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282" y="55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2019/8/18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1" name="矩形 10"/>
          <p:cNvSpPr/>
          <p:nvPr userDrawn="1"/>
        </p:nvSpPr>
        <p:spPr>
          <a:xfrm>
            <a:off x="8801478" y="645017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2019/8/18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2019/8/18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e5f5811aab5673afcaa9903238345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31865" y="728345"/>
            <a:ext cx="5365750" cy="5401310"/>
          </a:xfrm>
          <a:prstGeom prst="rect">
            <a:avLst/>
          </a:prstGeom>
        </p:spPr>
      </p:pic>
      <p:sp>
        <p:nvSpPr>
          <p:cNvPr id="21" name="矩形 259"/>
          <p:cNvSpPr>
            <a:spLocks noChangeArrowheads="1"/>
          </p:cNvSpPr>
          <p:nvPr/>
        </p:nvSpPr>
        <p:spPr bwMode="auto">
          <a:xfrm>
            <a:off x="762000" y="2298065"/>
            <a:ext cx="4876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694" tIns="43347" rIns="86694" bIns="4334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dist">
              <a:buNone/>
            </a:pPr>
            <a:r>
              <a:rPr lang="zh-CN" altLang="en-US" sz="6000" b="1" cap="all" dirty="0">
                <a:solidFill>
                  <a:srgbClr val="0070C0"/>
                </a:solidFill>
                <a:effectLst>
                  <a:outerShdw blurRad="38100" dist="38100" dir="2700000" algn="tl">
                    <a:srgbClr val="000000">
                      <a:alpha val="43137"/>
                    </a:srgbClr>
                  </a:outerShdw>
                </a:effectLst>
                <a:cs typeface="Arial" panose="020B0604020202020204" pitchFamily="34" charset="0"/>
              </a:rPr>
              <a:t>互联网大数据</a:t>
            </a:r>
          </a:p>
        </p:txBody>
      </p:sp>
      <p:cxnSp>
        <p:nvCxnSpPr>
          <p:cNvPr id="20" name="直接连接符 19"/>
          <p:cNvCxnSpPr/>
          <p:nvPr/>
        </p:nvCxnSpPr>
        <p:spPr>
          <a:xfrm flipV="1">
            <a:off x="824230" y="3303905"/>
            <a:ext cx="4752340" cy="381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 Placeholder 12"/>
          <p:cNvSpPr txBox="1"/>
          <p:nvPr/>
        </p:nvSpPr>
        <p:spPr>
          <a:xfrm>
            <a:off x="866140" y="3462655"/>
            <a:ext cx="4721225" cy="380365"/>
          </a:xfrm>
          <a:prstGeom prst="rect">
            <a:avLst/>
          </a:prstGeom>
        </p:spPr>
        <p:txBody>
          <a:bodyPr lIns="0" tIns="57794" rIns="0" bIns="57794" anchor="ctr">
            <a:noAutofit/>
          </a:bodyPr>
          <a:lstStyle>
            <a:lvl1pPr marL="0" indent="0" algn="ctr" defTabSz="914400" rtl="0" eaLnBrk="1" latinLnBrk="0" hangingPunct="1">
              <a:spcBef>
                <a:spcPct val="20000"/>
              </a:spcBef>
              <a:buFont typeface="Arial" panose="020B0604020202020204" pitchFamily="34" charset="0"/>
              <a:buNone/>
              <a:defRPr sz="800" b="0" kern="1200" baseline="0">
                <a:solidFill>
                  <a:schemeClr val="tx1"/>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sz="1200" dirty="0">
                <a:solidFill>
                  <a:schemeClr val="tx1">
                    <a:lumMod val="75000"/>
                    <a:lumOff val="25000"/>
                  </a:schemeClr>
                </a:solidFill>
                <a:latin typeface="微软雅黑" panose="020B0503020204020204" charset="-122"/>
                <a:ea typeface="微软雅黑" panose="020B0503020204020204" charset="-122"/>
              </a:rPr>
              <a:t>Professional custom all kinds of industry ppt template, this work belongs to fly impression design original, do not download after the network communication.</a:t>
            </a:r>
          </a:p>
        </p:txBody>
      </p:sp>
      <p:sp>
        <p:nvSpPr>
          <p:cNvPr id="3" name="矩形 259"/>
          <p:cNvSpPr>
            <a:spLocks noChangeArrowheads="1"/>
          </p:cNvSpPr>
          <p:nvPr/>
        </p:nvSpPr>
        <p:spPr bwMode="auto">
          <a:xfrm>
            <a:off x="762000" y="451485"/>
            <a:ext cx="1159510" cy="56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694" tIns="43347" rIns="86694" bIns="4334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dist">
              <a:lnSpc>
                <a:spcPct val="70000"/>
              </a:lnSpc>
              <a:buNone/>
            </a:pPr>
            <a:r>
              <a:rPr lang="en-US" altLang="zh-CN" sz="4400" cap="all" dirty="0">
                <a:solidFill>
                  <a:srgbClr val="00B0F0"/>
                </a:solidFill>
                <a:latin typeface="Agency FB" panose="020B0503020202020204" pitchFamily="34" charset="0"/>
                <a:cs typeface="Arial" panose="020B0604020202020204" pitchFamily="34" charset="0"/>
              </a:rPr>
              <a:t>LOGO</a:t>
            </a:r>
          </a:p>
        </p:txBody>
      </p:sp>
      <p:grpSp>
        <p:nvGrpSpPr>
          <p:cNvPr id="110" name="组合 109"/>
          <p:cNvGrpSpPr/>
          <p:nvPr/>
        </p:nvGrpSpPr>
        <p:grpSpPr>
          <a:xfrm>
            <a:off x="872588" y="4077390"/>
            <a:ext cx="458374" cy="413329"/>
            <a:chOff x="4634991" y="2138335"/>
            <a:chExt cx="428348" cy="386204"/>
          </a:xfrm>
        </p:grpSpPr>
        <p:sp>
          <p:nvSpPr>
            <p:cNvPr id="111" name="Freeform 5"/>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12" name="KSO_Shape"/>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13" name="组合 112"/>
          <p:cNvGrpSpPr/>
          <p:nvPr/>
        </p:nvGrpSpPr>
        <p:grpSpPr>
          <a:xfrm>
            <a:off x="1351511" y="4077390"/>
            <a:ext cx="458374" cy="413329"/>
            <a:chOff x="5076056" y="2138335"/>
            <a:chExt cx="428348" cy="386204"/>
          </a:xfrm>
        </p:grpSpPr>
        <p:sp>
          <p:nvSpPr>
            <p:cNvPr id="114" name="Freeform 5"/>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15" name="KSO_Shape"/>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16" name="组合 115"/>
          <p:cNvGrpSpPr/>
          <p:nvPr/>
        </p:nvGrpSpPr>
        <p:grpSpPr>
          <a:xfrm>
            <a:off x="1830434" y="4077390"/>
            <a:ext cx="458374" cy="413329"/>
            <a:chOff x="5557128" y="2138335"/>
            <a:chExt cx="428348" cy="386204"/>
          </a:xfrm>
        </p:grpSpPr>
        <p:sp>
          <p:nvSpPr>
            <p:cNvPr id="117" name="Freeform 5"/>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18" name="KSO_Shape"/>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19" name="组合 118"/>
          <p:cNvGrpSpPr/>
          <p:nvPr/>
        </p:nvGrpSpPr>
        <p:grpSpPr>
          <a:xfrm>
            <a:off x="2309357" y="4077390"/>
            <a:ext cx="458374" cy="413329"/>
            <a:chOff x="6068610" y="2138335"/>
            <a:chExt cx="428348" cy="386204"/>
          </a:xfrm>
        </p:grpSpPr>
        <p:sp>
          <p:nvSpPr>
            <p:cNvPr id="120" name="Freeform 5"/>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21" name="KSO_Shape"/>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22" name="组合 121"/>
          <p:cNvGrpSpPr/>
          <p:nvPr/>
        </p:nvGrpSpPr>
        <p:grpSpPr>
          <a:xfrm>
            <a:off x="2788278" y="4077390"/>
            <a:ext cx="458374" cy="413329"/>
            <a:chOff x="6623914" y="2138335"/>
            <a:chExt cx="428348" cy="386204"/>
          </a:xfrm>
        </p:grpSpPr>
        <p:sp>
          <p:nvSpPr>
            <p:cNvPr id="123" name="Freeform 5"/>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24" name="KSO_Shape"/>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spTree>
  </p:cSld>
  <p:clrMapOvr>
    <a:masterClrMapping/>
  </p:clrMapOvr>
  <p:transition advTm="7675">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anim calcmode="lin" valueType="num">
                                      <p:cBhvr>
                                        <p:cTn id="1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gtEl>
                                      </p:cBhvr>
                                    </p:animEffect>
                                  </p:childTnLst>
                                </p:cTn>
                              </p:par>
                            </p:childTnLst>
                          </p:cTn>
                        </p:par>
                        <p:par>
                          <p:cTn id="18" fill="hold">
                            <p:stCondLst>
                              <p:cond delay="1649"/>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3"/>
                                        </p:tgtEl>
                                      </p:cBhvr>
                                    </p:animEffect>
                                    <p:animScale>
                                      <p:cBhvr>
                                        <p:cTn id="21" dur="250" autoRev="1" fill="hold"/>
                                        <p:tgtEl>
                                          <p:spTgt spid="3"/>
                                        </p:tgtEl>
                                      </p:cBhvr>
                                      <p:by x="105000" y="105000"/>
                                    </p:animScale>
                                  </p:childTnLst>
                                </p:cTn>
                              </p:par>
                            </p:childTnLst>
                          </p:cTn>
                        </p:par>
                        <p:par>
                          <p:cTn id="22" fill="hold">
                            <p:stCondLst>
                              <p:cond delay="21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1"/>
                                        </p:tgtEl>
                                        <p:attrNameLst>
                                          <p:attrName>ppt_y</p:attrName>
                                        </p:attrNameLst>
                                      </p:cBhvr>
                                      <p:tavLst>
                                        <p:tav tm="0">
                                          <p:val>
                                            <p:strVal val="#ppt_y"/>
                                          </p:val>
                                        </p:tav>
                                        <p:tav tm="100000">
                                          <p:val>
                                            <p:strVal val="#ppt_y"/>
                                          </p:val>
                                        </p:tav>
                                      </p:tavLst>
                                    </p:anim>
                                    <p:anim calcmode="lin" valueType="num">
                                      <p:cBhvr>
                                        <p:cTn id="2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1"/>
                                        </p:tgtEl>
                                      </p:cBhvr>
                                    </p:animEffect>
                                  </p:childTnLst>
                                </p:cTn>
                              </p:par>
                            </p:childTnLst>
                          </p:cTn>
                        </p:par>
                        <p:par>
                          <p:cTn id="30" fill="hold">
                            <p:stCondLst>
                              <p:cond delay="2900"/>
                            </p:stCondLst>
                            <p:childTnLst>
                              <p:par>
                                <p:cTn id="31" presetID="26" presetClass="emph" presetSubtype="0" fill="hold" grpId="1" nodeType="afterEffect">
                                  <p:stCondLst>
                                    <p:cond delay="0"/>
                                  </p:stCondLst>
                                  <p:iterate type="lt">
                                    <p:tmPct val="0"/>
                                  </p:iterate>
                                  <p:childTnLst>
                                    <p:animEffect transition="out" filter="fade">
                                      <p:cBhvr>
                                        <p:cTn id="32" dur="500" tmFilter="0, 0; .2, .5; .8, .5; 1, 0"/>
                                        <p:tgtEl>
                                          <p:spTgt spid="21"/>
                                        </p:tgtEl>
                                      </p:cBhvr>
                                    </p:animEffect>
                                    <p:animScale>
                                      <p:cBhvr>
                                        <p:cTn id="33" dur="250" autoRev="1" fill="hold"/>
                                        <p:tgtEl>
                                          <p:spTgt spid="21"/>
                                        </p:tgtEl>
                                      </p:cBhvr>
                                      <p:by x="105000" y="105000"/>
                                    </p:animScale>
                                  </p:childTnLst>
                                </p:cTn>
                              </p:par>
                            </p:childTnLst>
                          </p:cTn>
                        </p:par>
                        <p:par>
                          <p:cTn id="34" fill="hold">
                            <p:stCondLst>
                              <p:cond delay="3400"/>
                            </p:stCondLst>
                            <p:childTnLst>
                              <p:par>
                                <p:cTn id="35" presetID="16" presetClass="entr" presetSubtype="21"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inVertical)">
                                      <p:cBhvr>
                                        <p:cTn id="37" dur="500"/>
                                        <p:tgtEl>
                                          <p:spTgt spid="20"/>
                                        </p:tgtEl>
                                      </p:cBhvr>
                                    </p:animEffect>
                                  </p:childTnLst>
                                </p:cTn>
                              </p:par>
                            </p:childTnLst>
                          </p:cTn>
                        </p:par>
                        <p:par>
                          <p:cTn id="38" fill="hold">
                            <p:stCondLst>
                              <p:cond delay="3900"/>
                            </p:stCondLst>
                            <p:childTnLst>
                              <p:par>
                                <p:cTn id="39" presetID="22" presetClass="entr" presetSubtype="8"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1500"/>
                                        <p:tgtEl>
                                          <p:spTgt spid="19"/>
                                        </p:tgtEl>
                                      </p:cBhvr>
                                    </p:animEffect>
                                  </p:childTnLst>
                                </p:cTn>
                              </p:par>
                            </p:childTnLst>
                          </p:cTn>
                        </p:par>
                        <p:par>
                          <p:cTn id="42" fill="hold">
                            <p:stCondLst>
                              <p:cond delay="5400"/>
                            </p:stCondLst>
                            <p:childTnLst>
                              <p:par>
                                <p:cTn id="43" presetID="2" presetClass="entr" presetSubtype="2" fill="hold" nodeType="afterEffect">
                                  <p:stCondLst>
                                    <p:cond delay="0"/>
                                  </p:stCondLst>
                                  <p:childTnLst>
                                    <p:set>
                                      <p:cBhvr>
                                        <p:cTn id="44" dur="1" fill="hold">
                                          <p:stCondLst>
                                            <p:cond delay="0"/>
                                          </p:stCondLst>
                                        </p:cTn>
                                        <p:tgtEl>
                                          <p:spTgt spid="122"/>
                                        </p:tgtEl>
                                        <p:attrNameLst>
                                          <p:attrName>style.visibility</p:attrName>
                                        </p:attrNameLst>
                                      </p:cBhvr>
                                      <p:to>
                                        <p:strVal val="visible"/>
                                      </p:to>
                                    </p:set>
                                    <p:anim calcmode="lin" valueType="num">
                                      <p:cBhvr additive="base">
                                        <p:cTn id="45" dur="500" fill="hold"/>
                                        <p:tgtEl>
                                          <p:spTgt spid="122"/>
                                        </p:tgtEl>
                                        <p:attrNameLst>
                                          <p:attrName>ppt_x</p:attrName>
                                        </p:attrNameLst>
                                      </p:cBhvr>
                                      <p:tavLst>
                                        <p:tav tm="0">
                                          <p:val>
                                            <p:strVal val="1+#ppt_w/2"/>
                                          </p:val>
                                        </p:tav>
                                        <p:tav tm="100000">
                                          <p:val>
                                            <p:strVal val="#ppt_x"/>
                                          </p:val>
                                        </p:tav>
                                      </p:tavLst>
                                    </p:anim>
                                    <p:anim calcmode="lin" valueType="num">
                                      <p:cBhvr additive="base">
                                        <p:cTn id="46" dur="500" fill="hold"/>
                                        <p:tgtEl>
                                          <p:spTgt spid="122"/>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200"/>
                                  </p:stCondLst>
                                  <p:childTnLst>
                                    <p:set>
                                      <p:cBhvr>
                                        <p:cTn id="48" dur="1" fill="hold">
                                          <p:stCondLst>
                                            <p:cond delay="0"/>
                                          </p:stCondLst>
                                        </p:cTn>
                                        <p:tgtEl>
                                          <p:spTgt spid="119"/>
                                        </p:tgtEl>
                                        <p:attrNameLst>
                                          <p:attrName>style.visibility</p:attrName>
                                        </p:attrNameLst>
                                      </p:cBhvr>
                                      <p:to>
                                        <p:strVal val="visible"/>
                                      </p:to>
                                    </p:set>
                                    <p:anim calcmode="lin" valueType="num">
                                      <p:cBhvr additive="base">
                                        <p:cTn id="49" dur="500" fill="hold"/>
                                        <p:tgtEl>
                                          <p:spTgt spid="119"/>
                                        </p:tgtEl>
                                        <p:attrNameLst>
                                          <p:attrName>ppt_x</p:attrName>
                                        </p:attrNameLst>
                                      </p:cBhvr>
                                      <p:tavLst>
                                        <p:tav tm="0">
                                          <p:val>
                                            <p:strVal val="1+#ppt_w/2"/>
                                          </p:val>
                                        </p:tav>
                                        <p:tav tm="100000">
                                          <p:val>
                                            <p:strVal val="#ppt_x"/>
                                          </p:val>
                                        </p:tav>
                                      </p:tavLst>
                                    </p:anim>
                                    <p:anim calcmode="lin" valueType="num">
                                      <p:cBhvr additive="base">
                                        <p:cTn id="50" dur="500" fill="hold"/>
                                        <p:tgtEl>
                                          <p:spTgt spid="119"/>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400"/>
                                  </p:stCondLst>
                                  <p:childTnLst>
                                    <p:set>
                                      <p:cBhvr>
                                        <p:cTn id="52" dur="1" fill="hold">
                                          <p:stCondLst>
                                            <p:cond delay="0"/>
                                          </p:stCondLst>
                                        </p:cTn>
                                        <p:tgtEl>
                                          <p:spTgt spid="116"/>
                                        </p:tgtEl>
                                        <p:attrNameLst>
                                          <p:attrName>style.visibility</p:attrName>
                                        </p:attrNameLst>
                                      </p:cBhvr>
                                      <p:to>
                                        <p:strVal val="visible"/>
                                      </p:to>
                                    </p:set>
                                    <p:anim calcmode="lin" valueType="num">
                                      <p:cBhvr additive="base">
                                        <p:cTn id="53" dur="500" fill="hold"/>
                                        <p:tgtEl>
                                          <p:spTgt spid="116"/>
                                        </p:tgtEl>
                                        <p:attrNameLst>
                                          <p:attrName>ppt_x</p:attrName>
                                        </p:attrNameLst>
                                      </p:cBhvr>
                                      <p:tavLst>
                                        <p:tav tm="0">
                                          <p:val>
                                            <p:strVal val="1+#ppt_w/2"/>
                                          </p:val>
                                        </p:tav>
                                        <p:tav tm="100000">
                                          <p:val>
                                            <p:strVal val="#ppt_x"/>
                                          </p:val>
                                        </p:tav>
                                      </p:tavLst>
                                    </p:anim>
                                    <p:anim calcmode="lin" valueType="num">
                                      <p:cBhvr additive="base">
                                        <p:cTn id="54" dur="500" fill="hold"/>
                                        <p:tgtEl>
                                          <p:spTgt spid="116"/>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600"/>
                                  </p:stCondLst>
                                  <p:childTnLst>
                                    <p:set>
                                      <p:cBhvr>
                                        <p:cTn id="56" dur="1" fill="hold">
                                          <p:stCondLst>
                                            <p:cond delay="0"/>
                                          </p:stCondLst>
                                        </p:cTn>
                                        <p:tgtEl>
                                          <p:spTgt spid="113"/>
                                        </p:tgtEl>
                                        <p:attrNameLst>
                                          <p:attrName>style.visibility</p:attrName>
                                        </p:attrNameLst>
                                      </p:cBhvr>
                                      <p:to>
                                        <p:strVal val="visible"/>
                                      </p:to>
                                    </p:set>
                                    <p:anim calcmode="lin" valueType="num">
                                      <p:cBhvr additive="base">
                                        <p:cTn id="57" dur="500" fill="hold"/>
                                        <p:tgtEl>
                                          <p:spTgt spid="113"/>
                                        </p:tgtEl>
                                        <p:attrNameLst>
                                          <p:attrName>ppt_x</p:attrName>
                                        </p:attrNameLst>
                                      </p:cBhvr>
                                      <p:tavLst>
                                        <p:tav tm="0">
                                          <p:val>
                                            <p:strVal val="1+#ppt_w/2"/>
                                          </p:val>
                                        </p:tav>
                                        <p:tav tm="100000">
                                          <p:val>
                                            <p:strVal val="#ppt_x"/>
                                          </p:val>
                                        </p:tav>
                                      </p:tavLst>
                                    </p:anim>
                                    <p:anim calcmode="lin" valueType="num">
                                      <p:cBhvr additive="base">
                                        <p:cTn id="58" dur="500" fill="hold"/>
                                        <p:tgtEl>
                                          <p:spTgt spid="113"/>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800"/>
                                  </p:stCondLst>
                                  <p:childTnLst>
                                    <p:set>
                                      <p:cBhvr>
                                        <p:cTn id="60" dur="1" fill="hold">
                                          <p:stCondLst>
                                            <p:cond delay="0"/>
                                          </p:stCondLst>
                                        </p:cTn>
                                        <p:tgtEl>
                                          <p:spTgt spid="110"/>
                                        </p:tgtEl>
                                        <p:attrNameLst>
                                          <p:attrName>style.visibility</p:attrName>
                                        </p:attrNameLst>
                                      </p:cBhvr>
                                      <p:to>
                                        <p:strVal val="visible"/>
                                      </p:to>
                                    </p:set>
                                    <p:anim calcmode="lin" valueType="num">
                                      <p:cBhvr additive="base">
                                        <p:cTn id="61" dur="500" fill="hold"/>
                                        <p:tgtEl>
                                          <p:spTgt spid="110"/>
                                        </p:tgtEl>
                                        <p:attrNameLst>
                                          <p:attrName>ppt_x</p:attrName>
                                        </p:attrNameLst>
                                      </p:cBhvr>
                                      <p:tavLst>
                                        <p:tav tm="0">
                                          <p:val>
                                            <p:strVal val="1+#ppt_w/2"/>
                                          </p:val>
                                        </p:tav>
                                        <p:tav tm="100000">
                                          <p:val>
                                            <p:strVal val="#ppt_x"/>
                                          </p:val>
                                        </p:tav>
                                      </p:tavLst>
                                    </p:anim>
                                    <p:anim calcmode="lin" valueType="num">
                                      <p:cBhvr additive="base">
                                        <p:cTn id="62"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19" grpId="0"/>
      <p:bldP spid="3" grpId="0"/>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2" name="组合 1"/>
          <p:cNvGrpSpPr/>
          <p:nvPr/>
        </p:nvGrpSpPr>
        <p:grpSpPr>
          <a:xfrm>
            <a:off x="4479504" y="1969319"/>
            <a:ext cx="773113" cy="3705225"/>
            <a:chOff x="4527971" y="1752501"/>
            <a:chExt cx="773113" cy="3705225"/>
          </a:xfrm>
        </p:grpSpPr>
        <p:sp>
          <p:nvSpPr>
            <p:cNvPr id="3" name="Freeform 3"/>
            <p:cNvSpPr/>
            <p:nvPr/>
          </p:nvSpPr>
          <p:spPr bwMode="auto">
            <a:xfrm>
              <a:off x="4527971" y="1752501"/>
              <a:ext cx="387350" cy="3705225"/>
            </a:xfrm>
            <a:custGeom>
              <a:avLst/>
              <a:gdLst>
                <a:gd name="T0" fmla="*/ 0 w 227"/>
                <a:gd name="T1" fmla="*/ 0 h 2178"/>
                <a:gd name="T2" fmla="*/ 227 w 227"/>
                <a:gd name="T3" fmla="*/ 0 h 2178"/>
                <a:gd name="T4" fmla="*/ 227 w 227"/>
                <a:gd name="T5" fmla="*/ 2178 h 2178"/>
                <a:gd name="T6" fmla="*/ 0 w 227"/>
                <a:gd name="T7" fmla="*/ 2178 h 2178"/>
              </a:gdLst>
              <a:ahLst/>
              <a:cxnLst>
                <a:cxn ang="0">
                  <a:pos x="T0" y="T1"/>
                </a:cxn>
                <a:cxn ang="0">
                  <a:pos x="T2" y="T3"/>
                </a:cxn>
                <a:cxn ang="0">
                  <a:pos x="T4" y="T5"/>
                </a:cxn>
                <a:cxn ang="0">
                  <a:pos x="T6" y="T7"/>
                </a:cxn>
              </a:cxnLst>
              <a:rect l="0" t="0" r="r" b="b"/>
              <a:pathLst>
                <a:path w="227" h="2178">
                  <a:moveTo>
                    <a:pt x="0" y="0"/>
                  </a:moveTo>
                  <a:lnTo>
                    <a:pt x="227" y="0"/>
                  </a:lnTo>
                  <a:lnTo>
                    <a:pt x="227" y="2178"/>
                  </a:lnTo>
                  <a:lnTo>
                    <a:pt x="0" y="2178"/>
                  </a:lnTo>
                </a:path>
              </a:pathLst>
            </a:custGeom>
            <a:noFill/>
            <a:ln w="19050" cap="flat" cmpd="sng">
              <a:solidFill>
                <a:srgbClr val="5F5F5F"/>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Line 4"/>
            <p:cNvSpPr>
              <a:spLocks noChangeShapeType="1"/>
            </p:cNvSpPr>
            <p:nvPr/>
          </p:nvSpPr>
          <p:spPr bwMode="auto">
            <a:xfrm>
              <a:off x="4527971" y="3605114"/>
              <a:ext cx="773113"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5"/>
            <p:cNvSpPr>
              <a:spLocks noChangeShapeType="1"/>
            </p:cNvSpPr>
            <p:nvPr/>
          </p:nvSpPr>
          <p:spPr bwMode="auto">
            <a:xfrm>
              <a:off x="4527971" y="2681189"/>
              <a:ext cx="387350"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6"/>
            <p:cNvSpPr>
              <a:spLocks noChangeShapeType="1"/>
            </p:cNvSpPr>
            <p:nvPr/>
          </p:nvSpPr>
          <p:spPr bwMode="auto">
            <a:xfrm>
              <a:off x="4527971" y="4530626"/>
              <a:ext cx="387350"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6895951" y="1969319"/>
            <a:ext cx="773112" cy="3705225"/>
            <a:chOff x="6967959" y="1752501"/>
            <a:chExt cx="773112" cy="3705225"/>
          </a:xfrm>
        </p:grpSpPr>
        <p:sp>
          <p:nvSpPr>
            <p:cNvPr id="8" name="Freeform 7"/>
            <p:cNvSpPr/>
            <p:nvPr/>
          </p:nvSpPr>
          <p:spPr bwMode="auto">
            <a:xfrm rot="10800000">
              <a:off x="7352134" y="1752501"/>
              <a:ext cx="385762" cy="3705225"/>
            </a:xfrm>
            <a:custGeom>
              <a:avLst/>
              <a:gdLst>
                <a:gd name="T0" fmla="*/ 0 w 227"/>
                <a:gd name="T1" fmla="*/ 0 h 2178"/>
                <a:gd name="T2" fmla="*/ 227 w 227"/>
                <a:gd name="T3" fmla="*/ 0 h 2178"/>
                <a:gd name="T4" fmla="*/ 227 w 227"/>
                <a:gd name="T5" fmla="*/ 2178 h 2178"/>
                <a:gd name="T6" fmla="*/ 0 w 227"/>
                <a:gd name="T7" fmla="*/ 2178 h 2178"/>
              </a:gdLst>
              <a:ahLst/>
              <a:cxnLst>
                <a:cxn ang="0">
                  <a:pos x="T0" y="T1"/>
                </a:cxn>
                <a:cxn ang="0">
                  <a:pos x="T2" y="T3"/>
                </a:cxn>
                <a:cxn ang="0">
                  <a:pos x="T4" y="T5"/>
                </a:cxn>
                <a:cxn ang="0">
                  <a:pos x="T6" y="T7"/>
                </a:cxn>
              </a:cxnLst>
              <a:rect l="0" t="0" r="r" b="b"/>
              <a:pathLst>
                <a:path w="227" h="2178">
                  <a:moveTo>
                    <a:pt x="0" y="0"/>
                  </a:moveTo>
                  <a:lnTo>
                    <a:pt x="227" y="0"/>
                  </a:lnTo>
                  <a:lnTo>
                    <a:pt x="227" y="2178"/>
                  </a:lnTo>
                  <a:lnTo>
                    <a:pt x="0" y="2178"/>
                  </a:lnTo>
                </a:path>
              </a:pathLst>
            </a:custGeom>
            <a:noFill/>
            <a:ln w="19050" cap="flat" cmpd="sng">
              <a:solidFill>
                <a:srgbClr val="5F5F5F"/>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85000"/>
                    <a:lumOff val="15000"/>
                  </a:schemeClr>
                </a:solidFill>
              </a:endParaRPr>
            </a:p>
          </p:txBody>
        </p:sp>
        <p:sp>
          <p:nvSpPr>
            <p:cNvPr id="9" name="Line 8"/>
            <p:cNvSpPr>
              <a:spLocks noChangeShapeType="1"/>
            </p:cNvSpPr>
            <p:nvPr/>
          </p:nvSpPr>
          <p:spPr bwMode="auto">
            <a:xfrm rot="10800000">
              <a:off x="6967959" y="3605114"/>
              <a:ext cx="773112"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85000"/>
                    <a:lumOff val="15000"/>
                  </a:schemeClr>
                </a:solidFill>
              </a:endParaRPr>
            </a:p>
          </p:txBody>
        </p:sp>
        <p:sp>
          <p:nvSpPr>
            <p:cNvPr id="10" name="Line 9"/>
            <p:cNvSpPr>
              <a:spLocks noChangeShapeType="1"/>
            </p:cNvSpPr>
            <p:nvPr/>
          </p:nvSpPr>
          <p:spPr bwMode="auto">
            <a:xfrm rot="10800000">
              <a:off x="7352134" y="4530626"/>
              <a:ext cx="387350"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85000"/>
                    <a:lumOff val="15000"/>
                  </a:schemeClr>
                </a:solidFill>
              </a:endParaRPr>
            </a:p>
          </p:txBody>
        </p:sp>
        <p:sp>
          <p:nvSpPr>
            <p:cNvPr id="11" name="Line 10"/>
            <p:cNvSpPr>
              <a:spLocks noChangeShapeType="1"/>
            </p:cNvSpPr>
            <p:nvPr/>
          </p:nvSpPr>
          <p:spPr bwMode="auto">
            <a:xfrm rot="10800000">
              <a:off x="7352134" y="2681189"/>
              <a:ext cx="385762"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85000"/>
                    <a:lumOff val="15000"/>
                  </a:schemeClr>
                </a:solidFill>
              </a:endParaRPr>
            </a:p>
          </p:txBody>
        </p:sp>
      </p:grpSp>
      <p:sp>
        <p:nvSpPr>
          <p:cNvPr id="12" name="Rectangle 11"/>
          <p:cNvSpPr>
            <a:spLocks noChangeArrowheads="1"/>
          </p:cNvSpPr>
          <p:nvPr/>
        </p:nvSpPr>
        <p:spPr bwMode="auto">
          <a:xfrm>
            <a:off x="7692604" y="1629594"/>
            <a:ext cx="3371154"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单击此处添加文字内单击此处添加文字内容容 </a:t>
            </a:r>
          </a:p>
        </p:txBody>
      </p:sp>
      <p:sp>
        <p:nvSpPr>
          <p:cNvPr id="13" name="Rectangle 12"/>
          <p:cNvSpPr>
            <a:spLocks noChangeArrowheads="1"/>
          </p:cNvSpPr>
          <p:nvPr/>
        </p:nvSpPr>
        <p:spPr bwMode="auto">
          <a:xfrm>
            <a:off x="7692604" y="2548757"/>
            <a:ext cx="3371154" cy="677862"/>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 </a:t>
            </a:r>
          </a:p>
        </p:txBody>
      </p:sp>
      <p:sp>
        <p:nvSpPr>
          <p:cNvPr id="14" name="Rectangle 13"/>
          <p:cNvSpPr>
            <a:spLocks noChangeArrowheads="1"/>
          </p:cNvSpPr>
          <p:nvPr/>
        </p:nvSpPr>
        <p:spPr bwMode="auto">
          <a:xfrm>
            <a:off x="7692604" y="3472682"/>
            <a:ext cx="3371154"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 </a:t>
            </a:r>
          </a:p>
        </p:txBody>
      </p:sp>
      <p:sp>
        <p:nvSpPr>
          <p:cNvPr id="15" name="Rectangle 14"/>
          <p:cNvSpPr>
            <a:spLocks noChangeArrowheads="1"/>
          </p:cNvSpPr>
          <p:nvPr/>
        </p:nvSpPr>
        <p:spPr bwMode="auto">
          <a:xfrm>
            <a:off x="7692604" y="4417244"/>
            <a:ext cx="3371154"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 </a:t>
            </a:r>
          </a:p>
        </p:txBody>
      </p:sp>
      <p:sp>
        <p:nvSpPr>
          <p:cNvPr id="16" name="Rectangle 15"/>
          <p:cNvSpPr>
            <a:spLocks noChangeArrowheads="1"/>
          </p:cNvSpPr>
          <p:nvPr/>
        </p:nvSpPr>
        <p:spPr bwMode="auto">
          <a:xfrm>
            <a:off x="7692604" y="5303069"/>
            <a:ext cx="3371154"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 </a:t>
            </a:r>
          </a:p>
        </p:txBody>
      </p:sp>
      <p:sp>
        <p:nvSpPr>
          <p:cNvPr id="17" name="Rectangle 16"/>
          <p:cNvSpPr>
            <a:spLocks noChangeArrowheads="1"/>
          </p:cNvSpPr>
          <p:nvPr/>
        </p:nvSpPr>
        <p:spPr bwMode="auto">
          <a:xfrm>
            <a:off x="1078187" y="1629594"/>
            <a:ext cx="3371155"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sp>
        <p:nvSpPr>
          <p:cNvPr id="18" name="Rectangle 17"/>
          <p:cNvSpPr>
            <a:spLocks noChangeArrowheads="1"/>
          </p:cNvSpPr>
          <p:nvPr/>
        </p:nvSpPr>
        <p:spPr bwMode="auto">
          <a:xfrm>
            <a:off x="1078187" y="2548757"/>
            <a:ext cx="3371155" cy="677862"/>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sp>
        <p:nvSpPr>
          <p:cNvPr id="19" name="Rectangle 18"/>
          <p:cNvSpPr>
            <a:spLocks noChangeArrowheads="1"/>
          </p:cNvSpPr>
          <p:nvPr/>
        </p:nvSpPr>
        <p:spPr bwMode="auto">
          <a:xfrm>
            <a:off x="1078187" y="3472682"/>
            <a:ext cx="3371155"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sp>
        <p:nvSpPr>
          <p:cNvPr id="20" name="Rectangle 19"/>
          <p:cNvSpPr>
            <a:spLocks noChangeArrowheads="1"/>
          </p:cNvSpPr>
          <p:nvPr/>
        </p:nvSpPr>
        <p:spPr bwMode="auto">
          <a:xfrm>
            <a:off x="1078187" y="4417244"/>
            <a:ext cx="3371155"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sp>
        <p:nvSpPr>
          <p:cNvPr id="21" name="Rectangle 20"/>
          <p:cNvSpPr>
            <a:spLocks noChangeArrowheads="1"/>
          </p:cNvSpPr>
          <p:nvPr/>
        </p:nvSpPr>
        <p:spPr bwMode="auto">
          <a:xfrm>
            <a:off x="1078187" y="5303069"/>
            <a:ext cx="3371155"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grpSp>
        <p:nvGrpSpPr>
          <p:cNvPr id="22" name="组合 21"/>
          <p:cNvGrpSpPr/>
          <p:nvPr/>
        </p:nvGrpSpPr>
        <p:grpSpPr>
          <a:xfrm>
            <a:off x="5224042" y="3029769"/>
            <a:ext cx="1671637" cy="2042244"/>
            <a:chOff x="5272509" y="2812951"/>
            <a:chExt cx="1671637" cy="2042244"/>
          </a:xfrm>
        </p:grpSpPr>
        <p:sp>
          <p:nvSpPr>
            <p:cNvPr id="23" name="Oval 22"/>
            <p:cNvSpPr>
              <a:spLocks noChangeArrowheads="1"/>
            </p:cNvSpPr>
            <p:nvPr/>
          </p:nvSpPr>
          <p:spPr bwMode="gray">
            <a:xfrm>
              <a:off x="5272509" y="2812951"/>
              <a:ext cx="1671637" cy="1646238"/>
            </a:xfrm>
            <a:prstGeom prst="ellipse">
              <a:avLst/>
            </a:prstGeom>
            <a:gradFill rotWithShape="1">
              <a:gsLst>
                <a:gs pos="0">
                  <a:schemeClr val="accent1"/>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bg1"/>
                </a:solidFill>
                <a:latin typeface="微软雅黑" panose="020B0503020204020204" charset="-122"/>
                <a:ea typeface="微软雅黑" panose="020B0503020204020204" charset="-122"/>
              </a:endParaRPr>
            </a:p>
          </p:txBody>
        </p:sp>
        <p:pic>
          <p:nvPicPr>
            <p:cNvPr id="24" name="Picture 24" descr="Picture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5443959" y="2825651"/>
              <a:ext cx="1330325" cy="58102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5"/>
            <p:cNvGrpSpPr/>
            <p:nvPr/>
          </p:nvGrpSpPr>
          <p:grpSpPr bwMode="auto">
            <a:xfrm>
              <a:off x="5382049" y="4109924"/>
              <a:ext cx="1454151" cy="287336"/>
              <a:chOff x="2395" y="2655"/>
              <a:chExt cx="952" cy="188"/>
            </a:xfrm>
          </p:grpSpPr>
          <p:sp>
            <p:nvSpPr>
              <p:cNvPr id="28" name="AutoShape 26"/>
              <p:cNvSpPr>
                <a:spLocks noChangeArrowheads="1"/>
              </p:cNvSpPr>
              <p:nvPr/>
            </p:nvSpPr>
            <p:spPr bwMode="ltGray">
              <a:xfrm rot="3965706" flipH="1" flipV="1">
                <a:off x="2991" y="2437"/>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utoShape 27"/>
              <p:cNvSpPr>
                <a:spLocks noChangeArrowheads="1"/>
              </p:cNvSpPr>
              <p:nvPr/>
            </p:nvSpPr>
            <p:spPr bwMode="ltGray">
              <a:xfrm rot="4780856" flipH="1" flipV="1">
                <a:off x="2902" y="2472"/>
                <a:ext cx="138" cy="573"/>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utoShape 28"/>
              <p:cNvSpPr>
                <a:spLocks noChangeArrowheads="1"/>
              </p:cNvSpPr>
              <p:nvPr/>
            </p:nvSpPr>
            <p:spPr bwMode="ltGray">
              <a:xfrm rot="5076502" flipH="1" flipV="1">
                <a:off x="2847" y="2480"/>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AutoShape 29"/>
              <p:cNvSpPr>
                <a:spLocks noChangeArrowheads="1"/>
              </p:cNvSpPr>
              <p:nvPr/>
            </p:nvSpPr>
            <p:spPr bwMode="ltGray">
              <a:xfrm rot="5608887" flipH="1" flipV="1">
                <a:off x="2782" y="2487"/>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utoShape 30"/>
              <p:cNvSpPr>
                <a:spLocks noChangeArrowheads="1"/>
              </p:cNvSpPr>
              <p:nvPr/>
            </p:nvSpPr>
            <p:spPr bwMode="ltGray">
              <a:xfrm rot="5319246" flipH="1" flipV="1">
                <a:off x="2824" y="2487"/>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utoShape 31"/>
              <p:cNvSpPr>
                <a:spLocks noChangeArrowheads="1"/>
              </p:cNvSpPr>
              <p:nvPr/>
            </p:nvSpPr>
            <p:spPr bwMode="ltGray">
              <a:xfrm rot="6134397" flipH="1" flipV="1">
                <a:off x="2729" y="2486"/>
                <a:ext cx="138" cy="573"/>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32"/>
              <p:cNvSpPr>
                <a:spLocks noChangeArrowheads="1"/>
              </p:cNvSpPr>
              <p:nvPr/>
            </p:nvSpPr>
            <p:spPr bwMode="ltGray">
              <a:xfrm rot="6430042" flipH="1" flipV="1">
                <a:off x="2674" y="2472"/>
                <a:ext cx="139"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utoShape 33"/>
              <p:cNvSpPr>
                <a:spLocks noChangeArrowheads="1"/>
              </p:cNvSpPr>
              <p:nvPr/>
            </p:nvSpPr>
            <p:spPr bwMode="ltGray">
              <a:xfrm rot="6962427" flipH="1" flipV="1">
                <a:off x="2613" y="2452"/>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WordArt 34"/>
            <p:cNvSpPr>
              <a:spLocks noChangeArrowheads="1" noChangeShapeType="1" noTextEdit="1"/>
            </p:cNvSpPr>
            <p:nvPr/>
          </p:nvSpPr>
          <p:spPr bwMode="auto">
            <a:xfrm>
              <a:off x="5501109" y="3305672"/>
              <a:ext cx="1212850" cy="731837"/>
            </a:xfrm>
            <a:prstGeom prst="rect">
              <a:avLst/>
            </a:prstGeom>
            <a:extLst>
              <a:ext uri="{91240B29-F687-4F45-9708-019B960494DF}">
                <a14:hiddenLine xmlns:a14="http://schemas.microsoft.com/office/drawing/2010/main" w="9525">
                  <a:solidFill>
                    <a:schemeClr val="bg1"/>
                  </a:solidFill>
                  <a:rou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2400" b="1" kern="10" dirty="0">
                  <a:solidFill>
                    <a:schemeClr val="bg1"/>
                  </a:solidFill>
                  <a:latin typeface="微软雅黑" panose="020B0503020204020204" charset="-122"/>
                  <a:ea typeface="微软雅黑" panose="020B0503020204020204" charset="-122"/>
                </a:rPr>
                <a:t>点击添加</a:t>
              </a:r>
            </a:p>
            <a:p>
              <a:pPr algn="ctr"/>
              <a:r>
                <a:rPr lang="zh-CN" altLang="en-US" sz="2400" b="1" kern="10" dirty="0">
                  <a:solidFill>
                    <a:schemeClr val="bg1"/>
                  </a:solidFill>
                  <a:latin typeface="微软雅黑" panose="020B0503020204020204" charset="-122"/>
                  <a:ea typeface="微软雅黑" panose="020B0503020204020204" charset="-122"/>
                </a:rPr>
                <a:t>标题文字</a:t>
              </a:r>
            </a:p>
          </p:txBody>
        </p:sp>
        <p:sp>
          <p:nvSpPr>
            <p:cNvPr id="27" name="Oval 35"/>
            <p:cNvSpPr>
              <a:spLocks noChangeArrowheads="1"/>
            </p:cNvSpPr>
            <p:nvPr/>
          </p:nvSpPr>
          <p:spPr bwMode="auto">
            <a:xfrm>
              <a:off x="5436021" y="4509120"/>
              <a:ext cx="1346200" cy="346075"/>
            </a:xfrm>
            <a:prstGeom prst="ellipse">
              <a:avLst/>
            </a:prstGeom>
            <a:gradFill rotWithShape="1">
              <a:gsLst>
                <a:gs pos="0">
                  <a:srgbClr val="000000">
                    <a:alpha val="50000"/>
                  </a:srgbClr>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advTm="4727">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20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40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60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0-#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80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0-#ppt_w/2"/>
                                          </p:val>
                                        </p:tav>
                                        <p:tav tm="100000">
                                          <p:val>
                                            <p:strVal val="#ppt_x"/>
                                          </p:val>
                                        </p:tav>
                                      </p:tavLst>
                                    </p:anim>
                                    <p:anim calcmode="lin" valueType="num">
                                      <p:cBhvr additive="base">
                                        <p:cTn id="34" dur="500" fill="hold"/>
                                        <p:tgtEl>
                                          <p:spTgt spid="21"/>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2000"/>
                            </p:stCondLst>
                            <p:childTnLst>
                              <p:par>
                                <p:cTn id="40" presetID="2" presetClass="entr" presetSubtype="2"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20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40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1+#ppt_w/2"/>
                                          </p:val>
                                        </p:tav>
                                        <p:tav tm="100000">
                                          <p:val>
                                            <p:strVal val="#ppt_x"/>
                                          </p:val>
                                        </p:tav>
                                      </p:tavLst>
                                    </p:anim>
                                    <p:anim calcmode="lin" valueType="num">
                                      <p:cBhvr additive="base">
                                        <p:cTn id="51" dur="500" fill="hold"/>
                                        <p:tgtEl>
                                          <p:spTgt spid="1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60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1+#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80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36" name="TextBox 15"/>
          <p:cNvSpPr txBox="1"/>
          <p:nvPr/>
        </p:nvSpPr>
        <p:spPr>
          <a:xfrm>
            <a:off x="654037" y="1316500"/>
            <a:ext cx="2453619"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
        <p:nvSpPr>
          <p:cNvPr id="37" name="TextBox 15"/>
          <p:cNvSpPr txBox="1"/>
          <p:nvPr/>
        </p:nvSpPr>
        <p:spPr>
          <a:xfrm>
            <a:off x="6131119" y="1316500"/>
            <a:ext cx="2453619"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
        <p:nvSpPr>
          <p:cNvPr id="38" name="矩形 37"/>
          <p:cNvSpPr/>
          <p:nvPr/>
        </p:nvSpPr>
        <p:spPr>
          <a:xfrm>
            <a:off x="600173" y="2440843"/>
            <a:ext cx="2716854" cy="1373732"/>
          </a:xfrm>
          <a:prstGeom prst="rect">
            <a:avLst/>
          </a:prstGeom>
          <a:blipFill dpi="0" rotWithShape="1">
            <a:blip r:embed="rId2"/>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39" name="矩形 38"/>
          <p:cNvSpPr/>
          <p:nvPr/>
        </p:nvSpPr>
        <p:spPr>
          <a:xfrm>
            <a:off x="3353421" y="2440843"/>
            <a:ext cx="2716854" cy="13737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0" name="矩形 39"/>
          <p:cNvSpPr/>
          <p:nvPr/>
        </p:nvSpPr>
        <p:spPr>
          <a:xfrm>
            <a:off x="6106671" y="2440843"/>
            <a:ext cx="2716854" cy="1373732"/>
          </a:xfrm>
          <a:prstGeom prst="rect">
            <a:avLst/>
          </a:prstGeom>
          <a:blipFill dpi="0" rotWithShape="1">
            <a:blip r:embed="rId3" cstate="print">
              <a:grayscl/>
              <a:extLst>
                <a:ext uri="{28A0092B-C50C-407E-A947-70E740481C1C}">
                  <a14:useLocalDpi xmlns:a14="http://schemas.microsoft.com/office/drawing/2010/main"/>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1" name="矩形 40"/>
          <p:cNvSpPr/>
          <p:nvPr/>
        </p:nvSpPr>
        <p:spPr>
          <a:xfrm>
            <a:off x="8859920" y="2440843"/>
            <a:ext cx="2716854" cy="13737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2" name="矩形 41"/>
          <p:cNvSpPr/>
          <p:nvPr/>
        </p:nvSpPr>
        <p:spPr>
          <a:xfrm>
            <a:off x="600173" y="3876868"/>
            <a:ext cx="2716854" cy="13737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3" name="矩形 42"/>
          <p:cNvSpPr/>
          <p:nvPr/>
        </p:nvSpPr>
        <p:spPr>
          <a:xfrm>
            <a:off x="3353421" y="3876868"/>
            <a:ext cx="2716854" cy="1373732"/>
          </a:xfrm>
          <a:prstGeom prst="rect">
            <a:avLst/>
          </a:prstGeom>
          <a:blipFill dpi="0" rotWithShape="1">
            <a:blip r:embed="rId4" cstate="print">
              <a:grayscl/>
              <a:extLst>
                <a:ext uri="{28A0092B-C50C-407E-A947-70E740481C1C}">
                  <a14:useLocalDpi xmlns:a14="http://schemas.microsoft.com/office/drawing/2010/main"/>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4" name="矩形 43"/>
          <p:cNvSpPr/>
          <p:nvPr/>
        </p:nvSpPr>
        <p:spPr>
          <a:xfrm>
            <a:off x="6106671" y="3876868"/>
            <a:ext cx="2716854" cy="13737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5" name="矩形 44"/>
          <p:cNvSpPr/>
          <p:nvPr/>
        </p:nvSpPr>
        <p:spPr>
          <a:xfrm>
            <a:off x="8859920" y="3876868"/>
            <a:ext cx="2716854" cy="1373732"/>
          </a:xfrm>
          <a:prstGeom prst="rect">
            <a:avLst/>
          </a:prstGeom>
          <a:blipFill dpi="0" rotWithShape="1">
            <a:blip r:embed="rId5" cstate="screen">
              <a:grayscl/>
              <a:extLst>
                <a:ext uri="{28A0092B-C50C-407E-A947-70E740481C1C}">
                  <a14:useLocalDpi xmlns:a14="http://schemas.microsoft.com/office/drawing/2010/main"/>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6" name="TextBox 15"/>
          <p:cNvSpPr txBox="1"/>
          <p:nvPr/>
        </p:nvSpPr>
        <p:spPr>
          <a:xfrm>
            <a:off x="975228" y="4217890"/>
            <a:ext cx="2003564" cy="738615"/>
          </a:xfrm>
          <a:prstGeom prst="rect">
            <a:avLst/>
          </a:prstGeom>
        </p:spPr>
        <p:txBody>
          <a:bodyPr wrap="square" lIns="91391" tIns="45696" rIns="91391" bIns="45696">
            <a:spAutoFit/>
          </a:bodyPr>
          <a:lstStyle>
            <a:defPPr>
              <a:defRPr lang="zh-CN"/>
            </a:defPPr>
            <a:lvl1pPr>
              <a:lnSpc>
                <a:spcPct val="150000"/>
              </a:lnSpc>
              <a:defRPr sz="1400">
                <a:solidFill>
                  <a:schemeClr val="bg1"/>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a:t>
            </a:r>
          </a:p>
        </p:txBody>
      </p:sp>
      <p:sp>
        <p:nvSpPr>
          <p:cNvPr id="47" name="TextBox 15"/>
          <p:cNvSpPr txBox="1"/>
          <p:nvPr/>
        </p:nvSpPr>
        <p:spPr>
          <a:xfrm>
            <a:off x="3788513" y="2745505"/>
            <a:ext cx="2003564" cy="738615"/>
          </a:xfrm>
          <a:prstGeom prst="rect">
            <a:avLst/>
          </a:prstGeom>
        </p:spPr>
        <p:txBody>
          <a:bodyPr wrap="square" lIns="91391" tIns="45696" rIns="91391" bIns="45696">
            <a:spAutoFit/>
          </a:bodyPr>
          <a:lstStyle>
            <a:defPPr>
              <a:defRPr lang="zh-CN"/>
            </a:defPPr>
            <a:lvl1pPr>
              <a:lnSpc>
                <a:spcPct val="150000"/>
              </a:lnSpc>
              <a:defRPr sz="1400">
                <a:solidFill>
                  <a:schemeClr val="bg1"/>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a:t>
            </a:r>
          </a:p>
        </p:txBody>
      </p:sp>
      <p:sp>
        <p:nvSpPr>
          <p:cNvPr id="48" name="TextBox 15"/>
          <p:cNvSpPr txBox="1"/>
          <p:nvPr/>
        </p:nvSpPr>
        <p:spPr>
          <a:xfrm>
            <a:off x="6539869" y="4137558"/>
            <a:ext cx="2003564" cy="700528"/>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olidFill>
                  <a:schemeClr val="bg1"/>
                </a:solidFill>
                <a:sym typeface="Arial" panose="020B0604020202020204" pitchFamily="34" charset="0"/>
              </a:rPr>
              <a:t>输入文字，添加相关标题，修改文字内容。</a:t>
            </a:r>
          </a:p>
        </p:txBody>
      </p:sp>
      <p:sp>
        <p:nvSpPr>
          <p:cNvPr id="49" name="TextBox 15"/>
          <p:cNvSpPr txBox="1"/>
          <p:nvPr/>
        </p:nvSpPr>
        <p:spPr>
          <a:xfrm>
            <a:off x="9116128" y="2612324"/>
            <a:ext cx="2294396" cy="1061781"/>
          </a:xfrm>
          <a:prstGeom prst="rect">
            <a:avLst/>
          </a:prstGeom>
        </p:spPr>
        <p:txBody>
          <a:bodyPr wrap="square" lIns="91391" tIns="45696" rIns="91391" bIns="45696">
            <a:spAutoFit/>
          </a:bodyPr>
          <a:lstStyle>
            <a:defPPr>
              <a:defRPr lang="zh-CN"/>
            </a:defPPr>
            <a:lvl1pPr>
              <a:lnSpc>
                <a:spcPct val="150000"/>
              </a:lnSpc>
              <a:defRPr sz="1400">
                <a:solidFill>
                  <a:schemeClr val="bg1"/>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
        <p:nvSpPr>
          <p:cNvPr id="50" name="TextBox 15"/>
          <p:cNvSpPr txBox="1"/>
          <p:nvPr/>
        </p:nvSpPr>
        <p:spPr>
          <a:xfrm>
            <a:off x="3381433" y="5380722"/>
            <a:ext cx="2453619"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
        <p:nvSpPr>
          <p:cNvPr id="51" name="TextBox 15"/>
          <p:cNvSpPr txBox="1"/>
          <p:nvPr/>
        </p:nvSpPr>
        <p:spPr>
          <a:xfrm>
            <a:off x="8858514" y="5380722"/>
            <a:ext cx="2453619"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Tree>
  </p:cSld>
  <p:clrMapOvr>
    <a:masterClrMapping/>
  </p:clrMapOvr>
  <p:transition advTm="659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500" fill="hold"/>
                                        <p:tgtEl>
                                          <p:spTgt spid="45"/>
                                        </p:tgtEl>
                                        <p:attrNameLst>
                                          <p:attrName>ppt_x</p:attrName>
                                        </p:attrNameLst>
                                      </p:cBhvr>
                                      <p:tavLst>
                                        <p:tav tm="0">
                                          <p:val>
                                            <p:strVal val="#ppt_x"/>
                                          </p:val>
                                        </p:tav>
                                        <p:tav tm="100000">
                                          <p:val>
                                            <p:strVal val="#ppt_x"/>
                                          </p:val>
                                        </p:tav>
                                      </p:tavLst>
                                    </p:anim>
                                    <p:anim calcmode="lin" valueType="num">
                                      <p:cBhvr additive="base">
                                        <p:cTn id="23" dur="500" fill="hold"/>
                                        <p:tgtEl>
                                          <p:spTgt spid="4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ppt_x"/>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500" fill="hold"/>
                                        <p:tgtEl>
                                          <p:spTgt spid="41"/>
                                        </p:tgtEl>
                                        <p:attrNameLst>
                                          <p:attrName>ppt_x</p:attrName>
                                        </p:attrNameLst>
                                      </p:cBhvr>
                                      <p:tavLst>
                                        <p:tav tm="0">
                                          <p:val>
                                            <p:strVal val="#ppt_x"/>
                                          </p:val>
                                        </p:tav>
                                        <p:tav tm="100000">
                                          <p:val>
                                            <p:strVal val="#ppt_x"/>
                                          </p:val>
                                        </p:tav>
                                      </p:tavLst>
                                    </p:anim>
                                    <p:anim calcmode="lin" valueType="num">
                                      <p:cBhvr additive="base">
                                        <p:cTn id="43" dur="500" fill="hold"/>
                                        <p:tgtEl>
                                          <p:spTgt spid="41"/>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500"/>
                                        <p:tgtEl>
                                          <p:spTgt spid="3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left)">
                                      <p:cBhvr>
                                        <p:cTn id="54" dur="500"/>
                                        <p:tgtEl>
                                          <p:spTgt spid="4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wipe(left)">
                                      <p:cBhvr>
                                        <p:cTn id="57" dur="500"/>
                                        <p:tgtEl>
                                          <p:spTgt spid="47"/>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500"/>
                                        <p:tgtEl>
                                          <p:spTgt spid="48"/>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left)">
                                      <p:cBhvr>
                                        <p:cTn id="63" dur="500"/>
                                        <p:tgtEl>
                                          <p:spTgt spid="49"/>
                                        </p:tgtEl>
                                      </p:cBhvr>
                                    </p:animEffect>
                                  </p:childTnLst>
                                </p:cTn>
                              </p:par>
                            </p:childTnLst>
                          </p:cTn>
                        </p:par>
                        <p:par>
                          <p:cTn id="64" fill="hold">
                            <p:stCondLst>
                              <p:cond delay="5000"/>
                            </p:stCondLst>
                            <p:childTnLst>
                              <p:par>
                                <p:cTn id="65" presetID="22" presetClass="entr" presetSubtype="8"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left)">
                                      <p:cBhvr>
                                        <p:cTn id="7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bldLvl="0" animBg="1"/>
      <p:bldP spid="39" grpId="0" bldLvl="0" animBg="1"/>
      <p:bldP spid="40" grpId="0" bldLvl="0" animBg="1"/>
      <p:bldP spid="41" grpId="0" bldLvl="0" animBg="1"/>
      <p:bldP spid="42" grpId="0" bldLvl="0" animBg="1"/>
      <p:bldP spid="43" grpId="0" bldLvl="0" animBg="1"/>
      <p:bldP spid="44" grpId="0" bldLvl="0" animBg="1"/>
      <p:bldP spid="45" grpId="0" bldLvl="0" animBg="1"/>
      <p:bldP spid="46" grpId="0"/>
      <p:bldP spid="47" grpId="0"/>
      <p:bldP spid="48" grpId="0"/>
      <p:bldP spid="49" grpId="0"/>
      <p:bldP spid="50" grpId="0"/>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28" name="Group 27"/>
          <p:cNvGrpSpPr/>
          <p:nvPr/>
        </p:nvGrpSpPr>
        <p:grpSpPr>
          <a:xfrm>
            <a:off x="875399" y="4671963"/>
            <a:ext cx="686966" cy="687003"/>
            <a:chOff x="875113" y="4924847"/>
            <a:chExt cx="687003" cy="687003"/>
          </a:xfrm>
        </p:grpSpPr>
        <p:sp>
          <p:nvSpPr>
            <p:cNvPr id="10" name="Rectangle 9"/>
            <p:cNvSpPr/>
            <p:nvPr/>
          </p:nvSpPr>
          <p:spPr>
            <a:xfrm>
              <a:off x="875113" y="4924847"/>
              <a:ext cx="687003" cy="6870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2" name="Freeform 11"/>
            <p:cNvSpPr>
              <a:spLocks noEditPoints="1"/>
            </p:cNvSpPr>
            <p:nvPr/>
          </p:nvSpPr>
          <p:spPr bwMode="auto">
            <a:xfrm>
              <a:off x="1019196" y="5093738"/>
              <a:ext cx="389292" cy="349219"/>
            </a:xfrm>
            <a:custGeom>
              <a:avLst/>
              <a:gdLst>
                <a:gd name="T0" fmla="*/ 10 w 95"/>
                <a:gd name="T1" fmla="*/ 0 h 85"/>
                <a:gd name="T2" fmla="*/ 85 w 95"/>
                <a:gd name="T3" fmla="*/ 0 h 85"/>
                <a:gd name="T4" fmla="*/ 95 w 95"/>
                <a:gd name="T5" fmla="*/ 10 h 85"/>
                <a:gd name="T6" fmla="*/ 95 w 95"/>
                <a:gd name="T7" fmla="*/ 76 h 85"/>
                <a:gd name="T8" fmla="*/ 85 w 95"/>
                <a:gd name="T9" fmla="*/ 85 h 85"/>
                <a:gd name="T10" fmla="*/ 10 w 95"/>
                <a:gd name="T11" fmla="*/ 85 h 85"/>
                <a:gd name="T12" fmla="*/ 0 w 95"/>
                <a:gd name="T13" fmla="*/ 76 h 85"/>
                <a:gd name="T14" fmla="*/ 0 w 95"/>
                <a:gd name="T15" fmla="*/ 10 h 85"/>
                <a:gd name="T16" fmla="*/ 10 w 95"/>
                <a:gd name="T17" fmla="*/ 0 h 85"/>
                <a:gd name="T18" fmla="*/ 48 w 95"/>
                <a:gd name="T19" fmla="*/ 38 h 85"/>
                <a:gd name="T20" fmla="*/ 43 w 95"/>
                <a:gd name="T21" fmla="*/ 44 h 85"/>
                <a:gd name="T22" fmla="*/ 48 w 95"/>
                <a:gd name="T23" fmla="*/ 50 h 85"/>
                <a:gd name="T24" fmla="*/ 54 w 95"/>
                <a:gd name="T25" fmla="*/ 44 h 85"/>
                <a:gd name="T26" fmla="*/ 48 w 95"/>
                <a:gd name="T27" fmla="*/ 38 h 85"/>
                <a:gd name="T28" fmla="*/ 42 w 95"/>
                <a:gd name="T29" fmla="*/ 36 h 85"/>
                <a:gd name="T30" fmla="*/ 48 w 95"/>
                <a:gd name="T31" fmla="*/ 34 h 85"/>
                <a:gd name="T32" fmla="*/ 54 w 95"/>
                <a:gd name="T33" fmla="*/ 36 h 85"/>
                <a:gd name="T34" fmla="*/ 57 w 95"/>
                <a:gd name="T35" fmla="*/ 30 h 85"/>
                <a:gd name="T36" fmla="*/ 64 w 95"/>
                <a:gd name="T37" fmla="*/ 19 h 85"/>
                <a:gd name="T38" fmla="*/ 48 w 95"/>
                <a:gd name="T39" fmla="*/ 14 h 85"/>
                <a:gd name="T40" fmla="*/ 33 w 95"/>
                <a:gd name="T41" fmla="*/ 19 h 85"/>
                <a:gd name="T42" fmla="*/ 39 w 95"/>
                <a:gd name="T43" fmla="*/ 30 h 85"/>
                <a:gd name="T44" fmla="*/ 42 w 95"/>
                <a:gd name="T45" fmla="*/ 36 h 85"/>
                <a:gd name="T46" fmla="*/ 58 w 95"/>
                <a:gd name="T47" fmla="*/ 43 h 85"/>
                <a:gd name="T48" fmla="*/ 57 w 95"/>
                <a:gd name="T49" fmla="*/ 49 h 85"/>
                <a:gd name="T50" fmla="*/ 53 w 95"/>
                <a:gd name="T51" fmla="*/ 53 h 85"/>
                <a:gd name="T52" fmla="*/ 56 w 95"/>
                <a:gd name="T53" fmla="*/ 59 h 85"/>
                <a:gd name="T54" fmla="*/ 62 w 95"/>
                <a:gd name="T55" fmla="*/ 70 h 85"/>
                <a:gd name="T56" fmla="*/ 74 w 95"/>
                <a:gd name="T57" fmla="*/ 59 h 85"/>
                <a:gd name="T58" fmla="*/ 78 w 95"/>
                <a:gd name="T59" fmla="*/ 43 h 85"/>
                <a:gd name="T60" fmla="*/ 65 w 95"/>
                <a:gd name="T61" fmla="*/ 43 h 85"/>
                <a:gd name="T62" fmla="*/ 58 w 95"/>
                <a:gd name="T63" fmla="*/ 43 h 85"/>
                <a:gd name="T64" fmla="*/ 44 w 95"/>
                <a:gd name="T65" fmla="*/ 53 h 85"/>
                <a:gd name="T66" fmla="*/ 40 w 95"/>
                <a:gd name="T67" fmla="*/ 49 h 85"/>
                <a:gd name="T68" fmla="*/ 38 w 95"/>
                <a:gd name="T69" fmla="*/ 43 h 85"/>
                <a:gd name="T70" fmla="*/ 31 w 95"/>
                <a:gd name="T71" fmla="*/ 43 h 85"/>
                <a:gd name="T72" fmla="*/ 19 w 95"/>
                <a:gd name="T73" fmla="*/ 43 h 85"/>
                <a:gd name="T74" fmla="*/ 23 w 95"/>
                <a:gd name="T75" fmla="*/ 59 h 85"/>
                <a:gd name="T76" fmla="*/ 34 w 95"/>
                <a:gd name="T77" fmla="*/ 70 h 85"/>
                <a:gd name="T78" fmla="*/ 41 w 95"/>
                <a:gd name="T79" fmla="*/ 59 h 85"/>
                <a:gd name="T80" fmla="*/ 44 w 95"/>
                <a:gd name="T81"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85">
                  <a:moveTo>
                    <a:pt x="10" y="0"/>
                  </a:moveTo>
                  <a:cubicBezTo>
                    <a:pt x="85" y="0"/>
                    <a:pt x="85" y="0"/>
                    <a:pt x="85" y="0"/>
                  </a:cubicBezTo>
                  <a:cubicBezTo>
                    <a:pt x="90" y="0"/>
                    <a:pt x="95" y="4"/>
                    <a:pt x="95" y="10"/>
                  </a:cubicBezTo>
                  <a:cubicBezTo>
                    <a:pt x="95" y="76"/>
                    <a:pt x="95" y="76"/>
                    <a:pt x="95" y="76"/>
                  </a:cubicBezTo>
                  <a:cubicBezTo>
                    <a:pt x="95" y="81"/>
                    <a:pt x="90" y="85"/>
                    <a:pt x="85" y="85"/>
                  </a:cubicBezTo>
                  <a:cubicBezTo>
                    <a:pt x="10" y="85"/>
                    <a:pt x="10" y="85"/>
                    <a:pt x="10" y="85"/>
                  </a:cubicBezTo>
                  <a:cubicBezTo>
                    <a:pt x="5" y="85"/>
                    <a:pt x="0" y="81"/>
                    <a:pt x="0" y="76"/>
                  </a:cubicBezTo>
                  <a:cubicBezTo>
                    <a:pt x="0" y="10"/>
                    <a:pt x="0" y="10"/>
                    <a:pt x="0" y="10"/>
                  </a:cubicBezTo>
                  <a:cubicBezTo>
                    <a:pt x="0" y="4"/>
                    <a:pt x="5" y="0"/>
                    <a:pt x="10" y="0"/>
                  </a:cubicBezTo>
                  <a:close/>
                  <a:moveTo>
                    <a:pt x="48" y="38"/>
                  </a:moveTo>
                  <a:cubicBezTo>
                    <a:pt x="45" y="38"/>
                    <a:pt x="43" y="41"/>
                    <a:pt x="43" y="44"/>
                  </a:cubicBezTo>
                  <a:cubicBezTo>
                    <a:pt x="43" y="47"/>
                    <a:pt x="45" y="50"/>
                    <a:pt x="48" y="50"/>
                  </a:cubicBezTo>
                  <a:cubicBezTo>
                    <a:pt x="51" y="50"/>
                    <a:pt x="54" y="47"/>
                    <a:pt x="54" y="44"/>
                  </a:cubicBezTo>
                  <a:cubicBezTo>
                    <a:pt x="54" y="41"/>
                    <a:pt x="51" y="38"/>
                    <a:pt x="48" y="38"/>
                  </a:cubicBezTo>
                  <a:close/>
                  <a:moveTo>
                    <a:pt x="42" y="36"/>
                  </a:moveTo>
                  <a:cubicBezTo>
                    <a:pt x="44" y="35"/>
                    <a:pt x="46" y="34"/>
                    <a:pt x="48" y="34"/>
                  </a:cubicBezTo>
                  <a:cubicBezTo>
                    <a:pt x="50" y="34"/>
                    <a:pt x="52" y="35"/>
                    <a:pt x="54" y="36"/>
                  </a:cubicBezTo>
                  <a:cubicBezTo>
                    <a:pt x="57" y="30"/>
                    <a:pt x="57" y="30"/>
                    <a:pt x="57" y="30"/>
                  </a:cubicBezTo>
                  <a:cubicBezTo>
                    <a:pt x="64" y="19"/>
                    <a:pt x="64" y="19"/>
                    <a:pt x="64" y="19"/>
                  </a:cubicBezTo>
                  <a:cubicBezTo>
                    <a:pt x="59" y="16"/>
                    <a:pt x="54" y="14"/>
                    <a:pt x="48" y="14"/>
                  </a:cubicBezTo>
                  <a:cubicBezTo>
                    <a:pt x="43" y="14"/>
                    <a:pt x="37" y="16"/>
                    <a:pt x="33" y="19"/>
                  </a:cubicBezTo>
                  <a:cubicBezTo>
                    <a:pt x="39" y="30"/>
                    <a:pt x="39" y="30"/>
                    <a:pt x="39" y="30"/>
                  </a:cubicBezTo>
                  <a:cubicBezTo>
                    <a:pt x="42" y="36"/>
                    <a:pt x="42" y="36"/>
                    <a:pt x="42" y="36"/>
                  </a:cubicBezTo>
                  <a:close/>
                  <a:moveTo>
                    <a:pt x="58" y="43"/>
                  </a:moveTo>
                  <a:cubicBezTo>
                    <a:pt x="58" y="45"/>
                    <a:pt x="58" y="47"/>
                    <a:pt x="57" y="49"/>
                  </a:cubicBezTo>
                  <a:cubicBezTo>
                    <a:pt x="56" y="51"/>
                    <a:pt x="54" y="52"/>
                    <a:pt x="53" y="53"/>
                  </a:cubicBezTo>
                  <a:cubicBezTo>
                    <a:pt x="56" y="59"/>
                    <a:pt x="56" y="59"/>
                    <a:pt x="56" y="59"/>
                  </a:cubicBezTo>
                  <a:cubicBezTo>
                    <a:pt x="62" y="70"/>
                    <a:pt x="62" y="70"/>
                    <a:pt x="62" y="70"/>
                  </a:cubicBezTo>
                  <a:cubicBezTo>
                    <a:pt x="67" y="67"/>
                    <a:pt x="71" y="64"/>
                    <a:pt x="74" y="59"/>
                  </a:cubicBezTo>
                  <a:cubicBezTo>
                    <a:pt x="77" y="54"/>
                    <a:pt x="78" y="48"/>
                    <a:pt x="78" y="43"/>
                  </a:cubicBezTo>
                  <a:cubicBezTo>
                    <a:pt x="65" y="43"/>
                    <a:pt x="65" y="43"/>
                    <a:pt x="65" y="43"/>
                  </a:cubicBezTo>
                  <a:cubicBezTo>
                    <a:pt x="58" y="43"/>
                    <a:pt x="58" y="43"/>
                    <a:pt x="58" y="43"/>
                  </a:cubicBezTo>
                  <a:close/>
                  <a:moveTo>
                    <a:pt x="44" y="53"/>
                  </a:moveTo>
                  <a:cubicBezTo>
                    <a:pt x="42" y="52"/>
                    <a:pt x="41" y="51"/>
                    <a:pt x="40" y="49"/>
                  </a:cubicBezTo>
                  <a:cubicBezTo>
                    <a:pt x="39" y="47"/>
                    <a:pt x="38" y="45"/>
                    <a:pt x="38" y="43"/>
                  </a:cubicBezTo>
                  <a:cubicBezTo>
                    <a:pt x="31" y="43"/>
                    <a:pt x="31" y="43"/>
                    <a:pt x="31" y="43"/>
                  </a:cubicBezTo>
                  <a:cubicBezTo>
                    <a:pt x="19" y="43"/>
                    <a:pt x="19" y="43"/>
                    <a:pt x="19" y="43"/>
                  </a:cubicBezTo>
                  <a:cubicBezTo>
                    <a:pt x="19" y="49"/>
                    <a:pt x="20" y="54"/>
                    <a:pt x="23" y="59"/>
                  </a:cubicBezTo>
                  <a:cubicBezTo>
                    <a:pt x="26" y="64"/>
                    <a:pt x="30" y="68"/>
                    <a:pt x="34" y="70"/>
                  </a:cubicBezTo>
                  <a:cubicBezTo>
                    <a:pt x="41" y="59"/>
                    <a:pt x="41" y="59"/>
                    <a:pt x="41" y="59"/>
                  </a:cubicBezTo>
                  <a:lnTo>
                    <a:pt x="44" y="53"/>
                  </a:ln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nvGrpSpPr>
          <p:cNvPr id="5" name="Group 4"/>
          <p:cNvGrpSpPr/>
          <p:nvPr/>
        </p:nvGrpSpPr>
        <p:grpSpPr>
          <a:xfrm>
            <a:off x="875399" y="1733505"/>
            <a:ext cx="686966" cy="687003"/>
            <a:chOff x="875113" y="2012837"/>
            <a:chExt cx="687003" cy="687003"/>
          </a:xfrm>
        </p:grpSpPr>
        <p:sp>
          <p:nvSpPr>
            <p:cNvPr id="7" name="Rectangle 6"/>
            <p:cNvSpPr/>
            <p:nvPr/>
          </p:nvSpPr>
          <p:spPr>
            <a:xfrm>
              <a:off x="875113" y="2012837"/>
              <a:ext cx="687003" cy="6870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3" name="Freeform 12"/>
            <p:cNvSpPr>
              <a:spLocks noEditPoints="1"/>
            </p:cNvSpPr>
            <p:nvPr/>
          </p:nvSpPr>
          <p:spPr bwMode="auto">
            <a:xfrm>
              <a:off x="1045913" y="2205582"/>
              <a:ext cx="345401" cy="301511"/>
            </a:xfrm>
            <a:custGeom>
              <a:avLst/>
              <a:gdLst>
                <a:gd name="T0" fmla="*/ 18 w 84"/>
                <a:gd name="T1" fmla="*/ 0 h 73"/>
                <a:gd name="T2" fmla="*/ 26 w 84"/>
                <a:gd name="T3" fmla="*/ 7 h 73"/>
                <a:gd name="T4" fmla="*/ 10 w 84"/>
                <a:gd name="T5" fmla="*/ 7 h 73"/>
                <a:gd name="T6" fmla="*/ 18 w 84"/>
                <a:gd name="T7" fmla="*/ 0 h 73"/>
                <a:gd name="T8" fmla="*/ 49 w 84"/>
                <a:gd name="T9" fmla="*/ 15 h 73"/>
                <a:gd name="T10" fmla="*/ 67 w 84"/>
                <a:gd name="T11" fmla="*/ 22 h 73"/>
                <a:gd name="T12" fmla="*/ 75 w 84"/>
                <a:gd name="T13" fmla="*/ 41 h 73"/>
                <a:gd name="T14" fmla="*/ 67 w 84"/>
                <a:gd name="T15" fmla="*/ 60 h 73"/>
                <a:gd name="T16" fmla="*/ 49 w 84"/>
                <a:gd name="T17" fmla="*/ 67 h 73"/>
                <a:gd name="T18" fmla="*/ 30 w 84"/>
                <a:gd name="T19" fmla="*/ 60 h 73"/>
                <a:gd name="T20" fmla="*/ 22 w 84"/>
                <a:gd name="T21" fmla="*/ 41 h 73"/>
                <a:gd name="T22" fmla="*/ 30 w 84"/>
                <a:gd name="T23" fmla="*/ 22 h 73"/>
                <a:gd name="T24" fmla="*/ 49 w 84"/>
                <a:gd name="T25" fmla="*/ 15 h 73"/>
                <a:gd name="T26" fmla="*/ 45 w 84"/>
                <a:gd name="T27" fmla="*/ 28 h 73"/>
                <a:gd name="T28" fmla="*/ 35 w 84"/>
                <a:gd name="T29" fmla="*/ 33 h 73"/>
                <a:gd name="T30" fmla="*/ 36 w 84"/>
                <a:gd name="T31" fmla="*/ 44 h 73"/>
                <a:gd name="T32" fmla="*/ 44 w 84"/>
                <a:gd name="T33" fmla="*/ 38 h 73"/>
                <a:gd name="T34" fmla="*/ 45 w 84"/>
                <a:gd name="T35" fmla="*/ 28 h 73"/>
                <a:gd name="T36" fmla="*/ 62 w 84"/>
                <a:gd name="T37" fmla="*/ 28 h 73"/>
                <a:gd name="T38" fmla="*/ 49 w 84"/>
                <a:gd name="T39" fmla="*/ 23 h 73"/>
                <a:gd name="T40" fmla="*/ 36 w 84"/>
                <a:gd name="T41" fmla="*/ 28 h 73"/>
                <a:gd name="T42" fmla="*/ 31 w 84"/>
                <a:gd name="T43" fmla="*/ 41 h 73"/>
                <a:gd name="T44" fmla="*/ 36 w 84"/>
                <a:gd name="T45" fmla="*/ 54 h 73"/>
                <a:gd name="T46" fmla="*/ 49 w 84"/>
                <a:gd name="T47" fmla="*/ 59 h 73"/>
                <a:gd name="T48" fmla="*/ 62 w 84"/>
                <a:gd name="T49" fmla="*/ 54 h 73"/>
                <a:gd name="T50" fmla="*/ 67 w 84"/>
                <a:gd name="T51" fmla="*/ 41 h 73"/>
                <a:gd name="T52" fmla="*/ 62 w 84"/>
                <a:gd name="T53" fmla="*/ 28 h 73"/>
                <a:gd name="T54" fmla="*/ 35 w 84"/>
                <a:gd name="T55" fmla="*/ 0 h 73"/>
                <a:gd name="T56" fmla="*/ 29 w 84"/>
                <a:gd name="T57" fmla="*/ 11 h 73"/>
                <a:gd name="T58" fmla="*/ 9 w 84"/>
                <a:gd name="T59" fmla="*/ 11 h 73"/>
                <a:gd name="T60" fmla="*/ 0 w 84"/>
                <a:gd name="T61" fmla="*/ 21 h 73"/>
                <a:gd name="T62" fmla="*/ 0 w 84"/>
                <a:gd name="T63" fmla="*/ 63 h 73"/>
                <a:gd name="T64" fmla="*/ 9 w 84"/>
                <a:gd name="T65" fmla="*/ 73 h 73"/>
                <a:gd name="T66" fmla="*/ 74 w 84"/>
                <a:gd name="T67" fmla="*/ 73 h 73"/>
                <a:gd name="T68" fmla="*/ 84 w 84"/>
                <a:gd name="T69" fmla="*/ 63 h 73"/>
                <a:gd name="T70" fmla="*/ 84 w 84"/>
                <a:gd name="T71" fmla="*/ 21 h 73"/>
                <a:gd name="T72" fmla="*/ 74 w 84"/>
                <a:gd name="T73" fmla="*/ 11 h 73"/>
                <a:gd name="T74" fmla="*/ 71 w 84"/>
                <a:gd name="T75" fmla="*/ 11 h 73"/>
                <a:gd name="T76" fmla="*/ 64 w 84"/>
                <a:gd name="T77" fmla="*/ 0 h 73"/>
                <a:gd name="T78" fmla="*/ 35 w 84"/>
                <a:gd name="T7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 h="73">
                  <a:moveTo>
                    <a:pt x="18" y="0"/>
                  </a:moveTo>
                  <a:cubicBezTo>
                    <a:pt x="22" y="0"/>
                    <a:pt x="25" y="3"/>
                    <a:pt x="26" y="7"/>
                  </a:cubicBezTo>
                  <a:cubicBezTo>
                    <a:pt x="10" y="7"/>
                    <a:pt x="10" y="7"/>
                    <a:pt x="10" y="7"/>
                  </a:cubicBezTo>
                  <a:cubicBezTo>
                    <a:pt x="10" y="3"/>
                    <a:pt x="14" y="0"/>
                    <a:pt x="18" y="0"/>
                  </a:cubicBezTo>
                  <a:close/>
                  <a:moveTo>
                    <a:pt x="49" y="15"/>
                  </a:moveTo>
                  <a:cubicBezTo>
                    <a:pt x="56" y="15"/>
                    <a:pt x="63" y="18"/>
                    <a:pt x="67" y="22"/>
                  </a:cubicBezTo>
                  <a:cubicBezTo>
                    <a:pt x="72" y="27"/>
                    <a:pt x="75" y="34"/>
                    <a:pt x="75" y="41"/>
                  </a:cubicBezTo>
                  <a:cubicBezTo>
                    <a:pt x="75" y="48"/>
                    <a:pt x="72" y="55"/>
                    <a:pt x="67" y="60"/>
                  </a:cubicBezTo>
                  <a:cubicBezTo>
                    <a:pt x="63" y="64"/>
                    <a:pt x="56" y="67"/>
                    <a:pt x="49" y="67"/>
                  </a:cubicBezTo>
                  <a:cubicBezTo>
                    <a:pt x="41" y="67"/>
                    <a:pt x="35" y="64"/>
                    <a:pt x="30" y="60"/>
                  </a:cubicBezTo>
                  <a:cubicBezTo>
                    <a:pt x="25" y="55"/>
                    <a:pt x="22" y="48"/>
                    <a:pt x="22" y="41"/>
                  </a:cubicBezTo>
                  <a:cubicBezTo>
                    <a:pt x="22" y="34"/>
                    <a:pt x="25" y="27"/>
                    <a:pt x="30" y="22"/>
                  </a:cubicBezTo>
                  <a:cubicBezTo>
                    <a:pt x="35" y="18"/>
                    <a:pt x="41" y="15"/>
                    <a:pt x="49" y="15"/>
                  </a:cubicBezTo>
                  <a:close/>
                  <a:moveTo>
                    <a:pt x="45" y="28"/>
                  </a:moveTo>
                  <a:cubicBezTo>
                    <a:pt x="42" y="26"/>
                    <a:pt x="37" y="28"/>
                    <a:pt x="35" y="33"/>
                  </a:cubicBezTo>
                  <a:cubicBezTo>
                    <a:pt x="32" y="37"/>
                    <a:pt x="33" y="42"/>
                    <a:pt x="36" y="44"/>
                  </a:cubicBezTo>
                  <a:cubicBezTo>
                    <a:pt x="40" y="46"/>
                    <a:pt x="41" y="42"/>
                    <a:pt x="44" y="38"/>
                  </a:cubicBezTo>
                  <a:cubicBezTo>
                    <a:pt x="46" y="33"/>
                    <a:pt x="49" y="30"/>
                    <a:pt x="45" y="28"/>
                  </a:cubicBezTo>
                  <a:close/>
                  <a:moveTo>
                    <a:pt x="62" y="28"/>
                  </a:moveTo>
                  <a:cubicBezTo>
                    <a:pt x="58" y="25"/>
                    <a:pt x="54" y="23"/>
                    <a:pt x="49" y="23"/>
                  </a:cubicBezTo>
                  <a:cubicBezTo>
                    <a:pt x="44" y="23"/>
                    <a:pt x="39" y="25"/>
                    <a:pt x="36" y="28"/>
                  </a:cubicBezTo>
                  <a:cubicBezTo>
                    <a:pt x="33" y="31"/>
                    <a:pt x="31" y="36"/>
                    <a:pt x="31" y="41"/>
                  </a:cubicBezTo>
                  <a:cubicBezTo>
                    <a:pt x="31" y="46"/>
                    <a:pt x="33" y="50"/>
                    <a:pt x="36" y="54"/>
                  </a:cubicBezTo>
                  <a:cubicBezTo>
                    <a:pt x="39" y="57"/>
                    <a:pt x="44" y="59"/>
                    <a:pt x="49" y="59"/>
                  </a:cubicBezTo>
                  <a:cubicBezTo>
                    <a:pt x="54" y="59"/>
                    <a:pt x="58" y="57"/>
                    <a:pt x="62" y="54"/>
                  </a:cubicBezTo>
                  <a:cubicBezTo>
                    <a:pt x="65" y="50"/>
                    <a:pt x="67" y="46"/>
                    <a:pt x="67" y="41"/>
                  </a:cubicBezTo>
                  <a:cubicBezTo>
                    <a:pt x="67" y="36"/>
                    <a:pt x="65" y="31"/>
                    <a:pt x="62" y="28"/>
                  </a:cubicBezTo>
                  <a:close/>
                  <a:moveTo>
                    <a:pt x="35" y="0"/>
                  </a:moveTo>
                  <a:cubicBezTo>
                    <a:pt x="29" y="11"/>
                    <a:pt x="29" y="11"/>
                    <a:pt x="29" y="11"/>
                  </a:cubicBezTo>
                  <a:cubicBezTo>
                    <a:pt x="9" y="11"/>
                    <a:pt x="9" y="11"/>
                    <a:pt x="9" y="11"/>
                  </a:cubicBezTo>
                  <a:cubicBezTo>
                    <a:pt x="4" y="11"/>
                    <a:pt x="0" y="15"/>
                    <a:pt x="0" y="21"/>
                  </a:cubicBezTo>
                  <a:cubicBezTo>
                    <a:pt x="0" y="63"/>
                    <a:pt x="0" y="63"/>
                    <a:pt x="0" y="63"/>
                  </a:cubicBezTo>
                  <a:cubicBezTo>
                    <a:pt x="0" y="69"/>
                    <a:pt x="4" y="73"/>
                    <a:pt x="9" y="73"/>
                  </a:cubicBezTo>
                  <a:cubicBezTo>
                    <a:pt x="74" y="73"/>
                    <a:pt x="74" y="73"/>
                    <a:pt x="74" y="73"/>
                  </a:cubicBezTo>
                  <a:cubicBezTo>
                    <a:pt x="79" y="73"/>
                    <a:pt x="84" y="69"/>
                    <a:pt x="84" y="63"/>
                  </a:cubicBezTo>
                  <a:cubicBezTo>
                    <a:pt x="84" y="21"/>
                    <a:pt x="84" y="21"/>
                    <a:pt x="84" y="21"/>
                  </a:cubicBezTo>
                  <a:cubicBezTo>
                    <a:pt x="84" y="15"/>
                    <a:pt x="79" y="11"/>
                    <a:pt x="74" y="11"/>
                  </a:cubicBezTo>
                  <a:cubicBezTo>
                    <a:pt x="71" y="11"/>
                    <a:pt x="71" y="11"/>
                    <a:pt x="71" y="11"/>
                  </a:cubicBezTo>
                  <a:cubicBezTo>
                    <a:pt x="64" y="0"/>
                    <a:pt x="64" y="0"/>
                    <a:pt x="64" y="0"/>
                  </a:cubicBezTo>
                  <a:lnTo>
                    <a:pt x="35" y="0"/>
                  </a:ln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nvGrpSpPr>
          <p:cNvPr id="6" name="Group 5"/>
          <p:cNvGrpSpPr/>
          <p:nvPr/>
        </p:nvGrpSpPr>
        <p:grpSpPr>
          <a:xfrm>
            <a:off x="875399" y="2712991"/>
            <a:ext cx="686966" cy="687003"/>
            <a:chOff x="875113" y="2983507"/>
            <a:chExt cx="687003" cy="687003"/>
          </a:xfrm>
        </p:grpSpPr>
        <p:sp>
          <p:nvSpPr>
            <p:cNvPr id="8"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4"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nvGrpSpPr>
          <p:cNvPr id="11" name="Group 10"/>
          <p:cNvGrpSpPr/>
          <p:nvPr/>
        </p:nvGrpSpPr>
        <p:grpSpPr>
          <a:xfrm>
            <a:off x="875399" y="3692477"/>
            <a:ext cx="686966" cy="687003"/>
            <a:chOff x="875113" y="3954177"/>
            <a:chExt cx="687003" cy="687003"/>
          </a:xfrm>
        </p:grpSpPr>
        <p:sp>
          <p:nvSpPr>
            <p:cNvPr id="9" name="Rectangle 8"/>
            <p:cNvSpPr/>
            <p:nvPr/>
          </p:nvSpPr>
          <p:spPr>
            <a:xfrm>
              <a:off x="875113" y="3954177"/>
              <a:ext cx="687003" cy="6870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5" name="Freeform 14"/>
            <p:cNvSpPr>
              <a:spLocks noEditPoints="1"/>
            </p:cNvSpPr>
            <p:nvPr/>
          </p:nvSpPr>
          <p:spPr bwMode="auto">
            <a:xfrm>
              <a:off x="1021105" y="4104940"/>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sp>
        <p:nvSpPr>
          <p:cNvPr id="18" name="Rectangle 17"/>
          <p:cNvSpPr/>
          <p:nvPr/>
        </p:nvSpPr>
        <p:spPr>
          <a:xfrm>
            <a:off x="1721281" y="1680693"/>
            <a:ext cx="4182610" cy="738616"/>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21" name="Rectangle 20"/>
          <p:cNvSpPr/>
          <p:nvPr/>
        </p:nvSpPr>
        <p:spPr>
          <a:xfrm>
            <a:off x="1721281" y="2651367"/>
            <a:ext cx="4182610" cy="700528"/>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24" name="Rectangle 23"/>
          <p:cNvSpPr/>
          <p:nvPr/>
        </p:nvSpPr>
        <p:spPr>
          <a:xfrm>
            <a:off x="1721281" y="3622027"/>
            <a:ext cx="4182610" cy="700528"/>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27" name="Rectangle 26"/>
          <p:cNvSpPr/>
          <p:nvPr/>
        </p:nvSpPr>
        <p:spPr>
          <a:xfrm>
            <a:off x="1721281" y="4592699"/>
            <a:ext cx="4182610" cy="738614"/>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34" name="Rectangle 33"/>
          <p:cNvSpPr/>
          <p:nvPr/>
        </p:nvSpPr>
        <p:spPr>
          <a:xfrm>
            <a:off x="6289606" y="1582546"/>
            <a:ext cx="5790882" cy="4078961"/>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ransition advTm="10857">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par>
                          <p:cTn id="12" fill="hold">
                            <p:stCondLst>
                              <p:cond delay="4000"/>
                            </p:stCondLst>
                            <p:childTnLst>
                              <p:par>
                                <p:cTn id="13" presetID="21"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heel(1)">
                                      <p:cBhvr>
                                        <p:cTn id="15" dur="2000"/>
                                        <p:tgtEl>
                                          <p:spTgt spid="11"/>
                                        </p:tgtEl>
                                      </p:cBhvr>
                                    </p:animEffect>
                                  </p:childTnLst>
                                </p:cTn>
                              </p:par>
                            </p:childTnLst>
                          </p:cTn>
                        </p:par>
                        <p:par>
                          <p:cTn id="16" fill="hold">
                            <p:stCondLst>
                              <p:cond delay="6000"/>
                            </p:stCondLst>
                            <p:childTnLst>
                              <p:par>
                                <p:cTn id="17" presetID="21" presetClass="entr" presetSubtype="1"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heel(1)">
                                      <p:cBhvr>
                                        <p:cTn id="19"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4" name="Cube 4"/>
          <p:cNvSpPr/>
          <p:nvPr/>
        </p:nvSpPr>
        <p:spPr bwMode="auto">
          <a:xfrm rot="1562140">
            <a:off x="1653550" y="1512418"/>
            <a:ext cx="810730" cy="2533532"/>
          </a:xfrm>
          <a:prstGeom prst="cube">
            <a:avLst/>
          </a:prstGeom>
          <a:solidFill>
            <a:schemeClr val="accent1"/>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Cause</a:t>
            </a:r>
          </a:p>
        </p:txBody>
      </p:sp>
      <p:sp>
        <p:nvSpPr>
          <p:cNvPr id="5" name="Cube 5"/>
          <p:cNvSpPr/>
          <p:nvPr/>
        </p:nvSpPr>
        <p:spPr bwMode="auto">
          <a:xfrm>
            <a:off x="2995587" y="1512418"/>
            <a:ext cx="810730" cy="2533532"/>
          </a:xfrm>
          <a:prstGeom prst="cube">
            <a:avLst/>
          </a:prstGeom>
          <a:solidFill>
            <a:schemeClr val="accent2"/>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Effect01</a:t>
            </a:r>
          </a:p>
        </p:txBody>
      </p:sp>
      <p:sp>
        <p:nvSpPr>
          <p:cNvPr id="6" name="Cube 6"/>
          <p:cNvSpPr/>
          <p:nvPr/>
        </p:nvSpPr>
        <p:spPr bwMode="auto">
          <a:xfrm>
            <a:off x="4764414" y="1512418"/>
            <a:ext cx="810730" cy="2533532"/>
          </a:xfrm>
          <a:prstGeom prst="cube">
            <a:avLst/>
          </a:prstGeom>
          <a:solidFill>
            <a:schemeClr val="accent3"/>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Effect02</a:t>
            </a:r>
          </a:p>
        </p:txBody>
      </p:sp>
      <p:sp>
        <p:nvSpPr>
          <p:cNvPr id="7" name="Cube 7"/>
          <p:cNvSpPr/>
          <p:nvPr/>
        </p:nvSpPr>
        <p:spPr bwMode="auto">
          <a:xfrm>
            <a:off x="6533241" y="1512418"/>
            <a:ext cx="810730" cy="2533532"/>
          </a:xfrm>
          <a:prstGeom prst="cube">
            <a:avLst/>
          </a:prstGeom>
          <a:solidFill>
            <a:schemeClr val="accent4"/>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Effect03</a:t>
            </a:r>
          </a:p>
        </p:txBody>
      </p:sp>
      <p:sp>
        <p:nvSpPr>
          <p:cNvPr id="8" name="Cube 8"/>
          <p:cNvSpPr/>
          <p:nvPr/>
        </p:nvSpPr>
        <p:spPr bwMode="auto">
          <a:xfrm>
            <a:off x="8302068" y="1512418"/>
            <a:ext cx="810730" cy="2533532"/>
          </a:xfrm>
          <a:prstGeom prst="cube">
            <a:avLst/>
          </a:prstGeom>
          <a:solidFill>
            <a:schemeClr val="accent5"/>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Effect04</a:t>
            </a:r>
          </a:p>
        </p:txBody>
      </p:sp>
      <p:sp>
        <p:nvSpPr>
          <p:cNvPr id="9" name="Cube 9"/>
          <p:cNvSpPr/>
          <p:nvPr/>
        </p:nvSpPr>
        <p:spPr bwMode="auto">
          <a:xfrm>
            <a:off x="10070898" y="1512418"/>
            <a:ext cx="810730" cy="2533532"/>
          </a:xfrm>
          <a:prstGeom prst="cube">
            <a:avLst/>
          </a:prstGeom>
          <a:solidFill>
            <a:schemeClr val="accent6"/>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Effect05</a:t>
            </a:r>
          </a:p>
        </p:txBody>
      </p:sp>
      <p:grpSp>
        <p:nvGrpSpPr>
          <p:cNvPr id="10" name="Group 25"/>
          <p:cNvGrpSpPr/>
          <p:nvPr/>
        </p:nvGrpSpPr>
        <p:grpSpPr>
          <a:xfrm>
            <a:off x="1054882" y="4480597"/>
            <a:ext cx="1967116" cy="1638749"/>
            <a:chOff x="764014" y="1562670"/>
            <a:chExt cx="1544637" cy="1232198"/>
          </a:xfrm>
        </p:grpSpPr>
        <p:sp>
          <p:nvSpPr>
            <p:cNvPr id="11"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12" name="Text Placeholder 3"/>
            <p:cNvSpPr txBox="1"/>
            <p:nvPr/>
          </p:nvSpPr>
          <p:spPr>
            <a:xfrm>
              <a:off x="764014" y="1782146"/>
              <a:ext cx="1544637" cy="101272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grpSp>
        <p:nvGrpSpPr>
          <p:cNvPr id="13" name="Group 25"/>
          <p:cNvGrpSpPr/>
          <p:nvPr/>
        </p:nvGrpSpPr>
        <p:grpSpPr>
          <a:xfrm>
            <a:off x="3087173" y="4480596"/>
            <a:ext cx="1967116" cy="1653264"/>
            <a:chOff x="764014" y="1562670"/>
            <a:chExt cx="1544637" cy="1243112"/>
          </a:xfrm>
        </p:grpSpPr>
        <p:sp>
          <p:nvSpPr>
            <p:cNvPr id="14"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15" name="Text Placeholder 3"/>
            <p:cNvSpPr txBox="1"/>
            <p:nvPr/>
          </p:nvSpPr>
          <p:spPr>
            <a:xfrm>
              <a:off x="764014" y="1793060"/>
              <a:ext cx="1544637" cy="101272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grpSp>
        <p:nvGrpSpPr>
          <p:cNvPr id="16" name="Group 25"/>
          <p:cNvGrpSpPr/>
          <p:nvPr/>
        </p:nvGrpSpPr>
        <p:grpSpPr>
          <a:xfrm>
            <a:off x="5119464" y="4480595"/>
            <a:ext cx="1967116" cy="1624242"/>
            <a:chOff x="764014" y="1562670"/>
            <a:chExt cx="1544637" cy="1221290"/>
          </a:xfrm>
        </p:grpSpPr>
        <p:sp>
          <p:nvSpPr>
            <p:cNvPr id="17"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18" name="Text Placeholder 3"/>
            <p:cNvSpPr txBox="1"/>
            <p:nvPr/>
          </p:nvSpPr>
          <p:spPr>
            <a:xfrm>
              <a:off x="764014" y="1771238"/>
              <a:ext cx="1544637" cy="101272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grpSp>
        <p:nvGrpSpPr>
          <p:cNvPr id="19" name="Group 25"/>
          <p:cNvGrpSpPr/>
          <p:nvPr/>
        </p:nvGrpSpPr>
        <p:grpSpPr>
          <a:xfrm>
            <a:off x="7151754" y="4480597"/>
            <a:ext cx="1967116" cy="1595209"/>
            <a:chOff x="764014" y="1562670"/>
            <a:chExt cx="1544637" cy="1199459"/>
          </a:xfrm>
        </p:grpSpPr>
        <p:sp>
          <p:nvSpPr>
            <p:cNvPr id="20"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21" name="Text Placeholder 3"/>
            <p:cNvSpPr txBox="1"/>
            <p:nvPr/>
          </p:nvSpPr>
          <p:spPr>
            <a:xfrm>
              <a:off x="764014" y="1749408"/>
              <a:ext cx="1544637" cy="101272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grpSp>
        <p:nvGrpSpPr>
          <p:cNvPr id="22" name="Group 25"/>
          <p:cNvGrpSpPr/>
          <p:nvPr/>
        </p:nvGrpSpPr>
        <p:grpSpPr>
          <a:xfrm>
            <a:off x="9184044" y="4480596"/>
            <a:ext cx="1967116" cy="1609723"/>
            <a:chOff x="764014" y="1562670"/>
            <a:chExt cx="1544637" cy="1210373"/>
          </a:xfrm>
        </p:grpSpPr>
        <p:sp>
          <p:nvSpPr>
            <p:cNvPr id="23" name="Text Placeholder 3"/>
            <p:cNvSpPr txBox="1"/>
            <p:nvPr/>
          </p:nvSpPr>
          <p:spPr>
            <a:xfrm>
              <a:off x="1133541" y="1562670"/>
              <a:ext cx="805584" cy="2314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6025">
                <a:spcBef>
                  <a:spcPct val="20000"/>
                </a:spcBef>
                <a:defRPr/>
              </a:pPr>
              <a:r>
                <a:rPr lang="zh-CN" altLang="en-US" sz="2000" b="1" dirty="0">
                  <a:solidFill>
                    <a:schemeClr val="tx1">
                      <a:lumMod val="65000"/>
                      <a:lumOff val="35000"/>
                    </a:schemeClr>
                  </a:solidFill>
                  <a:latin typeface="微软雅黑" panose="020B0503020204020204" charset="-122"/>
                  <a:ea typeface="微软雅黑" panose="020B0503020204020204" charset="-122"/>
                </a:rPr>
                <a:t>标题内容</a:t>
              </a:r>
              <a:endParaRPr lang="en-US" sz="2000" b="1" dirty="0">
                <a:solidFill>
                  <a:schemeClr val="tx1">
                    <a:lumMod val="65000"/>
                    <a:lumOff val="35000"/>
                  </a:schemeClr>
                </a:solidFill>
                <a:latin typeface="微软雅黑" panose="020B0503020204020204" charset="-122"/>
                <a:ea typeface="微软雅黑" panose="020B0503020204020204" charset="-122"/>
              </a:endParaRPr>
            </a:p>
          </p:txBody>
        </p:sp>
        <p:sp>
          <p:nvSpPr>
            <p:cNvPr id="24" name="Text Placeholder 3"/>
            <p:cNvSpPr txBox="1"/>
            <p:nvPr/>
          </p:nvSpPr>
          <p:spPr>
            <a:xfrm>
              <a:off x="764014" y="1760321"/>
              <a:ext cx="1544637" cy="101272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spTree>
  </p:cSld>
  <p:clrMapOvr>
    <a:masterClrMapping/>
  </p:clrMapOvr>
  <p:transition advTm="6131">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accel="50000" decel="5000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accel="50000" decel="50000"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4" name="Shape 1869"/>
          <p:cNvSpPr/>
          <p:nvPr/>
        </p:nvSpPr>
        <p:spPr>
          <a:xfrm rot="10800000">
            <a:off x="3913126" y="1177644"/>
            <a:ext cx="4365750" cy="21778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6" y="0"/>
                  <a:pt x="5272" y="2114"/>
                  <a:pt x="3163" y="6342"/>
                </a:cubicBezTo>
                <a:cubicBezTo>
                  <a:pt x="1060" y="10557"/>
                  <a:pt x="7" y="16076"/>
                  <a:pt x="0" y="21600"/>
                </a:cubicBezTo>
                <a:lnTo>
                  <a:pt x="21600" y="21600"/>
                </a:lnTo>
                <a:cubicBezTo>
                  <a:pt x="21593" y="16076"/>
                  <a:pt x="20540" y="10557"/>
                  <a:pt x="18437" y="6342"/>
                </a:cubicBezTo>
                <a:cubicBezTo>
                  <a:pt x="16328" y="2114"/>
                  <a:pt x="13564" y="0"/>
                  <a:pt x="10800" y="0"/>
                </a:cubicBezTo>
                <a:close/>
              </a:path>
            </a:pathLst>
          </a:custGeom>
          <a:blipFill rotWithShape="1">
            <a:blip r:embed="rId2"/>
            <a:stretch>
              <a:fillRect/>
            </a:stretch>
          </a:blipFill>
          <a:ln w="12700">
            <a:miter lim="400000"/>
          </a:ln>
        </p:spPr>
        <p:txBody>
          <a:bodyPr lIns="19048" tIns="19048" rIns="19048" bIns="19048" anchor="ct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6" name="Text Placeholder 4"/>
          <p:cNvSpPr txBox="1"/>
          <p:nvPr/>
        </p:nvSpPr>
        <p:spPr>
          <a:xfrm>
            <a:off x="1686250" y="2672279"/>
            <a:ext cx="1715911" cy="1993189"/>
          </a:xfrm>
          <a:prstGeom prst="rect">
            <a:avLst/>
          </a:prstGeom>
        </p:spPr>
        <p:txBody>
          <a:bodyPr wrap="square" lIns="91391" tIns="45696" rIns="91391" bIns="45696">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7" name="Shape 1851"/>
          <p:cNvSpPr/>
          <p:nvPr/>
        </p:nvSpPr>
        <p:spPr>
          <a:xfrm>
            <a:off x="2071661" y="2338515"/>
            <a:ext cx="1025922" cy="369332"/>
          </a:xfrm>
          <a:prstGeom prst="rect">
            <a:avLst/>
          </a:prstGeom>
          <a:noFill/>
        </p:spPr>
        <p:txBody>
          <a:bodyPr wrap="none" lIns="0" tIns="0" rIns="0" bIns="0" rtlCol="0">
            <a:spAutoFit/>
          </a:bodyPr>
          <a:lstStyle/>
          <a:p>
            <a:pPr algn="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Shape 1852"/>
          <p:cNvSpPr/>
          <p:nvPr/>
        </p:nvSpPr>
        <p:spPr>
          <a:xfrm>
            <a:off x="2174485" y="1167644"/>
            <a:ext cx="898552" cy="898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398" tIns="25398" rIns="25398" bIns="25398"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9" name="Shape 1853"/>
          <p:cNvSpPr/>
          <p:nvPr/>
        </p:nvSpPr>
        <p:spPr>
          <a:xfrm>
            <a:off x="2437701" y="1465492"/>
            <a:ext cx="372115" cy="302902"/>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10" name="Shape 1855"/>
          <p:cNvSpPr/>
          <p:nvPr/>
        </p:nvSpPr>
        <p:spPr>
          <a:xfrm>
            <a:off x="3027007" y="4689324"/>
            <a:ext cx="2138767" cy="1346859"/>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11" name="Shape 1856"/>
          <p:cNvSpPr/>
          <p:nvPr/>
        </p:nvSpPr>
        <p:spPr>
          <a:xfrm>
            <a:off x="3683881" y="4355563"/>
            <a:ext cx="1025922" cy="369332"/>
          </a:xfrm>
          <a:prstGeom prst="rect">
            <a:avLst/>
          </a:prstGeom>
          <a:noFill/>
        </p:spPr>
        <p:txBody>
          <a:bodyPr wrap="none" lIns="0" tIns="0" rIns="0" bIns="0" rtlCol="0">
            <a:spAutoFit/>
          </a:bodyPr>
          <a:lstStyle/>
          <a:p>
            <a:pPr algn="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Shape 1857"/>
          <p:cNvSpPr/>
          <p:nvPr/>
        </p:nvSpPr>
        <p:spPr>
          <a:xfrm>
            <a:off x="3736178" y="3181664"/>
            <a:ext cx="904604" cy="9046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25398" tIns="25398" rIns="25398" bIns="25398" anchor="ct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13" name="Shape 1859"/>
          <p:cNvSpPr/>
          <p:nvPr/>
        </p:nvSpPr>
        <p:spPr>
          <a:xfrm>
            <a:off x="6782276" y="4713688"/>
            <a:ext cx="2138767" cy="1346859"/>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14" name="Shape 1860"/>
          <p:cNvSpPr/>
          <p:nvPr/>
        </p:nvSpPr>
        <p:spPr>
          <a:xfrm>
            <a:off x="7439151" y="4379924"/>
            <a:ext cx="1025922" cy="369332"/>
          </a:xfrm>
          <a:prstGeom prst="rect">
            <a:avLst/>
          </a:prstGeom>
          <a:noFill/>
        </p:spPr>
        <p:txBody>
          <a:bodyPr wrap="none" lIns="0" tIns="0" rIns="0" bIns="0" rtlCol="0">
            <a:spAutoFit/>
          </a:bodyPr>
          <a:lstStyle/>
          <a:p>
            <a:pPr algn="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5" name="Shape 1861"/>
          <p:cNvSpPr/>
          <p:nvPr/>
        </p:nvSpPr>
        <p:spPr>
          <a:xfrm>
            <a:off x="7493527" y="3208104"/>
            <a:ext cx="90044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25398" tIns="25398" rIns="25398" bIns="25398"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16" name="Shape 1862"/>
          <p:cNvSpPr/>
          <p:nvPr/>
        </p:nvSpPr>
        <p:spPr>
          <a:xfrm>
            <a:off x="7771538" y="3471073"/>
            <a:ext cx="344424" cy="308093"/>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17" name="Shape 1864"/>
          <p:cNvSpPr/>
          <p:nvPr/>
        </p:nvSpPr>
        <p:spPr>
          <a:xfrm>
            <a:off x="8935895" y="2672279"/>
            <a:ext cx="1681696" cy="1670024"/>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18" name="Shape 1865"/>
          <p:cNvSpPr/>
          <p:nvPr/>
        </p:nvSpPr>
        <p:spPr>
          <a:xfrm>
            <a:off x="9094018" y="2338516"/>
            <a:ext cx="1025922" cy="369332"/>
          </a:xfrm>
          <a:prstGeom prst="rect">
            <a:avLst/>
          </a:prstGeom>
          <a:noFill/>
        </p:spPr>
        <p:txBody>
          <a:bodyPr wrap="none" lIns="0" tIns="0" rIns="0" bIns="0" rtlCol="0">
            <a:spAutoFit/>
          </a:bodyPr>
          <a:lstStyle/>
          <a:p>
            <a:pPr algn="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9" name="Shape 1866"/>
          <p:cNvSpPr/>
          <p:nvPr/>
        </p:nvSpPr>
        <p:spPr>
          <a:xfrm>
            <a:off x="9112767" y="1166695"/>
            <a:ext cx="90044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25398" tIns="25398" rIns="25398" bIns="25398"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20" name="Shape 1857"/>
          <p:cNvSpPr/>
          <p:nvPr/>
        </p:nvSpPr>
        <p:spPr>
          <a:xfrm>
            <a:off x="3736178" y="3182286"/>
            <a:ext cx="904604" cy="9046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25398" tIns="25398" rIns="25398" bIns="25398" anchor="ct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21" name="Shape 1858"/>
          <p:cNvSpPr/>
          <p:nvPr/>
        </p:nvSpPr>
        <p:spPr>
          <a:xfrm>
            <a:off x="4078575" y="3433832"/>
            <a:ext cx="219810" cy="400319"/>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22" name="Shape 1867"/>
          <p:cNvSpPr/>
          <p:nvPr/>
        </p:nvSpPr>
        <p:spPr>
          <a:xfrm>
            <a:off x="9403966" y="1450511"/>
            <a:ext cx="318049" cy="332864"/>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ransition advTm="556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000"/>
                            </p:stCondLst>
                            <p:childTnLst>
                              <p:par>
                                <p:cTn id="16" presetID="18" presetClass="entr" presetSubtype="6"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strips(downRight)">
                                      <p:cBhvr>
                                        <p:cTn id="18" dur="500"/>
                                        <p:tgtEl>
                                          <p:spTgt spid="18"/>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trips(downRight)">
                                      <p:cBhvr>
                                        <p:cTn id="21" dur="500"/>
                                        <p:tgtEl>
                                          <p:spTgt spid="1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downRight)">
                                      <p:cBhvr>
                                        <p:cTn id="32" dur="500"/>
                                        <p:tgtEl>
                                          <p:spTgt spid="14"/>
                                        </p:tgtEl>
                                      </p:cBhvr>
                                    </p:animEffect>
                                  </p:childTnLst>
                                </p:cTn>
                              </p:par>
                              <p:par>
                                <p:cTn id="33" presetID="18" presetClass="entr" presetSubtype="6"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strips(downRight)">
                                      <p:cBhvr>
                                        <p:cTn id="35" dur="500"/>
                                        <p:tgtEl>
                                          <p:spTgt spid="1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par>
                          <p:cTn id="43" fill="hold">
                            <p:stCondLst>
                              <p:cond delay="3000"/>
                            </p:stCondLst>
                            <p:childTnLst>
                              <p:par>
                                <p:cTn id="44" presetID="18" presetClass="entr" presetSubtype="6"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strips(downRight)">
                                      <p:cBhvr>
                                        <p:cTn id="46" dur="500"/>
                                        <p:tgtEl>
                                          <p:spTgt spid="11"/>
                                        </p:tgtEl>
                                      </p:cBhvr>
                                    </p:animEffect>
                                  </p:childTnLst>
                                </p:cTn>
                              </p:par>
                              <p:par>
                                <p:cTn id="47" presetID="18" presetClass="entr" presetSubtype="6"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strips(downRight)">
                                      <p:cBhvr>
                                        <p:cTn id="49" dur="500"/>
                                        <p:tgtEl>
                                          <p:spTgt spid="10"/>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4000"/>
                            </p:stCondLst>
                            <p:childTnLst>
                              <p:par>
                                <p:cTn id="58" presetID="18" presetClass="entr" presetSubtype="6" fill="hold" grpId="0"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strips(downRight)">
                                      <p:cBhvr>
                                        <p:cTn id="60" dur="500"/>
                                        <p:tgtEl>
                                          <p:spTgt spid="7"/>
                                        </p:tgtEl>
                                      </p:cBhvr>
                                    </p:animEffect>
                                  </p:childTnLst>
                                </p:cTn>
                              </p:par>
                              <p:par>
                                <p:cTn id="61" presetID="18" presetClass="entr" presetSubtype="6" fill="hold" grpId="0" nodeType="with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animEffect transition="in" filter="strips(downRight)">
                                      <p:cBhvr>
                                        <p:cTn id="63" dur="500"/>
                                        <p:tgtEl>
                                          <p:spTgt spid="6">
                                            <p:txEl>
                                              <p:pRg st="0" end="0"/>
                                            </p:txEl>
                                          </p:spTgt>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par>
                                <p:cTn id="66" presetID="27" presetClass="emph" presetSubtype="0" fill="remove" grpId="1" nodeType="withEffect">
                                  <p:stCondLst>
                                    <p:cond delay="0"/>
                                  </p:stCondLst>
                                  <p:childTnLst>
                                    <p:animClr clrSpc="rgb" dir="cw">
                                      <p:cBhvr override="childStyle">
                                        <p:cTn id="67" dur="250" autoRev="1" fill="remove"/>
                                        <p:tgtEl>
                                          <p:spTgt spid="20"/>
                                        </p:tgtEl>
                                        <p:attrNameLst>
                                          <p:attrName>style.color</p:attrName>
                                        </p:attrNameLst>
                                      </p:cBhvr>
                                      <p:to>
                                        <a:schemeClr val="bg1"/>
                                      </p:to>
                                    </p:animClr>
                                    <p:animClr clrSpc="rgb" dir="cw">
                                      <p:cBhvr>
                                        <p:cTn id="68" dur="250" autoRev="1" fill="remove"/>
                                        <p:tgtEl>
                                          <p:spTgt spid="20"/>
                                        </p:tgtEl>
                                        <p:attrNameLst>
                                          <p:attrName>fillcolor</p:attrName>
                                        </p:attrNameLst>
                                      </p:cBhvr>
                                      <p:to>
                                        <a:schemeClr val="bg1"/>
                                      </p:to>
                                    </p:animClr>
                                    <p:set>
                                      <p:cBhvr>
                                        <p:cTn id="69" dur="250" autoRev="1" fill="remove"/>
                                        <p:tgtEl>
                                          <p:spTgt spid="20"/>
                                        </p:tgtEl>
                                        <p:attrNameLst>
                                          <p:attrName>fill.type</p:attrName>
                                        </p:attrNameLst>
                                      </p:cBhvr>
                                      <p:to>
                                        <p:strVal val="solid"/>
                                      </p:to>
                                    </p:set>
                                    <p:set>
                                      <p:cBhvr>
                                        <p:cTn id="70" dur="250"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uild="p"/>
      <p:bldP spid="7" grpId="0"/>
      <p:bldP spid="8" grpId="0" bldLvl="0" animBg="1"/>
      <p:bldP spid="9" grpId="0" bldLvl="0" animBg="1"/>
      <p:bldP spid="10" grpId="0" animBg="1"/>
      <p:bldP spid="11" grpId="0" animBg="1"/>
      <p:bldP spid="12" grpId="0" bldLvl="0" animBg="1"/>
      <p:bldP spid="13" grpId="0"/>
      <p:bldP spid="14" grpId="0"/>
      <p:bldP spid="15" grpId="0" bldLvl="0" animBg="1"/>
      <p:bldP spid="16" grpId="0" bldLvl="0" animBg="1"/>
      <p:bldP spid="17" grpId="0"/>
      <p:bldP spid="18" grpId="0"/>
      <p:bldP spid="19" grpId="0" bldLvl="0" animBg="1"/>
      <p:bldP spid="20" grpId="0" bldLvl="0" animBg="1"/>
      <p:bldP spid="20" grpId="1" bldLvl="0" animBg="1"/>
      <p:bldP spid="21" grpId="0" bldLvl="0" animBg="1"/>
      <p:bldP spid="2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912604" y="2883812"/>
            <a:ext cx="5059680" cy="829945"/>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03</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29464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1">
                    <a:lumMod val="75000"/>
                    <a:lumOff val="25000"/>
                  </a:schemeClr>
                </a:solidFill>
              </a:rPr>
              <a:t>点击输入本栏的具体文字，简明扼要的说明分项内容。</a:t>
            </a:r>
            <a:endParaRPr lang="en-US" altLang="zh-CN" sz="1600" dirty="0">
              <a:solidFill>
                <a:schemeClr val="tx1">
                  <a:lumMod val="75000"/>
                  <a:lumOff val="25000"/>
                </a:schemeClr>
              </a:solidFill>
            </a:endParaRPr>
          </a:p>
        </p:txBody>
      </p:sp>
    </p:spTree>
  </p:cSld>
  <p:clrMapOvr>
    <a:masterClrMapping/>
  </p:clrMapOvr>
  <p:transition advTm="280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26" name="矩形: 圆角 35"/>
          <p:cNvSpPr/>
          <p:nvPr/>
        </p:nvSpPr>
        <p:spPr>
          <a:xfrm>
            <a:off x="6598083" y="1798558"/>
            <a:ext cx="1887379" cy="3726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grpSp>
        <p:nvGrpSpPr>
          <p:cNvPr id="27" name="组合 26"/>
          <p:cNvGrpSpPr/>
          <p:nvPr/>
        </p:nvGrpSpPr>
        <p:grpSpPr>
          <a:xfrm>
            <a:off x="879051" y="1687426"/>
            <a:ext cx="4772063" cy="3616498"/>
            <a:chOff x="1808368" y="1955627"/>
            <a:chExt cx="2574151" cy="1950815"/>
          </a:xfrm>
        </p:grpSpPr>
        <p:grpSp>
          <p:nvGrpSpPr>
            <p:cNvPr id="28" name="组合 27"/>
            <p:cNvGrpSpPr/>
            <p:nvPr/>
          </p:nvGrpSpPr>
          <p:grpSpPr>
            <a:xfrm>
              <a:off x="1808368" y="3120400"/>
              <a:ext cx="2574151" cy="786042"/>
              <a:chOff x="4364531" y="3742124"/>
              <a:chExt cx="2574151" cy="786042"/>
            </a:xfrm>
          </p:grpSpPr>
          <p:sp>
            <p:nvSpPr>
              <p:cNvPr id="35" name="任意多边形: 形状 5"/>
              <p:cNvSpPr/>
              <p:nvPr/>
            </p:nvSpPr>
            <p:spPr>
              <a:xfrm>
                <a:off x="4364531" y="3988013"/>
                <a:ext cx="2529837" cy="540153"/>
              </a:xfrm>
              <a:custGeom>
                <a:avLst/>
                <a:gdLst>
                  <a:gd name="connsiteX0" fmla="*/ 0 w 2597203"/>
                  <a:gd name="connsiteY0" fmla="*/ 0 h 537883"/>
                  <a:gd name="connsiteX1" fmla="*/ 545566 w 2597203"/>
                  <a:gd name="connsiteY1" fmla="*/ 430306 h 537883"/>
                  <a:gd name="connsiteX2" fmla="*/ 1313970 w 2597203"/>
                  <a:gd name="connsiteY2" fmla="*/ 537883 h 537883"/>
                  <a:gd name="connsiteX3" fmla="*/ 2082373 w 2597203"/>
                  <a:gd name="connsiteY3" fmla="*/ 399570 h 537883"/>
                  <a:gd name="connsiteX4" fmla="*/ 2597203 w 2597203"/>
                  <a:gd name="connsiteY4" fmla="*/ 30737 h 537883"/>
                  <a:gd name="connsiteX5" fmla="*/ 0 w 2597203"/>
                  <a:gd name="connsiteY5" fmla="*/ 0 h 537883"/>
                  <a:gd name="connsiteX0-1" fmla="*/ 0 w 2597203"/>
                  <a:gd name="connsiteY0-2" fmla="*/ 0 h 538555"/>
                  <a:gd name="connsiteX1-3" fmla="*/ 545566 w 2597203"/>
                  <a:gd name="connsiteY1-4" fmla="*/ 430306 h 538555"/>
                  <a:gd name="connsiteX2-5" fmla="*/ 1313970 w 2597203"/>
                  <a:gd name="connsiteY2-6" fmla="*/ 537883 h 538555"/>
                  <a:gd name="connsiteX3-7" fmla="*/ 2082373 w 2597203"/>
                  <a:gd name="connsiteY3-8" fmla="*/ 399570 h 538555"/>
                  <a:gd name="connsiteX4-9" fmla="*/ 2597203 w 2597203"/>
                  <a:gd name="connsiteY4-10" fmla="*/ 30737 h 538555"/>
                  <a:gd name="connsiteX5-11" fmla="*/ 0 w 2597203"/>
                  <a:gd name="connsiteY5-12" fmla="*/ 0 h 538555"/>
                  <a:gd name="connsiteX0-13" fmla="*/ 0 w 2597203"/>
                  <a:gd name="connsiteY0-14" fmla="*/ 0 h 540101"/>
                  <a:gd name="connsiteX1-15" fmla="*/ 545566 w 2597203"/>
                  <a:gd name="connsiteY1-16" fmla="*/ 430306 h 540101"/>
                  <a:gd name="connsiteX2-17" fmla="*/ 1313970 w 2597203"/>
                  <a:gd name="connsiteY2-18" fmla="*/ 537883 h 540101"/>
                  <a:gd name="connsiteX3-19" fmla="*/ 2082373 w 2597203"/>
                  <a:gd name="connsiteY3-20" fmla="*/ 399570 h 540101"/>
                  <a:gd name="connsiteX4-21" fmla="*/ 2597203 w 2597203"/>
                  <a:gd name="connsiteY4-22" fmla="*/ 30737 h 540101"/>
                  <a:gd name="connsiteX5-23" fmla="*/ 0 w 2597203"/>
                  <a:gd name="connsiteY5-24" fmla="*/ 0 h 540101"/>
                  <a:gd name="connsiteX0-25" fmla="*/ 0 w 2597203"/>
                  <a:gd name="connsiteY0-26" fmla="*/ 0 h 541631"/>
                  <a:gd name="connsiteX1-27" fmla="*/ 545566 w 2597203"/>
                  <a:gd name="connsiteY1-28" fmla="*/ 430306 h 541631"/>
                  <a:gd name="connsiteX2-29" fmla="*/ 1313970 w 2597203"/>
                  <a:gd name="connsiteY2-30" fmla="*/ 537883 h 541631"/>
                  <a:gd name="connsiteX3-31" fmla="*/ 2082373 w 2597203"/>
                  <a:gd name="connsiteY3-32" fmla="*/ 399570 h 541631"/>
                  <a:gd name="connsiteX4-33" fmla="*/ 2597203 w 2597203"/>
                  <a:gd name="connsiteY4-34" fmla="*/ 30737 h 541631"/>
                  <a:gd name="connsiteX5-35" fmla="*/ 0 w 2597203"/>
                  <a:gd name="connsiteY5-36" fmla="*/ 0 h 541631"/>
                  <a:gd name="connsiteX0-37" fmla="*/ 0 w 2597203"/>
                  <a:gd name="connsiteY0-38" fmla="*/ 0 h 540153"/>
                  <a:gd name="connsiteX1-39" fmla="*/ 545566 w 2597203"/>
                  <a:gd name="connsiteY1-40" fmla="*/ 430306 h 540153"/>
                  <a:gd name="connsiteX2-41" fmla="*/ 1313970 w 2597203"/>
                  <a:gd name="connsiteY2-42" fmla="*/ 537883 h 540153"/>
                  <a:gd name="connsiteX3-43" fmla="*/ 2082373 w 2597203"/>
                  <a:gd name="connsiteY3-44" fmla="*/ 399570 h 540153"/>
                  <a:gd name="connsiteX4-45" fmla="*/ 2597203 w 2597203"/>
                  <a:gd name="connsiteY4-46" fmla="*/ 30737 h 540153"/>
                  <a:gd name="connsiteX5-47" fmla="*/ 0 w 2597203"/>
                  <a:gd name="connsiteY5-48" fmla="*/ 0 h 540153"/>
                  <a:gd name="connsiteX0-49" fmla="*/ 0 w 2597203"/>
                  <a:gd name="connsiteY0-50" fmla="*/ 0 h 540153"/>
                  <a:gd name="connsiteX1-51" fmla="*/ 545566 w 2597203"/>
                  <a:gd name="connsiteY1-52" fmla="*/ 430306 h 540153"/>
                  <a:gd name="connsiteX2-53" fmla="*/ 1313970 w 2597203"/>
                  <a:gd name="connsiteY2-54" fmla="*/ 537883 h 540153"/>
                  <a:gd name="connsiteX3-55" fmla="*/ 2082373 w 2597203"/>
                  <a:gd name="connsiteY3-56" fmla="*/ 399570 h 540153"/>
                  <a:gd name="connsiteX4-57" fmla="*/ 2597203 w 2597203"/>
                  <a:gd name="connsiteY4-58" fmla="*/ 30737 h 540153"/>
                  <a:gd name="connsiteX5-59" fmla="*/ 0 w 2597203"/>
                  <a:gd name="connsiteY5-60" fmla="*/ 0 h 540153"/>
                  <a:gd name="connsiteX0-61" fmla="*/ 0 w 2597203"/>
                  <a:gd name="connsiteY0-62" fmla="*/ 0 h 539291"/>
                  <a:gd name="connsiteX1-63" fmla="*/ 545566 w 2597203"/>
                  <a:gd name="connsiteY1-64" fmla="*/ 430306 h 539291"/>
                  <a:gd name="connsiteX2-65" fmla="*/ 1313970 w 2597203"/>
                  <a:gd name="connsiteY2-66" fmla="*/ 537883 h 539291"/>
                  <a:gd name="connsiteX3-67" fmla="*/ 2082373 w 2597203"/>
                  <a:gd name="connsiteY3-68" fmla="*/ 399570 h 539291"/>
                  <a:gd name="connsiteX4-69" fmla="*/ 2597203 w 2597203"/>
                  <a:gd name="connsiteY4-70" fmla="*/ 30737 h 539291"/>
                  <a:gd name="connsiteX5-71" fmla="*/ 0 w 2597203"/>
                  <a:gd name="connsiteY5-72" fmla="*/ 0 h 539291"/>
                  <a:gd name="connsiteX0-73" fmla="*/ 0 w 2597203"/>
                  <a:gd name="connsiteY0-74" fmla="*/ 0 h 540153"/>
                  <a:gd name="connsiteX1-75" fmla="*/ 545566 w 2597203"/>
                  <a:gd name="connsiteY1-76" fmla="*/ 430306 h 540153"/>
                  <a:gd name="connsiteX2-77" fmla="*/ 1313970 w 2597203"/>
                  <a:gd name="connsiteY2-78" fmla="*/ 537883 h 540153"/>
                  <a:gd name="connsiteX3-79" fmla="*/ 2082373 w 2597203"/>
                  <a:gd name="connsiteY3-80" fmla="*/ 399570 h 540153"/>
                  <a:gd name="connsiteX4-81" fmla="*/ 2597203 w 2597203"/>
                  <a:gd name="connsiteY4-82" fmla="*/ 30737 h 540153"/>
                  <a:gd name="connsiteX5-83" fmla="*/ 0 w 2597203"/>
                  <a:gd name="connsiteY5-84" fmla="*/ 0 h 540153"/>
                  <a:gd name="connsiteX0-85" fmla="*/ 95604 w 2692807"/>
                  <a:gd name="connsiteY0-86" fmla="*/ 0 h 540153"/>
                  <a:gd name="connsiteX1-87" fmla="*/ 641170 w 2692807"/>
                  <a:gd name="connsiteY1-88" fmla="*/ 430306 h 540153"/>
                  <a:gd name="connsiteX2-89" fmla="*/ 1409574 w 2692807"/>
                  <a:gd name="connsiteY2-90" fmla="*/ 537883 h 540153"/>
                  <a:gd name="connsiteX3-91" fmla="*/ 2177977 w 2692807"/>
                  <a:gd name="connsiteY3-92" fmla="*/ 399570 h 540153"/>
                  <a:gd name="connsiteX4-93" fmla="*/ 2692807 w 2692807"/>
                  <a:gd name="connsiteY4-94" fmla="*/ 30737 h 540153"/>
                  <a:gd name="connsiteX5-95" fmla="*/ 95604 w 2692807"/>
                  <a:gd name="connsiteY5-96" fmla="*/ 0 h 540153"/>
                  <a:gd name="connsiteX0-97" fmla="*/ 0 w 2597203"/>
                  <a:gd name="connsiteY0-98" fmla="*/ 0 h 540153"/>
                  <a:gd name="connsiteX1-99" fmla="*/ 545566 w 2597203"/>
                  <a:gd name="connsiteY1-100" fmla="*/ 430306 h 540153"/>
                  <a:gd name="connsiteX2-101" fmla="*/ 1313970 w 2597203"/>
                  <a:gd name="connsiteY2-102" fmla="*/ 537883 h 540153"/>
                  <a:gd name="connsiteX3-103" fmla="*/ 2082373 w 2597203"/>
                  <a:gd name="connsiteY3-104" fmla="*/ 399570 h 540153"/>
                  <a:gd name="connsiteX4-105" fmla="*/ 2597203 w 2597203"/>
                  <a:gd name="connsiteY4-106" fmla="*/ 30737 h 540153"/>
                  <a:gd name="connsiteX5-107" fmla="*/ 0 w 2597203"/>
                  <a:gd name="connsiteY5-108" fmla="*/ 0 h 540153"/>
                  <a:gd name="connsiteX0-109" fmla="*/ 0 w 2597203"/>
                  <a:gd name="connsiteY0-110" fmla="*/ 0 h 540153"/>
                  <a:gd name="connsiteX1-111" fmla="*/ 545566 w 2597203"/>
                  <a:gd name="connsiteY1-112" fmla="*/ 430306 h 540153"/>
                  <a:gd name="connsiteX2-113" fmla="*/ 1313970 w 2597203"/>
                  <a:gd name="connsiteY2-114" fmla="*/ 537883 h 540153"/>
                  <a:gd name="connsiteX3-115" fmla="*/ 2082373 w 2597203"/>
                  <a:gd name="connsiteY3-116" fmla="*/ 399570 h 540153"/>
                  <a:gd name="connsiteX4-117" fmla="*/ 2597203 w 2597203"/>
                  <a:gd name="connsiteY4-118" fmla="*/ 30737 h 540153"/>
                  <a:gd name="connsiteX5-119" fmla="*/ 0 w 2597203"/>
                  <a:gd name="connsiteY5-120" fmla="*/ 0 h 540153"/>
                  <a:gd name="connsiteX0-121" fmla="*/ 0 w 2597203"/>
                  <a:gd name="connsiteY0-122" fmla="*/ 0 h 540153"/>
                  <a:gd name="connsiteX1-123" fmla="*/ 545566 w 2597203"/>
                  <a:gd name="connsiteY1-124" fmla="*/ 430306 h 540153"/>
                  <a:gd name="connsiteX2-125" fmla="*/ 1313970 w 2597203"/>
                  <a:gd name="connsiteY2-126" fmla="*/ 537883 h 540153"/>
                  <a:gd name="connsiteX3-127" fmla="*/ 2082373 w 2597203"/>
                  <a:gd name="connsiteY3-128" fmla="*/ 399570 h 540153"/>
                  <a:gd name="connsiteX4-129" fmla="*/ 2597203 w 2597203"/>
                  <a:gd name="connsiteY4-130" fmla="*/ 30737 h 540153"/>
                  <a:gd name="connsiteX5-131" fmla="*/ 0 w 2597203"/>
                  <a:gd name="connsiteY5-132" fmla="*/ 0 h 540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97203" h="540153">
                    <a:moveTo>
                      <a:pt x="0" y="0"/>
                    </a:moveTo>
                    <a:cubicBezTo>
                      <a:pt x="255538" y="139331"/>
                      <a:pt x="295398" y="340659"/>
                      <a:pt x="545566" y="430306"/>
                    </a:cubicBezTo>
                    <a:cubicBezTo>
                      <a:pt x="795734" y="519953"/>
                      <a:pt x="1057836" y="543006"/>
                      <a:pt x="1313970" y="537883"/>
                    </a:cubicBezTo>
                    <a:cubicBezTo>
                      <a:pt x="1585691" y="553542"/>
                      <a:pt x="1973107" y="486146"/>
                      <a:pt x="2082373" y="399570"/>
                    </a:cubicBezTo>
                    <a:cubicBezTo>
                      <a:pt x="2191639" y="312994"/>
                      <a:pt x="2295706" y="164072"/>
                      <a:pt x="2597203" y="30737"/>
                    </a:cubicBez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椭圆 35"/>
              <p:cNvSpPr/>
              <p:nvPr/>
            </p:nvSpPr>
            <p:spPr>
              <a:xfrm>
                <a:off x="4364531" y="3742124"/>
                <a:ext cx="2574151" cy="4558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29" name="椭圆 28"/>
            <p:cNvSpPr/>
            <p:nvPr/>
          </p:nvSpPr>
          <p:spPr>
            <a:xfrm>
              <a:off x="2185270" y="2878929"/>
              <a:ext cx="550718" cy="55071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0" name="椭圆 29"/>
            <p:cNvSpPr/>
            <p:nvPr/>
          </p:nvSpPr>
          <p:spPr>
            <a:xfrm>
              <a:off x="2789674" y="2854611"/>
              <a:ext cx="639123" cy="63912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1" name="椭圆 30"/>
            <p:cNvSpPr/>
            <p:nvPr/>
          </p:nvSpPr>
          <p:spPr>
            <a:xfrm>
              <a:off x="3482483" y="2854611"/>
              <a:ext cx="547174" cy="5471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2" name="椭圆 31"/>
            <p:cNvSpPr/>
            <p:nvPr/>
          </p:nvSpPr>
          <p:spPr>
            <a:xfrm>
              <a:off x="3163415" y="2381123"/>
              <a:ext cx="530763" cy="5307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椭圆 32"/>
            <p:cNvSpPr/>
            <p:nvPr/>
          </p:nvSpPr>
          <p:spPr>
            <a:xfrm>
              <a:off x="2560384" y="2524372"/>
              <a:ext cx="432954" cy="4329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椭圆 33"/>
            <p:cNvSpPr/>
            <p:nvPr/>
          </p:nvSpPr>
          <p:spPr>
            <a:xfrm>
              <a:off x="2711041" y="1955627"/>
              <a:ext cx="564593" cy="564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37" name="任意多边形: 形状 24"/>
          <p:cNvSpPr/>
          <p:nvPr/>
        </p:nvSpPr>
        <p:spPr>
          <a:xfrm>
            <a:off x="3374844" y="5191125"/>
            <a:ext cx="1200652" cy="1676400"/>
          </a:xfrm>
          <a:custGeom>
            <a:avLst/>
            <a:gdLst>
              <a:gd name="connsiteX0" fmla="*/ 400050 w 1200150"/>
              <a:gd name="connsiteY0" fmla="*/ 171450 h 1676400"/>
              <a:gd name="connsiteX1" fmla="*/ 0 w 1200150"/>
              <a:gd name="connsiteY1" fmla="*/ 1676400 h 1676400"/>
              <a:gd name="connsiteX2" fmla="*/ 504825 w 1200150"/>
              <a:gd name="connsiteY2" fmla="*/ 1676400 h 1676400"/>
              <a:gd name="connsiteX3" fmla="*/ 1200150 w 1200150"/>
              <a:gd name="connsiteY3" fmla="*/ 0 h 1676400"/>
              <a:gd name="connsiteX4" fmla="*/ 781050 w 1200150"/>
              <a:gd name="connsiteY4" fmla="*/ 161925 h 1676400"/>
              <a:gd name="connsiteX5" fmla="*/ 400050 w 1200150"/>
              <a:gd name="connsiteY5" fmla="*/ 171450 h 1676400"/>
              <a:gd name="connsiteX0-1" fmla="*/ 400050 w 1204497"/>
              <a:gd name="connsiteY0-2" fmla="*/ 256692 h 1761642"/>
              <a:gd name="connsiteX1-3" fmla="*/ 0 w 1204497"/>
              <a:gd name="connsiteY1-4" fmla="*/ 1761642 h 1761642"/>
              <a:gd name="connsiteX2-5" fmla="*/ 504825 w 1204497"/>
              <a:gd name="connsiteY2-6" fmla="*/ 1761642 h 1761642"/>
              <a:gd name="connsiteX3-7" fmla="*/ 1200150 w 1204497"/>
              <a:gd name="connsiteY3-8" fmla="*/ 85242 h 1761642"/>
              <a:gd name="connsiteX4-9" fmla="*/ 781050 w 1204497"/>
              <a:gd name="connsiteY4-10" fmla="*/ 247167 h 1761642"/>
              <a:gd name="connsiteX5-11" fmla="*/ 400050 w 1204497"/>
              <a:gd name="connsiteY5-12" fmla="*/ 256692 h 1761642"/>
              <a:gd name="connsiteX0-13" fmla="*/ 400050 w 1204497"/>
              <a:gd name="connsiteY0-14" fmla="*/ 256692 h 1761642"/>
              <a:gd name="connsiteX1-15" fmla="*/ 0 w 1204497"/>
              <a:gd name="connsiteY1-16" fmla="*/ 1761642 h 1761642"/>
              <a:gd name="connsiteX2-17" fmla="*/ 504825 w 1204497"/>
              <a:gd name="connsiteY2-18" fmla="*/ 1761642 h 1761642"/>
              <a:gd name="connsiteX3-19" fmla="*/ 1200150 w 1204497"/>
              <a:gd name="connsiteY3-20" fmla="*/ 85242 h 1761642"/>
              <a:gd name="connsiteX4-21" fmla="*/ 781050 w 1204497"/>
              <a:gd name="connsiteY4-22" fmla="*/ 247167 h 1761642"/>
              <a:gd name="connsiteX5-23" fmla="*/ 400050 w 1204497"/>
              <a:gd name="connsiteY5-24" fmla="*/ 256692 h 1761642"/>
              <a:gd name="connsiteX0-25" fmla="*/ 400050 w 1200553"/>
              <a:gd name="connsiteY0-26" fmla="*/ 171450 h 1676400"/>
              <a:gd name="connsiteX1-27" fmla="*/ 0 w 1200553"/>
              <a:gd name="connsiteY1-28" fmla="*/ 1676400 h 1676400"/>
              <a:gd name="connsiteX2-29" fmla="*/ 504825 w 1200553"/>
              <a:gd name="connsiteY2-30" fmla="*/ 1676400 h 1676400"/>
              <a:gd name="connsiteX3-31" fmla="*/ 1200150 w 1200553"/>
              <a:gd name="connsiteY3-32" fmla="*/ 0 h 1676400"/>
              <a:gd name="connsiteX4-33" fmla="*/ 781050 w 1200553"/>
              <a:gd name="connsiteY4-34" fmla="*/ 161925 h 1676400"/>
              <a:gd name="connsiteX5-35" fmla="*/ 400050 w 1200553"/>
              <a:gd name="connsiteY5-36" fmla="*/ 171450 h 1676400"/>
              <a:gd name="connsiteX0-37" fmla="*/ 400050 w 1200652"/>
              <a:gd name="connsiteY0-38" fmla="*/ 171450 h 1676400"/>
              <a:gd name="connsiteX1-39" fmla="*/ 0 w 1200652"/>
              <a:gd name="connsiteY1-40" fmla="*/ 1676400 h 1676400"/>
              <a:gd name="connsiteX2-41" fmla="*/ 504825 w 1200652"/>
              <a:gd name="connsiteY2-42" fmla="*/ 1676400 h 1676400"/>
              <a:gd name="connsiteX3-43" fmla="*/ 1200150 w 1200652"/>
              <a:gd name="connsiteY3-44" fmla="*/ 0 h 1676400"/>
              <a:gd name="connsiteX4-45" fmla="*/ 781050 w 1200652"/>
              <a:gd name="connsiteY4-46" fmla="*/ 161925 h 1676400"/>
              <a:gd name="connsiteX5-47" fmla="*/ 400050 w 1200652"/>
              <a:gd name="connsiteY5-48" fmla="*/ 171450 h 1676400"/>
              <a:gd name="connsiteX0-49" fmla="*/ 400050 w 1200652"/>
              <a:gd name="connsiteY0-50" fmla="*/ 171450 h 1676400"/>
              <a:gd name="connsiteX1-51" fmla="*/ 0 w 1200652"/>
              <a:gd name="connsiteY1-52" fmla="*/ 1676400 h 1676400"/>
              <a:gd name="connsiteX2-53" fmla="*/ 504825 w 1200652"/>
              <a:gd name="connsiteY2-54" fmla="*/ 1676400 h 1676400"/>
              <a:gd name="connsiteX3-55" fmla="*/ 1200150 w 1200652"/>
              <a:gd name="connsiteY3-56" fmla="*/ 0 h 1676400"/>
              <a:gd name="connsiteX4-57" fmla="*/ 781050 w 1200652"/>
              <a:gd name="connsiteY4-58" fmla="*/ 138236 h 1676400"/>
              <a:gd name="connsiteX5-59" fmla="*/ 400050 w 1200652"/>
              <a:gd name="connsiteY5-60" fmla="*/ 171450 h 16764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00652" h="1676400">
                <a:moveTo>
                  <a:pt x="400050" y="171450"/>
                </a:moveTo>
                <a:lnTo>
                  <a:pt x="0" y="1676400"/>
                </a:lnTo>
                <a:lnTo>
                  <a:pt x="504825" y="1676400"/>
                </a:lnTo>
                <a:lnTo>
                  <a:pt x="1200150" y="0"/>
                </a:lnTo>
                <a:cubicBezTo>
                  <a:pt x="1213023" y="17643"/>
                  <a:pt x="975992" y="109661"/>
                  <a:pt x="781050" y="138236"/>
                </a:cubicBezTo>
                <a:cubicBezTo>
                  <a:pt x="586108" y="166811"/>
                  <a:pt x="407042" y="179619"/>
                  <a:pt x="40005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8" name="任意多边形: 形状 25"/>
          <p:cNvSpPr/>
          <p:nvPr/>
        </p:nvSpPr>
        <p:spPr>
          <a:xfrm flipH="1">
            <a:off x="1781051" y="5191125"/>
            <a:ext cx="1200652" cy="1676400"/>
          </a:xfrm>
          <a:custGeom>
            <a:avLst/>
            <a:gdLst>
              <a:gd name="connsiteX0" fmla="*/ 400050 w 1200150"/>
              <a:gd name="connsiteY0" fmla="*/ 171450 h 1676400"/>
              <a:gd name="connsiteX1" fmla="*/ 0 w 1200150"/>
              <a:gd name="connsiteY1" fmla="*/ 1676400 h 1676400"/>
              <a:gd name="connsiteX2" fmla="*/ 504825 w 1200150"/>
              <a:gd name="connsiteY2" fmla="*/ 1676400 h 1676400"/>
              <a:gd name="connsiteX3" fmla="*/ 1200150 w 1200150"/>
              <a:gd name="connsiteY3" fmla="*/ 0 h 1676400"/>
              <a:gd name="connsiteX4" fmla="*/ 781050 w 1200150"/>
              <a:gd name="connsiteY4" fmla="*/ 161925 h 1676400"/>
              <a:gd name="connsiteX5" fmla="*/ 400050 w 1200150"/>
              <a:gd name="connsiteY5" fmla="*/ 171450 h 1676400"/>
              <a:gd name="connsiteX0-1" fmla="*/ 400050 w 1204497"/>
              <a:gd name="connsiteY0-2" fmla="*/ 256692 h 1761642"/>
              <a:gd name="connsiteX1-3" fmla="*/ 0 w 1204497"/>
              <a:gd name="connsiteY1-4" fmla="*/ 1761642 h 1761642"/>
              <a:gd name="connsiteX2-5" fmla="*/ 504825 w 1204497"/>
              <a:gd name="connsiteY2-6" fmla="*/ 1761642 h 1761642"/>
              <a:gd name="connsiteX3-7" fmla="*/ 1200150 w 1204497"/>
              <a:gd name="connsiteY3-8" fmla="*/ 85242 h 1761642"/>
              <a:gd name="connsiteX4-9" fmla="*/ 781050 w 1204497"/>
              <a:gd name="connsiteY4-10" fmla="*/ 247167 h 1761642"/>
              <a:gd name="connsiteX5-11" fmla="*/ 400050 w 1204497"/>
              <a:gd name="connsiteY5-12" fmla="*/ 256692 h 1761642"/>
              <a:gd name="connsiteX0-13" fmla="*/ 400050 w 1204497"/>
              <a:gd name="connsiteY0-14" fmla="*/ 256692 h 1761642"/>
              <a:gd name="connsiteX1-15" fmla="*/ 0 w 1204497"/>
              <a:gd name="connsiteY1-16" fmla="*/ 1761642 h 1761642"/>
              <a:gd name="connsiteX2-17" fmla="*/ 504825 w 1204497"/>
              <a:gd name="connsiteY2-18" fmla="*/ 1761642 h 1761642"/>
              <a:gd name="connsiteX3-19" fmla="*/ 1200150 w 1204497"/>
              <a:gd name="connsiteY3-20" fmla="*/ 85242 h 1761642"/>
              <a:gd name="connsiteX4-21" fmla="*/ 781050 w 1204497"/>
              <a:gd name="connsiteY4-22" fmla="*/ 247167 h 1761642"/>
              <a:gd name="connsiteX5-23" fmla="*/ 400050 w 1204497"/>
              <a:gd name="connsiteY5-24" fmla="*/ 256692 h 1761642"/>
              <a:gd name="connsiteX0-25" fmla="*/ 400050 w 1200553"/>
              <a:gd name="connsiteY0-26" fmla="*/ 171450 h 1676400"/>
              <a:gd name="connsiteX1-27" fmla="*/ 0 w 1200553"/>
              <a:gd name="connsiteY1-28" fmla="*/ 1676400 h 1676400"/>
              <a:gd name="connsiteX2-29" fmla="*/ 504825 w 1200553"/>
              <a:gd name="connsiteY2-30" fmla="*/ 1676400 h 1676400"/>
              <a:gd name="connsiteX3-31" fmla="*/ 1200150 w 1200553"/>
              <a:gd name="connsiteY3-32" fmla="*/ 0 h 1676400"/>
              <a:gd name="connsiteX4-33" fmla="*/ 781050 w 1200553"/>
              <a:gd name="connsiteY4-34" fmla="*/ 161925 h 1676400"/>
              <a:gd name="connsiteX5-35" fmla="*/ 400050 w 1200553"/>
              <a:gd name="connsiteY5-36" fmla="*/ 171450 h 1676400"/>
              <a:gd name="connsiteX0-37" fmla="*/ 400050 w 1200652"/>
              <a:gd name="connsiteY0-38" fmla="*/ 171450 h 1676400"/>
              <a:gd name="connsiteX1-39" fmla="*/ 0 w 1200652"/>
              <a:gd name="connsiteY1-40" fmla="*/ 1676400 h 1676400"/>
              <a:gd name="connsiteX2-41" fmla="*/ 504825 w 1200652"/>
              <a:gd name="connsiteY2-42" fmla="*/ 1676400 h 1676400"/>
              <a:gd name="connsiteX3-43" fmla="*/ 1200150 w 1200652"/>
              <a:gd name="connsiteY3-44" fmla="*/ 0 h 1676400"/>
              <a:gd name="connsiteX4-45" fmla="*/ 781050 w 1200652"/>
              <a:gd name="connsiteY4-46" fmla="*/ 161925 h 1676400"/>
              <a:gd name="connsiteX5-47" fmla="*/ 400050 w 1200652"/>
              <a:gd name="connsiteY5-48" fmla="*/ 171450 h 1676400"/>
              <a:gd name="connsiteX0-49" fmla="*/ 400050 w 1200652"/>
              <a:gd name="connsiteY0-50" fmla="*/ 171450 h 1676400"/>
              <a:gd name="connsiteX1-51" fmla="*/ 0 w 1200652"/>
              <a:gd name="connsiteY1-52" fmla="*/ 1676400 h 1676400"/>
              <a:gd name="connsiteX2-53" fmla="*/ 504825 w 1200652"/>
              <a:gd name="connsiteY2-54" fmla="*/ 1676400 h 1676400"/>
              <a:gd name="connsiteX3-55" fmla="*/ 1200150 w 1200652"/>
              <a:gd name="connsiteY3-56" fmla="*/ 0 h 1676400"/>
              <a:gd name="connsiteX4-57" fmla="*/ 781050 w 1200652"/>
              <a:gd name="connsiteY4-58" fmla="*/ 138236 h 1676400"/>
              <a:gd name="connsiteX5-59" fmla="*/ 400050 w 1200652"/>
              <a:gd name="connsiteY5-60" fmla="*/ 171450 h 16764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00652" h="1676400">
                <a:moveTo>
                  <a:pt x="400050" y="171450"/>
                </a:moveTo>
                <a:lnTo>
                  <a:pt x="0" y="1676400"/>
                </a:lnTo>
                <a:lnTo>
                  <a:pt x="504825" y="1676400"/>
                </a:lnTo>
                <a:lnTo>
                  <a:pt x="1200150" y="0"/>
                </a:lnTo>
                <a:cubicBezTo>
                  <a:pt x="1213023" y="17643"/>
                  <a:pt x="975992" y="109661"/>
                  <a:pt x="781050" y="138236"/>
                </a:cubicBezTo>
                <a:cubicBezTo>
                  <a:pt x="586108" y="166811"/>
                  <a:pt x="407042" y="179619"/>
                  <a:pt x="40005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9" name="文本框 26"/>
          <p:cNvSpPr txBox="1"/>
          <p:nvPr/>
        </p:nvSpPr>
        <p:spPr>
          <a:xfrm>
            <a:off x="2488347" y="4801811"/>
            <a:ext cx="1569660"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1">
                    <a:lumMod val="75000"/>
                    <a:lumOff val="25000"/>
                  </a:schemeClr>
                </a:solidFill>
                <a:latin typeface="微软雅黑" panose="020B0503020204020204" charset="-122"/>
                <a:ea typeface="微软雅黑" panose="020B0503020204020204" charset="-122"/>
              </a:rPr>
              <a:t>此处添加标题</a:t>
            </a:r>
          </a:p>
        </p:txBody>
      </p:sp>
      <p:sp>
        <p:nvSpPr>
          <p:cNvPr id="40" name="文本框 27"/>
          <p:cNvSpPr txBox="1"/>
          <p:nvPr/>
        </p:nvSpPr>
        <p:spPr>
          <a:xfrm>
            <a:off x="2673838" y="1999814"/>
            <a:ext cx="800220"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关键词</a:t>
            </a:r>
          </a:p>
        </p:txBody>
      </p:sp>
      <p:sp>
        <p:nvSpPr>
          <p:cNvPr id="41" name="文本框 28"/>
          <p:cNvSpPr txBox="1"/>
          <p:nvPr/>
        </p:nvSpPr>
        <p:spPr>
          <a:xfrm>
            <a:off x="2858844" y="3749094"/>
            <a:ext cx="877163" cy="369332"/>
          </a:xfrm>
          <a:prstGeom prst="rect">
            <a:avLst/>
          </a:prstGeom>
          <a:noFill/>
        </p:spPr>
        <p:txBody>
          <a:bodyPr wrap="none" rtlCol="0">
            <a:spAutoFit/>
          </a:bodyPr>
          <a:lstStyle/>
          <a:p>
            <a:pPr algn="ctr"/>
            <a:r>
              <a:rPr lang="zh-CN" altLang="en-US" dirty="0">
                <a:solidFill>
                  <a:srgbClr val="FFF9E6"/>
                </a:solidFill>
                <a:latin typeface="微软雅黑" panose="020B0503020204020204" charset="-122"/>
                <a:ea typeface="微软雅黑" panose="020B0503020204020204" charset="-122"/>
              </a:rPr>
              <a:t>关键词</a:t>
            </a:r>
          </a:p>
        </p:txBody>
      </p:sp>
      <p:sp>
        <p:nvSpPr>
          <p:cNvPr id="42" name="文本框 29"/>
          <p:cNvSpPr txBox="1"/>
          <p:nvPr/>
        </p:nvSpPr>
        <p:spPr>
          <a:xfrm>
            <a:off x="3482955" y="2791612"/>
            <a:ext cx="800219"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关键词</a:t>
            </a:r>
          </a:p>
        </p:txBody>
      </p:sp>
      <p:sp>
        <p:nvSpPr>
          <p:cNvPr id="43" name="文本框 30"/>
          <p:cNvSpPr txBox="1"/>
          <p:nvPr/>
        </p:nvSpPr>
        <p:spPr>
          <a:xfrm>
            <a:off x="1688128" y="3741058"/>
            <a:ext cx="800219"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关键词</a:t>
            </a:r>
          </a:p>
        </p:txBody>
      </p:sp>
      <p:sp>
        <p:nvSpPr>
          <p:cNvPr id="44" name="文本框 31"/>
          <p:cNvSpPr txBox="1"/>
          <p:nvPr/>
        </p:nvSpPr>
        <p:spPr>
          <a:xfrm>
            <a:off x="2351316" y="3045309"/>
            <a:ext cx="646331" cy="276999"/>
          </a:xfrm>
          <a:prstGeom prst="rect">
            <a:avLst/>
          </a:prstGeom>
          <a:noFill/>
        </p:spPr>
        <p:txBody>
          <a:bodyPr wrap="none" rtlCol="0">
            <a:spAutoFit/>
          </a:bodyPr>
          <a:lstStyle/>
          <a:p>
            <a:pPr algn="ctr"/>
            <a:r>
              <a:rPr lang="zh-CN" altLang="en-US" sz="1200" dirty="0">
                <a:solidFill>
                  <a:srgbClr val="FFF9E6"/>
                </a:solidFill>
                <a:latin typeface="微软雅黑" panose="020B0503020204020204" charset="-122"/>
                <a:ea typeface="微软雅黑" panose="020B0503020204020204" charset="-122"/>
              </a:rPr>
              <a:t>关键词</a:t>
            </a:r>
          </a:p>
        </p:txBody>
      </p:sp>
      <p:sp>
        <p:nvSpPr>
          <p:cNvPr id="45" name="文本框 32"/>
          <p:cNvSpPr txBox="1"/>
          <p:nvPr/>
        </p:nvSpPr>
        <p:spPr>
          <a:xfrm>
            <a:off x="4091458" y="3669440"/>
            <a:ext cx="800219"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关键词</a:t>
            </a:r>
          </a:p>
        </p:txBody>
      </p:sp>
      <p:sp>
        <p:nvSpPr>
          <p:cNvPr id="46" name="矩形 45"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24875" y="2170635"/>
            <a:ext cx="4300176"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这里输入一些描述文字，可以是对这部分内容的简要说明在这里输入一些描述文字这里输入一些描述文字</a:t>
            </a:r>
            <a:endParaRPr lang="en-US" altLang="zh-CN"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endParaRPr>
          </a:p>
        </p:txBody>
      </p:sp>
      <p:sp>
        <p:nvSpPr>
          <p:cNvPr id="47" name="文本框 34"/>
          <p:cNvSpPr txBox="1"/>
          <p:nvPr/>
        </p:nvSpPr>
        <p:spPr>
          <a:xfrm>
            <a:off x="6943818" y="1814919"/>
            <a:ext cx="1107996" cy="369332"/>
          </a:xfrm>
          <a:prstGeom prst="rect">
            <a:avLst/>
          </a:prstGeom>
          <a:noFill/>
        </p:spPr>
        <p:txBody>
          <a:bodyPr wrap="none" rtlCol="0">
            <a:spAutoFit/>
          </a:bodyPr>
          <a:lstStyle/>
          <a:p>
            <a:r>
              <a:rPr lang="zh-CN" altLang="en-US" dirty="0">
                <a:solidFill>
                  <a:schemeClr val="bg1"/>
                </a:solidFill>
                <a:latin typeface="微软雅黑" panose="020B0503020204020204" charset="-122"/>
                <a:ea typeface="微软雅黑" panose="020B0503020204020204" charset="-122"/>
              </a:rPr>
              <a:t>添加标题</a:t>
            </a:r>
          </a:p>
        </p:txBody>
      </p:sp>
      <p:sp>
        <p:nvSpPr>
          <p:cNvPr id="48" name="矩形: 圆角 36"/>
          <p:cNvSpPr/>
          <p:nvPr/>
        </p:nvSpPr>
        <p:spPr>
          <a:xfrm>
            <a:off x="6598083" y="3311641"/>
            <a:ext cx="1887379" cy="3726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49" name="文本框 37"/>
          <p:cNvSpPr txBox="1"/>
          <p:nvPr/>
        </p:nvSpPr>
        <p:spPr>
          <a:xfrm>
            <a:off x="6943818" y="3328002"/>
            <a:ext cx="1107996" cy="369332"/>
          </a:xfrm>
          <a:prstGeom prst="rect">
            <a:avLst/>
          </a:prstGeom>
          <a:noFill/>
        </p:spPr>
        <p:txBody>
          <a:bodyPr wrap="none" rtlCol="0">
            <a:spAutoFit/>
          </a:bodyPr>
          <a:lstStyle/>
          <a:p>
            <a:r>
              <a:rPr lang="zh-CN" altLang="en-US" dirty="0">
                <a:solidFill>
                  <a:schemeClr val="bg1"/>
                </a:solidFill>
                <a:latin typeface="微软雅黑" panose="020B0503020204020204" charset="-122"/>
                <a:ea typeface="微软雅黑" panose="020B0503020204020204" charset="-122"/>
              </a:rPr>
              <a:t>添加标题</a:t>
            </a:r>
          </a:p>
        </p:txBody>
      </p:sp>
      <p:sp>
        <p:nvSpPr>
          <p:cNvPr id="50" name="矩形 49"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24875" y="3712253"/>
            <a:ext cx="4300176"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这里输入一些描述文字，可以是对这部分内容的简要说明在这里输入一些描述文字这里输入一些描述文字</a:t>
            </a:r>
            <a:endParaRPr lang="en-US" altLang="zh-CN"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endParaRPr>
          </a:p>
        </p:txBody>
      </p:sp>
      <p:sp>
        <p:nvSpPr>
          <p:cNvPr id="51" name="矩形: 圆角 41"/>
          <p:cNvSpPr/>
          <p:nvPr/>
        </p:nvSpPr>
        <p:spPr>
          <a:xfrm>
            <a:off x="6598083" y="4830742"/>
            <a:ext cx="1887379" cy="3726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52" name="文本框 42"/>
          <p:cNvSpPr txBox="1"/>
          <p:nvPr/>
        </p:nvSpPr>
        <p:spPr>
          <a:xfrm>
            <a:off x="6943818" y="4847103"/>
            <a:ext cx="1107996" cy="369332"/>
          </a:xfrm>
          <a:prstGeom prst="rect">
            <a:avLst/>
          </a:prstGeom>
          <a:noFill/>
        </p:spPr>
        <p:txBody>
          <a:bodyPr wrap="none" rtlCol="0">
            <a:spAutoFit/>
          </a:bodyPr>
          <a:lstStyle/>
          <a:p>
            <a:r>
              <a:rPr lang="zh-CN" altLang="en-US" dirty="0">
                <a:solidFill>
                  <a:schemeClr val="bg1"/>
                </a:solidFill>
                <a:latin typeface="微软雅黑" panose="020B0503020204020204" charset="-122"/>
                <a:ea typeface="微软雅黑" panose="020B0503020204020204" charset="-122"/>
              </a:rPr>
              <a:t>添加标题</a:t>
            </a:r>
          </a:p>
        </p:txBody>
      </p:sp>
      <p:sp>
        <p:nvSpPr>
          <p:cNvPr id="53" name="矩形 52"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24875" y="5231354"/>
            <a:ext cx="4300176"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这里输入一些描述文字，可以是对这部分内容的简要说明在这里输入一些描述文字这里输入一些描述文字</a:t>
            </a:r>
            <a:endParaRPr lang="en-US" altLang="zh-CN"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endParaRPr>
          </a:p>
        </p:txBody>
      </p:sp>
    </p:spTree>
  </p:cSld>
  <p:clrMapOvr>
    <a:masterClrMapping/>
  </p:clrMapOvr>
  <p:transition advTm="1872">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12" presetClass="entr" presetSubtype="8"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750"/>
                                        <p:tgtEl>
                                          <p:spTgt spid="26"/>
                                        </p:tgtEl>
                                        <p:attrNameLst>
                                          <p:attrName>ppt_x</p:attrName>
                                        </p:attrNameLst>
                                      </p:cBhvr>
                                      <p:tavLst>
                                        <p:tav tm="0">
                                          <p:val>
                                            <p:strVal val="#ppt_x-#ppt_w*1.125000"/>
                                          </p:val>
                                        </p:tav>
                                        <p:tav tm="100000">
                                          <p:val>
                                            <p:strVal val="#ppt_x"/>
                                          </p:val>
                                        </p:tav>
                                      </p:tavLst>
                                    </p:anim>
                                    <p:animEffect transition="in" filter="wipe(right)">
                                      <p:cBhvr>
                                        <p:cTn id="49" dur="750"/>
                                        <p:tgtEl>
                                          <p:spTgt spid="26"/>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additive="base">
                                        <p:cTn id="52" dur="750"/>
                                        <p:tgtEl>
                                          <p:spTgt spid="46"/>
                                        </p:tgtEl>
                                        <p:attrNameLst>
                                          <p:attrName>ppt_x</p:attrName>
                                        </p:attrNameLst>
                                      </p:cBhvr>
                                      <p:tavLst>
                                        <p:tav tm="0">
                                          <p:val>
                                            <p:strVal val="#ppt_x-#ppt_w*1.125000"/>
                                          </p:val>
                                        </p:tav>
                                        <p:tav tm="100000">
                                          <p:val>
                                            <p:strVal val="#ppt_x"/>
                                          </p:val>
                                        </p:tav>
                                      </p:tavLst>
                                    </p:anim>
                                    <p:animEffect transition="in" filter="wipe(right)">
                                      <p:cBhvr>
                                        <p:cTn id="53" dur="750"/>
                                        <p:tgtEl>
                                          <p:spTgt spid="46"/>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750"/>
                                        <p:tgtEl>
                                          <p:spTgt spid="47"/>
                                        </p:tgtEl>
                                        <p:attrNameLst>
                                          <p:attrName>ppt_x</p:attrName>
                                        </p:attrNameLst>
                                      </p:cBhvr>
                                      <p:tavLst>
                                        <p:tav tm="0">
                                          <p:val>
                                            <p:strVal val="#ppt_x-#ppt_w*1.125000"/>
                                          </p:val>
                                        </p:tav>
                                        <p:tav tm="100000">
                                          <p:val>
                                            <p:strVal val="#ppt_x"/>
                                          </p:val>
                                        </p:tav>
                                      </p:tavLst>
                                    </p:anim>
                                    <p:animEffect transition="in" filter="wipe(right)">
                                      <p:cBhvr>
                                        <p:cTn id="57" dur="750"/>
                                        <p:tgtEl>
                                          <p:spTgt spid="47"/>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additive="base">
                                        <p:cTn id="60" dur="750"/>
                                        <p:tgtEl>
                                          <p:spTgt spid="48"/>
                                        </p:tgtEl>
                                        <p:attrNameLst>
                                          <p:attrName>ppt_x</p:attrName>
                                        </p:attrNameLst>
                                      </p:cBhvr>
                                      <p:tavLst>
                                        <p:tav tm="0">
                                          <p:val>
                                            <p:strVal val="#ppt_x-#ppt_w*1.125000"/>
                                          </p:val>
                                        </p:tav>
                                        <p:tav tm="100000">
                                          <p:val>
                                            <p:strVal val="#ppt_x"/>
                                          </p:val>
                                        </p:tav>
                                      </p:tavLst>
                                    </p:anim>
                                    <p:animEffect transition="in" filter="wipe(right)">
                                      <p:cBhvr>
                                        <p:cTn id="61" dur="750"/>
                                        <p:tgtEl>
                                          <p:spTgt spid="48"/>
                                        </p:tgtEl>
                                      </p:cBhvr>
                                    </p:animEffect>
                                  </p:childTnLst>
                                </p:cTn>
                              </p:par>
                              <p:par>
                                <p:cTn id="62" presetID="12" presetClass="entr" presetSubtype="8"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additive="base">
                                        <p:cTn id="64" dur="750"/>
                                        <p:tgtEl>
                                          <p:spTgt spid="49"/>
                                        </p:tgtEl>
                                        <p:attrNameLst>
                                          <p:attrName>ppt_x</p:attrName>
                                        </p:attrNameLst>
                                      </p:cBhvr>
                                      <p:tavLst>
                                        <p:tav tm="0">
                                          <p:val>
                                            <p:strVal val="#ppt_x-#ppt_w*1.125000"/>
                                          </p:val>
                                        </p:tav>
                                        <p:tav tm="100000">
                                          <p:val>
                                            <p:strVal val="#ppt_x"/>
                                          </p:val>
                                        </p:tav>
                                      </p:tavLst>
                                    </p:anim>
                                    <p:animEffect transition="in" filter="wipe(right)">
                                      <p:cBhvr>
                                        <p:cTn id="65" dur="750"/>
                                        <p:tgtEl>
                                          <p:spTgt spid="49"/>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additive="base">
                                        <p:cTn id="68" dur="750"/>
                                        <p:tgtEl>
                                          <p:spTgt spid="50"/>
                                        </p:tgtEl>
                                        <p:attrNameLst>
                                          <p:attrName>ppt_x</p:attrName>
                                        </p:attrNameLst>
                                      </p:cBhvr>
                                      <p:tavLst>
                                        <p:tav tm="0">
                                          <p:val>
                                            <p:strVal val="#ppt_x-#ppt_w*1.125000"/>
                                          </p:val>
                                        </p:tav>
                                        <p:tav tm="100000">
                                          <p:val>
                                            <p:strVal val="#ppt_x"/>
                                          </p:val>
                                        </p:tav>
                                      </p:tavLst>
                                    </p:anim>
                                    <p:animEffect transition="in" filter="wipe(right)">
                                      <p:cBhvr>
                                        <p:cTn id="69" dur="750"/>
                                        <p:tgtEl>
                                          <p:spTgt spid="50"/>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 calcmode="lin" valueType="num">
                                      <p:cBhvr additive="base">
                                        <p:cTn id="72" dur="750"/>
                                        <p:tgtEl>
                                          <p:spTgt spid="51"/>
                                        </p:tgtEl>
                                        <p:attrNameLst>
                                          <p:attrName>ppt_x</p:attrName>
                                        </p:attrNameLst>
                                      </p:cBhvr>
                                      <p:tavLst>
                                        <p:tav tm="0">
                                          <p:val>
                                            <p:strVal val="#ppt_x-#ppt_w*1.125000"/>
                                          </p:val>
                                        </p:tav>
                                        <p:tav tm="100000">
                                          <p:val>
                                            <p:strVal val="#ppt_x"/>
                                          </p:val>
                                        </p:tav>
                                      </p:tavLst>
                                    </p:anim>
                                    <p:animEffect transition="in" filter="wipe(right)">
                                      <p:cBhvr>
                                        <p:cTn id="73" dur="750"/>
                                        <p:tgtEl>
                                          <p:spTgt spid="51"/>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 calcmode="lin" valueType="num">
                                      <p:cBhvr additive="base">
                                        <p:cTn id="76" dur="750"/>
                                        <p:tgtEl>
                                          <p:spTgt spid="52"/>
                                        </p:tgtEl>
                                        <p:attrNameLst>
                                          <p:attrName>ppt_x</p:attrName>
                                        </p:attrNameLst>
                                      </p:cBhvr>
                                      <p:tavLst>
                                        <p:tav tm="0">
                                          <p:val>
                                            <p:strVal val="#ppt_x-#ppt_w*1.125000"/>
                                          </p:val>
                                        </p:tav>
                                        <p:tav tm="100000">
                                          <p:val>
                                            <p:strVal val="#ppt_x"/>
                                          </p:val>
                                        </p:tav>
                                      </p:tavLst>
                                    </p:anim>
                                    <p:animEffect transition="in" filter="wipe(right)">
                                      <p:cBhvr>
                                        <p:cTn id="77" dur="750"/>
                                        <p:tgtEl>
                                          <p:spTgt spid="52"/>
                                        </p:tgtEl>
                                      </p:cBhvr>
                                    </p:animEffect>
                                  </p:childTnLst>
                                </p:cTn>
                              </p:par>
                              <p:par>
                                <p:cTn id="78" presetID="12" presetClass="entr" presetSubtype="8" fill="hold" grpId="0" nodeType="withEffect">
                                  <p:stCondLst>
                                    <p:cond delay="0"/>
                                  </p:stCondLst>
                                  <p:childTnLst>
                                    <p:set>
                                      <p:cBhvr>
                                        <p:cTn id="79" dur="1" fill="hold">
                                          <p:stCondLst>
                                            <p:cond delay="0"/>
                                          </p:stCondLst>
                                        </p:cTn>
                                        <p:tgtEl>
                                          <p:spTgt spid="53"/>
                                        </p:tgtEl>
                                        <p:attrNameLst>
                                          <p:attrName>style.visibility</p:attrName>
                                        </p:attrNameLst>
                                      </p:cBhvr>
                                      <p:to>
                                        <p:strVal val="visible"/>
                                      </p:to>
                                    </p:set>
                                    <p:anim calcmode="lin" valueType="num">
                                      <p:cBhvr additive="base">
                                        <p:cTn id="80" dur="750"/>
                                        <p:tgtEl>
                                          <p:spTgt spid="53"/>
                                        </p:tgtEl>
                                        <p:attrNameLst>
                                          <p:attrName>ppt_x</p:attrName>
                                        </p:attrNameLst>
                                      </p:cBhvr>
                                      <p:tavLst>
                                        <p:tav tm="0">
                                          <p:val>
                                            <p:strVal val="#ppt_x-#ppt_w*1.125000"/>
                                          </p:val>
                                        </p:tav>
                                        <p:tav tm="100000">
                                          <p:val>
                                            <p:strVal val="#ppt_x"/>
                                          </p:val>
                                        </p:tav>
                                      </p:tavLst>
                                    </p:anim>
                                    <p:animEffect transition="in" filter="wipe(right)">
                                      <p:cBhvr>
                                        <p:cTn id="81" dur="7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37" grpId="0" bldLvl="0" animBg="1"/>
      <p:bldP spid="38" grpId="0" bldLvl="0" animBg="1"/>
      <p:bldP spid="39" grpId="0"/>
      <p:bldP spid="40" grpId="0"/>
      <p:bldP spid="41" grpId="0"/>
      <p:bldP spid="42" grpId="0"/>
      <p:bldP spid="43" grpId="0"/>
      <p:bldP spid="44" grpId="0"/>
      <p:bldP spid="45" grpId="0"/>
      <p:bldP spid="46" grpId="0"/>
      <p:bldP spid="47" grpId="0"/>
      <p:bldP spid="48" grpId="0" bldLvl="0" animBg="1"/>
      <p:bldP spid="49" grpId="0"/>
      <p:bldP spid="50" grpId="0"/>
      <p:bldP spid="51" grpId="0" bldLvl="0" animBg="1"/>
      <p:bldP spid="52" grpId="0"/>
      <p:bldP spid="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5" name="Freeform 10"/>
          <p:cNvSpPr/>
          <p:nvPr/>
        </p:nvSpPr>
        <p:spPr bwMode="auto">
          <a:xfrm>
            <a:off x="5580708" y="3301378"/>
            <a:ext cx="1302093" cy="1314448"/>
          </a:xfrm>
          <a:custGeom>
            <a:avLst/>
            <a:gdLst/>
            <a:ahLst/>
            <a:cxnLst>
              <a:cxn ang="0">
                <a:pos x="0" y="397"/>
              </a:cxn>
              <a:cxn ang="0">
                <a:pos x="0" y="345"/>
              </a:cxn>
              <a:cxn ang="0">
                <a:pos x="46" y="299"/>
              </a:cxn>
              <a:cxn ang="0">
                <a:pos x="46" y="98"/>
              </a:cxn>
              <a:cxn ang="0">
                <a:pos x="145" y="0"/>
              </a:cxn>
              <a:cxn ang="0">
                <a:pos x="394" y="0"/>
              </a:cxn>
              <a:cxn ang="0">
                <a:pos x="394" y="52"/>
              </a:cxn>
              <a:cxn ang="0">
                <a:pos x="145" y="52"/>
              </a:cxn>
              <a:cxn ang="0">
                <a:pos x="98" y="98"/>
              </a:cxn>
              <a:cxn ang="0">
                <a:pos x="98" y="299"/>
              </a:cxn>
              <a:cxn ang="0">
                <a:pos x="0" y="397"/>
              </a:cxn>
            </a:cxnLst>
            <a:rect l="0" t="0" r="r" b="b"/>
            <a:pathLst>
              <a:path w="394" h="397">
                <a:moveTo>
                  <a:pt x="0" y="397"/>
                </a:moveTo>
                <a:cubicBezTo>
                  <a:pt x="0" y="345"/>
                  <a:pt x="0" y="345"/>
                  <a:pt x="0" y="345"/>
                </a:cubicBezTo>
                <a:cubicBezTo>
                  <a:pt x="26" y="345"/>
                  <a:pt x="46" y="324"/>
                  <a:pt x="46" y="299"/>
                </a:cubicBezTo>
                <a:cubicBezTo>
                  <a:pt x="46" y="98"/>
                  <a:pt x="46" y="98"/>
                  <a:pt x="46" y="98"/>
                </a:cubicBezTo>
                <a:cubicBezTo>
                  <a:pt x="46" y="44"/>
                  <a:pt x="90" y="0"/>
                  <a:pt x="145" y="0"/>
                </a:cubicBezTo>
                <a:cubicBezTo>
                  <a:pt x="394" y="0"/>
                  <a:pt x="394" y="0"/>
                  <a:pt x="394" y="0"/>
                </a:cubicBezTo>
                <a:cubicBezTo>
                  <a:pt x="394" y="52"/>
                  <a:pt x="394" y="52"/>
                  <a:pt x="394" y="52"/>
                </a:cubicBezTo>
                <a:cubicBezTo>
                  <a:pt x="145" y="52"/>
                  <a:pt x="145" y="52"/>
                  <a:pt x="145" y="52"/>
                </a:cubicBezTo>
                <a:cubicBezTo>
                  <a:pt x="119" y="52"/>
                  <a:pt x="98" y="73"/>
                  <a:pt x="98" y="98"/>
                </a:cubicBezTo>
                <a:cubicBezTo>
                  <a:pt x="98" y="299"/>
                  <a:pt x="98" y="299"/>
                  <a:pt x="98" y="299"/>
                </a:cubicBezTo>
                <a:cubicBezTo>
                  <a:pt x="98" y="353"/>
                  <a:pt x="54" y="397"/>
                  <a:pt x="0" y="397"/>
                </a:cubicBezTo>
              </a:path>
            </a:pathLst>
          </a:custGeom>
          <a:solidFill>
            <a:schemeClr val="accent2"/>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 name="Freeform 14"/>
          <p:cNvSpPr/>
          <p:nvPr/>
        </p:nvSpPr>
        <p:spPr bwMode="auto">
          <a:xfrm>
            <a:off x="7939111" y="3418352"/>
            <a:ext cx="1058462" cy="761643"/>
          </a:xfrm>
          <a:custGeom>
            <a:avLst/>
            <a:gdLst/>
            <a:ahLst/>
            <a:cxnLst>
              <a:cxn ang="0">
                <a:pos x="0" y="230"/>
              </a:cxn>
              <a:cxn ang="0">
                <a:pos x="0" y="178"/>
              </a:cxn>
              <a:cxn ang="0">
                <a:pos x="46" y="132"/>
              </a:cxn>
              <a:cxn ang="0">
                <a:pos x="46" y="98"/>
              </a:cxn>
              <a:cxn ang="0">
                <a:pos x="144" y="0"/>
              </a:cxn>
              <a:cxn ang="0">
                <a:pos x="320" y="0"/>
              </a:cxn>
              <a:cxn ang="0">
                <a:pos x="320" y="52"/>
              </a:cxn>
              <a:cxn ang="0">
                <a:pos x="144" y="52"/>
              </a:cxn>
              <a:cxn ang="0">
                <a:pos x="98" y="98"/>
              </a:cxn>
              <a:cxn ang="0">
                <a:pos x="98" y="132"/>
              </a:cxn>
              <a:cxn ang="0">
                <a:pos x="0" y="230"/>
              </a:cxn>
            </a:cxnLst>
            <a:rect l="0" t="0" r="r" b="b"/>
            <a:pathLst>
              <a:path w="320" h="230">
                <a:moveTo>
                  <a:pt x="0" y="230"/>
                </a:moveTo>
                <a:cubicBezTo>
                  <a:pt x="0" y="178"/>
                  <a:pt x="0" y="178"/>
                  <a:pt x="0" y="178"/>
                </a:cubicBezTo>
                <a:cubicBezTo>
                  <a:pt x="25" y="178"/>
                  <a:pt x="46" y="157"/>
                  <a:pt x="46" y="132"/>
                </a:cubicBezTo>
                <a:cubicBezTo>
                  <a:pt x="46" y="98"/>
                  <a:pt x="46" y="98"/>
                  <a:pt x="46" y="98"/>
                </a:cubicBezTo>
                <a:cubicBezTo>
                  <a:pt x="46" y="44"/>
                  <a:pt x="90" y="0"/>
                  <a:pt x="144" y="0"/>
                </a:cubicBezTo>
                <a:cubicBezTo>
                  <a:pt x="320" y="0"/>
                  <a:pt x="320" y="0"/>
                  <a:pt x="320" y="0"/>
                </a:cubicBezTo>
                <a:cubicBezTo>
                  <a:pt x="320" y="52"/>
                  <a:pt x="320" y="52"/>
                  <a:pt x="320" y="52"/>
                </a:cubicBezTo>
                <a:cubicBezTo>
                  <a:pt x="144" y="52"/>
                  <a:pt x="144" y="52"/>
                  <a:pt x="144" y="52"/>
                </a:cubicBezTo>
                <a:cubicBezTo>
                  <a:pt x="119" y="52"/>
                  <a:pt x="98" y="73"/>
                  <a:pt x="98" y="98"/>
                </a:cubicBezTo>
                <a:cubicBezTo>
                  <a:pt x="98" y="132"/>
                  <a:pt x="98" y="132"/>
                  <a:pt x="98" y="132"/>
                </a:cubicBezTo>
                <a:cubicBezTo>
                  <a:pt x="98" y="186"/>
                  <a:pt x="54" y="230"/>
                  <a:pt x="0" y="230"/>
                </a:cubicBezTo>
              </a:path>
            </a:pathLst>
          </a:custGeom>
          <a:solidFill>
            <a:schemeClr val="accent3"/>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Freeform 18"/>
          <p:cNvSpPr/>
          <p:nvPr/>
        </p:nvSpPr>
        <p:spPr bwMode="auto">
          <a:xfrm>
            <a:off x="6878602" y="3305821"/>
            <a:ext cx="1060508" cy="870157"/>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3"/>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1" name="Freeform 10"/>
          <p:cNvSpPr/>
          <p:nvPr/>
        </p:nvSpPr>
        <p:spPr bwMode="auto">
          <a:xfrm>
            <a:off x="3463783" y="3750973"/>
            <a:ext cx="1058462" cy="1377919"/>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accent1"/>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Freeform 30"/>
          <p:cNvSpPr>
            <a:spLocks noEditPoints="1"/>
          </p:cNvSpPr>
          <p:nvPr/>
        </p:nvSpPr>
        <p:spPr bwMode="auto">
          <a:xfrm>
            <a:off x="1529497" y="4558857"/>
            <a:ext cx="945859" cy="945911"/>
          </a:xfrm>
          <a:custGeom>
            <a:avLst/>
            <a:gdLst/>
            <a:ahLst/>
            <a:cxnLst>
              <a:cxn ang="0">
                <a:pos x="143" y="286"/>
              </a:cxn>
              <a:cxn ang="0">
                <a:pos x="0" y="143"/>
              </a:cxn>
              <a:cxn ang="0">
                <a:pos x="143" y="0"/>
              </a:cxn>
              <a:cxn ang="0">
                <a:pos x="286" y="143"/>
              </a:cxn>
              <a:cxn ang="0">
                <a:pos x="143" y="286"/>
              </a:cxn>
              <a:cxn ang="0">
                <a:pos x="143" y="52"/>
              </a:cxn>
              <a:cxn ang="0">
                <a:pos x="52" y="143"/>
              </a:cxn>
              <a:cxn ang="0">
                <a:pos x="143" y="234"/>
              </a:cxn>
              <a:cxn ang="0">
                <a:pos x="234" y="143"/>
              </a:cxn>
              <a:cxn ang="0">
                <a:pos x="143" y="52"/>
              </a:cxn>
            </a:cxnLst>
            <a:rect l="0" t="0" r="r" b="b"/>
            <a:pathLst>
              <a:path w="286" h="286">
                <a:moveTo>
                  <a:pt x="143" y="286"/>
                </a:moveTo>
                <a:cubicBezTo>
                  <a:pt x="65" y="286"/>
                  <a:pt x="0" y="222"/>
                  <a:pt x="0" y="143"/>
                </a:cubicBezTo>
                <a:cubicBezTo>
                  <a:pt x="0" y="64"/>
                  <a:pt x="65" y="0"/>
                  <a:pt x="143" y="0"/>
                </a:cubicBezTo>
                <a:cubicBezTo>
                  <a:pt x="222" y="0"/>
                  <a:pt x="286" y="64"/>
                  <a:pt x="286" y="143"/>
                </a:cubicBezTo>
                <a:cubicBezTo>
                  <a:pt x="286" y="222"/>
                  <a:pt x="222" y="286"/>
                  <a:pt x="143" y="286"/>
                </a:cubicBezTo>
                <a:moveTo>
                  <a:pt x="143" y="52"/>
                </a:moveTo>
                <a:cubicBezTo>
                  <a:pt x="93" y="52"/>
                  <a:pt x="52" y="93"/>
                  <a:pt x="52" y="143"/>
                </a:cubicBezTo>
                <a:cubicBezTo>
                  <a:pt x="52" y="193"/>
                  <a:pt x="93" y="234"/>
                  <a:pt x="143" y="234"/>
                </a:cubicBezTo>
                <a:cubicBezTo>
                  <a:pt x="193" y="234"/>
                  <a:pt x="234" y="193"/>
                  <a:pt x="234" y="143"/>
                </a:cubicBezTo>
                <a:cubicBezTo>
                  <a:pt x="234" y="93"/>
                  <a:pt x="193" y="52"/>
                  <a:pt x="143" y="52"/>
                </a:cubicBezTo>
              </a:path>
            </a:pathLst>
          </a:custGeom>
          <a:solidFill>
            <a:schemeClr val="accent1"/>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TextBox 12"/>
          <p:cNvSpPr txBox="1"/>
          <p:nvPr/>
        </p:nvSpPr>
        <p:spPr>
          <a:xfrm>
            <a:off x="1609343" y="4867079"/>
            <a:ext cx="786169" cy="301878"/>
          </a:xfrm>
          <a:prstGeom prst="rect">
            <a:avLst/>
          </a:prstGeom>
          <a:noFill/>
        </p:spPr>
        <p:txBody>
          <a:bodyPr wrap="square" lIns="0" tIns="0" rIns="0" bIns="0" rtlCol="0">
            <a:spAutoFit/>
          </a:bodyPr>
          <a:lstStyle/>
          <a:p>
            <a:pPr algn="ctr">
              <a:lnSpc>
                <a:spcPct val="120000"/>
              </a:lnSpc>
            </a:pPr>
            <a:r>
              <a:rPr lang="en-US"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20XX</a:t>
            </a:r>
            <a:endParaRPr lang="en-US"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Rectangle 13"/>
          <p:cNvSpPr/>
          <p:nvPr/>
        </p:nvSpPr>
        <p:spPr>
          <a:xfrm>
            <a:off x="3951159" y="3367974"/>
            <a:ext cx="175146" cy="235273"/>
          </a:xfrm>
          <a:prstGeom prst="rect">
            <a:avLst/>
          </a:prstGeom>
        </p:spPr>
        <p:txBody>
          <a:bodyPr wrap="none" lIns="86694" tIns="43347" rIns="86694" bIns="43347">
            <a:spAutoFit/>
          </a:bodyPr>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5" name="Rectangle 14"/>
          <p:cNvSpPr/>
          <p:nvPr/>
        </p:nvSpPr>
        <p:spPr>
          <a:xfrm>
            <a:off x="2457998" y="4961079"/>
            <a:ext cx="1005785" cy="165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just">
              <a:lnSpc>
                <a:spcPct val="120000"/>
              </a:lnSpc>
            </a:pPr>
            <a:endParaRPr lang="id-ID" sz="80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18"/>
          <p:cNvSpPr/>
          <p:nvPr/>
        </p:nvSpPr>
        <p:spPr bwMode="auto">
          <a:xfrm>
            <a:off x="4520146" y="3750919"/>
            <a:ext cx="1060508" cy="876755"/>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2"/>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7" name="Freeform 16"/>
          <p:cNvSpPr/>
          <p:nvPr/>
        </p:nvSpPr>
        <p:spPr bwMode="auto">
          <a:xfrm>
            <a:off x="8990577" y="2205792"/>
            <a:ext cx="1058462" cy="1377919"/>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accent4"/>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8" name="Right Arrow 17"/>
          <p:cNvSpPr/>
          <p:nvPr/>
        </p:nvSpPr>
        <p:spPr>
          <a:xfrm>
            <a:off x="9449411" y="2113817"/>
            <a:ext cx="1140767" cy="359531"/>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just">
              <a:lnSpc>
                <a:spcPct val="120000"/>
              </a:lnSpc>
            </a:pPr>
            <a:endParaRPr lang="id-ID" sz="80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4" name="Title 13"/>
          <p:cNvSpPr txBox="1"/>
          <p:nvPr/>
        </p:nvSpPr>
        <p:spPr>
          <a:xfrm>
            <a:off x="3701521" y="2279027"/>
            <a:ext cx="1924614"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r>
              <a:rPr lang="zh-CN" altLang="en-US" dirty="0" smtClean="0">
                <a:sym typeface="Arial" panose="020B0604020202020204" pitchFamily="34" charset="0"/>
              </a:rPr>
              <a:t>。</a:t>
            </a:r>
            <a:endParaRPr lang="en-US" altLang="zh-CN" dirty="0">
              <a:sym typeface="Arial" panose="020B0604020202020204" pitchFamily="34" charset="0"/>
            </a:endParaRPr>
          </a:p>
        </p:txBody>
      </p:sp>
      <p:sp>
        <p:nvSpPr>
          <p:cNvPr id="50" name="Title 13"/>
          <p:cNvSpPr txBox="1"/>
          <p:nvPr/>
        </p:nvSpPr>
        <p:spPr>
          <a:xfrm>
            <a:off x="6002359" y="4275599"/>
            <a:ext cx="1924614"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r>
              <a:rPr lang="zh-CN" altLang="en-US" dirty="0" smtClean="0">
                <a:sym typeface="Arial" panose="020B0604020202020204" pitchFamily="34" charset="0"/>
              </a:rPr>
              <a:t>。</a:t>
            </a:r>
            <a:endParaRPr lang="en-US" altLang="zh-CN" dirty="0">
              <a:sym typeface="Arial" panose="020B0604020202020204" pitchFamily="34" charset="0"/>
            </a:endParaRPr>
          </a:p>
        </p:txBody>
      </p:sp>
      <p:sp>
        <p:nvSpPr>
          <p:cNvPr id="53" name="Title 13"/>
          <p:cNvSpPr txBox="1"/>
          <p:nvPr/>
        </p:nvSpPr>
        <p:spPr>
          <a:xfrm>
            <a:off x="7086245" y="1975616"/>
            <a:ext cx="1924614"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a:t>
            </a:r>
            <a:r>
              <a:rPr lang="zh-CN" altLang="en-US" dirty="0" smtClean="0">
                <a:sym typeface="Arial" panose="020B0604020202020204" pitchFamily="34" charset="0"/>
              </a:rPr>
              <a:t>此。</a:t>
            </a:r>
            <a:endParaRPr lang="en-US" altLang="zh-CN" dirty="0">
              <a:sym typeface="Arial" panose="020B0604020202020204" pitchFamily="34" charset="0"/>
            </a:endParaRPr>
          </a:p>
        </p:txBody>
      </p:sp>
      <p:sp>
        <p:nvSpPr>
          <p:cNvPr id="38" name="Title 13"/>
          <p:cNvSpPr txBox="1"/>
          <p:nvPr/>
        </p:nvSpPr>
        <p:spPr>
          <a:xfrm>
            <a:off x="1598124" y="3163456"/>
            <a:ext cx="1924614"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r>
              <a:rPr lang="zh-CN" altLang="en-US" dirty="0" smtClean="0">
                <a:sym typeface="Arial" panose="020B0604020202020204" pitchFamily="34" charset="0"/>
              </a:rPr>
              <a:t>。</a:t>
            </a:r>
            <a:endParaRPr lang="en-US" altLang="zh-CN" dirty="0">
              <a:sym typeface="Arial" panose="020B0604020202020204" pitchFamily="34" charset="0"/>
            </a:endParaRPr>
          </a:p>
        </p:txBody>
      </p:sp>
    </p:spTree>
  </p:cSld>
  <p:clrMapOvr>
    <a:masterClrMapping/>
  </p:clrMapOvr>
  <p:transition advTm="8846">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290">
                                          <p:stCondLst>
                                            <p:cond delay="0"/>
                                          </p:stCondLst>
                                        </p:cTn>
                                        <p:tgtEl>
                                          <p:spTgt spid="12"/>
                                        </p:tgtEl>
                                      </p:cBhvr>
                                    </p:animEffect>
                                    <p:anim calcmode="lin" valueType="num">
                                      <p:cBhvr>
                                        <p:cTn id="8"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13" dur="13">
                                          <p:stCondLst>
                                            <p:cond delay="325"/>
                                          </p:stCondLst>
                                        </p:cTn>
                                        <p:tgtEl>
                                          <p:spTgt spid="12"/>
                                        </p:tgtEl>
                                      </p:cBhvr>
                                      <p:to x="100000" y="60000"/>
                                    </p:animScale>
                                    <p:animScale>
                                      <p:cBhvr>
                                        <p:cTn id="14" dur="83" decel="50000">
                                          <p:stCondLst>
                                            <p:cond delay="338"/>
                                          </p:stCondLst>
                                        </p:cTn>
                                        <p:tgtEl>
                                          <p:spTgt spid="12"/>
                                        </p:tgtEl>
                                      </p:cBhvr>
                                      <p:to x="100000" y="100000"/>
                                    </p:animScale>
                                    <p:animScale>
                                      <p:cBhvr>
                                        <p:cTn id="15" dur="13">
                                          <p:stCondLst>
                                            <p:cond delay="656"/>
                                          </p:stCondLst>
                                        </p:cTn>
                                        <p:tgtEl>
                                          <p:spTgt spid="12"/>
                                        </p:tgtEl>
                                      </p:cBhvr>
                                      <p:to x="100000" y="80000"/>
                                    </p:animScale>
                                    <p:animScale>
                                      <p:cBhvr>
                                        <p:cTn id="16" dur="83" decel="50000">
                                          <p:stCondLst>
                                            <p:cond delay="669"/>
                                          </p:stCondLst>
                                        </p:cTn>
                                        <p:tgtEl>
                                          <p:spTgt spid="12"/>
                                        </p:tgtEl>
                                      </p:cBhvr>
                                      <p:to x="100000" y="100000"/>
                                    </p:animScale>
                                    <p:animScale>
                                      <p:cBhvr>
                                        <p:cTn id="17" dur="13">
                                          <p:stCondLst>
                                            <p:cond delay="821"/>
                                          </p:stCondLst>
                                        </p:cTn>
                                        <p:tgtEl>
                                          <p:spTgt spid="12"/>
                                        </p:tgtEl>
                                      </p:cBhvr>
                                      <p:to x="100000" y="90000"/>
                                    </p:animScale>
                                    <p:animScale>
                                      <p:cBhvr>
                                        <p:cTn id="18" dur="83" decel="50000">
                                          <p:stCondLst>
                                            <p:cond delay="834"/>
                                          </p:stCondLst>
                                        </p:cTn>
                                        <p:tgtEl>
                                          <p:spTgt spid="12"/>
                                        </p:tgtEl>
                                      </p:cBhvr>
                                      <p:to x="100000" y="100000"/>
                                    </p:animScale>
                                    <p:animScale>
                                      <p:cBhvr>
                                        <p:cTn id="19" dur="13">
                                          <p:stCondLst>
                                            <p:cond delay="904"/>
                                          </p:stCondLst>
                                        </p:cTn>
                                        <p:tgtEl>
                                          <p:spTgt spid="12"/>
                                        </p:tgtEl>
                                      </p:cBhvr>
                                      <p:to x="100000" y="95000"/>
                                    </p:animScale>
                                    <p:animScale>
                                      <p:cBhvr>
                                        <p:cTn id="20" dur="83" decel="50000">
                                          <p:stCondLst>
                                            <p:cond delay="917"/>
                                          </p:stCondLst>
                                        </p:cTn>
                                        <p:tgtEl>
                                          <p:spTgt spid="12"/>
                                        </p:tgtEl>
                                      </p:cBhvr>
                                      <p:to x="100000" y="100000"/>
                                    </p:animScale>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1000"/>
                                        <p:tgtEl>
                                          <p:spTgt spid="13"/>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grpId="0" nodeType="withEffect">
                                  <p:stCondLst>
                                    <p:cond delay="150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grpId="0" nodeType="withEffect">
                                  <p:stCondLst>
                                    <p:cond delay="20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grpId="0" nodeType="withEffect">
                                  <p:stCondLst>
                                    <p:cond delay="250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grpId="0" nodeType="withEffect">
                                  <p:stCondLst>
                                    <p:cond delay="300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par>
                                <p:cTn id="40" presetID="22" presetClass="entr" presetSubtype="8" fill="hold" grpId="0" nodeType="withEffect">
                                  <p:stCondLst>
                                    <p:cond delay="350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par>
                          <p:cTn id="43" fill="hold">
                            <p:stCondLst>
                              <p:cond delay="2000"/>
                            </p:stCondLst>
                            <p:childTnLst>
                              <p:par>
                                <p:cTn id="44" presetID="22" presetClass="entr" presetSubtype="4"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P spid="10" grpId="0" bldLvl="0" animBg="1"/>
      <p:bldP spid="11" grpId="0" bldLvl="0" animBg="1"/>
      <p:bldP spid="12" grpId="0" bldLvl="0" animBg="1"/>
      <p:bldP spid="13" grpId="0"/>
      <p:bldP spid="15" grpId="0" bldLvl="0" animBg="1"/>
      <p:bldP spid="16" grpId="0" bldLvl="0" animBg="1"/>
      <p:bldP spid="17" grpId="0" bldLvl="0" animBg="1"/>
      <p:bldP spid="1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32770" name="MH_Other_1"/>
          <p:cNvSpPr>
            <a:spLocks noChangeArrowheads="1"/>
          </p:cNvSpPr>
          <p:nvPr/>
        </p:nvSpPr>
        <p:spPr bwMode="auto">
          <a:xfrm>
            <a:off x="2823536" y="2586901"/>
            <a:ext cx="2409561" cy="2411280"/>
          </a:xfrm>
          <a:prstGeom prst="ellipse">
            <a:avLst/>
          </a:prstGeom>
          <a:noFill/>
          <a:ln w="6350">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90156" tIns="46982" rIns="90156" bIns="46982"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endParaRPr lang="en-US" altLang="zh-CN" sz="1300" dirty="0">
              <a:solidFill>
                <a:srgbClr val="FFFFFF"/>
              </a:solidFill>
              <a:ea typeface="微软雅黑" panose="020B0503020204020204" charset="-122"/>
              <a:cs typeface="+mn-ea"/>
              <a:sym typeface="Arial" panose="020B0604020202020204" pitchFamily="34" charset="0"/>
            </a:endParaRPr>
          </a:p>
        </p:txBody>
      </p:sp>
      <p:sp>
        <p:nvSpPr>
          <p:cNvPr id="32771" name="MH_Title_1"/>
          <p:cNvSpPr>
            <a:spLocks noChangeArrowheads="1"/>
          </p:cNvSpPr>
          <p:nvPr/>
        </p:nvSpPr>
        <p:spPr bwMode="auto">
          <a:xfrm>
            <a:off x="4671181" y="3332993"/>
            <a:ext cx="1033351" cy="1031818"/>
          </a:xfrm>
          <a:prstGeom prst="ellipse">
            <a:avLst/>
          </a:prstGeom>
          <a:solidFill>
            <a:schemeClr val="accent2"/>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300" dirty="0">
                <a:solidFill>
                  <a:srgbClr val="FFFFFF"/>
                </a:solidFill>
                <a:ea typeface="微软雅黑" panose="020B0503020204020204" charset="-122"/>
                <a:cs typeface="+mn-ea"/>
                <a:sym typeface="Arial" panose="020B0604020202020204" pitchFamily="34" charset="0"/>
              </a:rPr>
              <a:t>输入文字</a:t>
            </a:r>
          </a:p>
        </p:txBody>
      </p:sp>
      <p:sp>
        <p:nvSpPr>
          <p:cNvPr id="32772" name="MH_SubTitle_3"/>
          <p:cNvSpPr>
            <a:spLocks noChangeArrowheads="1"/>
          </p:cNvSpPr>
          <p:nvPr/>
        </p:nvSpPr>
        <p:spPr bwMode="auto">
          <a:xfrm>
            <a:off x="2501308" y="3511578"/>
            <a:ext cx="674613" cy="674651"/>
          </a:xfrm>
          <a:prstGeom prst="ellipse">
            <a:avLst/>
          </a:prstGeom>
          <a:solidFill>
            <a:schemeClr val="accent1"/>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3" name="MH_SubTitle_1"/>
          <p:cNvSpPr>
            <a:spLocks noChangeArrowheads="1"/>
          </p:cNvSpPr>
          <p:nvPr/>
        </p:nvSpPr>
        <p:spPr bwMode="auto">
          <a:xfrm>
            <a:off x="3691795" y="2250371"/>
            <a:ext cx="673026" cy="674650"/>
          </a:xfrm>
          <a:prstGeom prst="ellipse">
            <a:avLst/>
          </a:prstGeom>
          <a:solidFill>
            <a:schemeClr val="accent5"/>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4" name="MH_SubTitle_5"/>
          <p:cNvSpPr>
            <a:spLocks noChangeArrowheads="1"/>
          </p:cNvSpPr>
          <p:nvPr/>
        </p:nvSpPr>
        <p:spPr bwMode="auto">
          <a:xfrm>
            <a:off x="3587038" y="4556888"/>
            <a:ext cx="674613" cy="674651"/>
          </a:xfrm>
          <a:prstGeom prst="ellipse">
            <a:avLst/>
          </a:prstGeom>
          <a:solidFill>
            <a:schemeClr val="accent5"/>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5" name="MH_Other_2"/>
          <p:cNvSpPr>
            <a:spLocks noChangeArrowheads="1"/>
          </p:cNvSpPr>
          <p:nvPr/>
        </p:nvSpPr>
        <p:spPr bwMode="auto">
          <a:xfrm flipH="1">
            <a:off x="6852160" y="2586901"/>
            <a:ext cx="2411148" cy="2411280"/>
          </a:xfrm>
          <a:prstGeom prst="ellipse">
            <a:avLst/>
          </a:prstGeom>
          <a:noFill/>
          <a:ln w="6350">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90156" tIns="46982" rIns="90156" bIns="46982"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endParaRPr lang="en-US" altLang="zh-CN" sz="1300" dirty="0">
              <a:solidFill>
                <a:srgbClr val="FFFFFF"/>
              </a:solidFill>
              <a:ea typeface="微软雅黑" panose="020B0503020204020204" charset="-122"/>
              <a:cs typeface="+mn-ea"/>
              <a:sym typeface="Arial" panose="020B0604020202020204" pitchFamily="34" charset="0"/>
            </a:endParaRPr>
          </a:p>
        </p:txBody>
      </p:sp>
      <p:sp>
        <p:nvSpPr>
          <p:cNvPr id="32776" name="MH_Title_2"/>
          <p:cNvSpPr>
            <a:spLocks noChangeArrowheads="1"/>
          </p:cNvSpPr>
          <p:nvPr/>
        </p:nvSpPr>
        <p:spPr bwMode="auto">
          <a:xfrm flipH="1">
            <a:off x="6382319" y="3332993"/>
            <a:ext cx="1031761" cy="1031818"/>
          </a:xfrm>
          <a:prstGeom prst="ellipse">
            <a:avLst/>
          </a:prstGeom>
          <a:solidFill>
            <a:schemeClr val="accent3"/>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300" dirty="0">
                <a:solidFill>
                  <a:srgbClr val="FFFFFF"/>
                </a:solidFill>
                <a:ea typeface="微软雅黑" panose="020B0503020204020204" charset="-122"/>
                <a:cs typeface="+mn-ea"/>
                <a:sym typeface="Arial" panose="020B0604020202020204" pitchFamily="34" charset="0"/>
              </a:rPr>
              <a:t>输入文字</a:t>
            </a:r>
          </a:p>
        </p:txBody>
      </p:sp>
      <p:sp>
        <p:nvSpPr>
          <p:cNvPr id="32777" name="MH_SubTitle_4"/>
          <p:cNvSpPr>
            <a:spLocks noChangeArrowheads="1"/>
          </p:cNvSpPr>
          <p:nvPr/>
        </p:nvSpPr>
        <p:spPr bwMode="auto">
          <a:xfrm flipH="1">
            <a:off x="8910921" y="3511578"/>
            <a:ext cx="673026" cy="674651"/>
          </a:xfrm>
          <a:prstGeom prst="ellipse">
            <a:avLst/>
          </a:prstGeom>
          <a:solidFill>
            <a:schemeClr val="accent4"/>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8" name="MH_SubTitle_2"/>
          <p:cNvSpPr>
            <a:spLocks noChangeArrowheads="1"/>
          </p:cNvSpPr>
          <p:nvPr/>
        </p:nvSpPr>
        <p:spPr bwMode="auto">
          <a:xfrm flipH="1">
            <a:off x="7720435" y="2250371"/>
            <a:ext cx="674613" cy="674650"/>
          </a:xfrm>
          <a:prstGeom prst="ellipse">
            <a:avLst/>
          </a:prstGeom>
          <a:solidFill>
            <a:schemeClr val="accent6"/>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9" name="MH_SubTitle_6"/>
          <p:cNvSpPr>
            <a:spLocks noChangeArrowheads="1"/>
          </p:cNvSpPr>
          <p:nvPr/>
        </p:nvSpPr>
        <p:spPr bwMode="auto">
          <a:xfrm flipH="1">
            <a:off x="7825190" y="4556888"/>
            <a:ext cx="673026" cy="674651"/>
          </a:xfrm>
          <a:prstGeom prst="ellipse">
            <a:avLst/>
          </a:prstGeom>
          <a:solidFill>
            <a:schemeClr val="accent6"/>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82" name="MH_Other_3"/>
          <p:cNvSpPr/>
          <p:nvPr/>
        </p:nvSpPr>
        <p:spPr bwMode="auto">
          <a:xfrm rot="-2644669">
            <a:off x="4942607" y="2947242"/>
            <a:ext cx="2217493" cy="2217617"/>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86694" tIns="43347" rIns="86694" bIns="43347" anchor="ctr"/>
          <a:lstStyle/>
          <a:p>
            <a:pPr fontAlgn="base">
              <a:lnSpc>
                <a:spcPct val="120000"/>
              </a:lnSpc>
              <a:spcBef>
                <a:spcPct val="0"/>
              </a:spcBef>
              <a:spcAft>
                <a:spcPct val="0"/>
              </a:spcAft>
            </a:pPr>
            <a:endParaRPr lang="zh-CN" altLang="en-US" sz="13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2783" name="MH_Other_4"/>
          <p:cNvSpPr/>
          <p:nvPr/>
        </p:nvSpPr>
        <p:spPr bwMode="auto">
          <a:xfrm rot="-2644669" flipH="1" flipV="1">
            <a:off x="4926734" y="2531340"/>
            <a:ext cx="2219081" cy="2217617"/>
          </a:xfrm>
          <a:custGeom>
            <a:avLst/>
            <a:gdLst>
              <a:gd name="T0" fmla="*/ 1109662 w 2219325"/>
              <a:gd name="T1" fmla="*/ 0 h 2217738"/>
              <a:gd name="T2" fmla="*/ 2219325 w 2219325"/>
              <a:gd name="T3" fmla="*/ 1108869 h 2217738"/>
              <a:gd name="T4" fmla="*/ 1109663 w 2219325"/>
              <a:gd name="T5" fmla="*/ 1108869 h 2217738"/>
              <a:gd name="T6" fmla="*/ 1109662 w 2219325"/>
              <a:gd name="T7" fmla="*/ 0 h 2217738"/>
              <a:gd name="T8" fmla="*/ 1109662 w 2219325"/>
              <a:gd name="T9" fmla="*/ 0 h 2217738"/>
              <a:gd name="T10" fmla="*/ 2219325 w 2219325"/>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9325" h="2217738" stroke="0">
                <a:moveTo>
                  <a:pt x="1109662" y="0"/>
                </a:moveTo>
                <a:cubicBezTo>
                  <a:pt x="1722512" y="0"/>
                  <a:pt x="2219325" y="496458"/>
                  <a:pt x="2219325" y="1108869"/>
                </a:cubicBezTo>
                <a:lnTo>
                  <a:pt x="1109663" y="1108869"/>
                </a:lnTo>
                <a:cubicBezTo>
                  <a:pt x="1109663" y="739246"/>
                  <a:pt x="1109662" y="369623"/>
                  <a:pt x="1109662" y="0"/>
                </a:cubicBezTo>
                <a:close/>
              </a:path>
              <a:path w="2219325" h="2217738" fill="none">
                <a:moveTo>
                  <a:pt x="1109662" y="0"/>
                </a:moveTo>
                <a:cubicBezTo>
                  <a:pt x="1722512" y="0"/>
                  <a:pt x="2219325" y="496458"/>
                  <a:pt x="2219325" y="1108869"/>
                </a:cubicBezTo>
              </a:path>
            </a:pathLst>
          </a:custGeom>
          <a:noFill/>
          <a:ln w="6350"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86694" tIns="43347" rIns="86694" bIns="43347" anchor="ctr"/>
          <a:lstStyle/>
          <a:p>
            <a:pPr fontAlgn="base">
              <a:lnSpc>
                <a:spcPct val="120000"/>
              </a:lnSpc>
              <a:spcBef>
                <a:spcPct val="0"/>
              </a:spcBef>
              <a:spcAft>
                <a:spcPct val="0"/>
              </a:spcAft>
            </a:pPr>
            <a:endParaRPr lang="zh-CN" altLang="en-US" sz="13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TextBox 23"/>
          <p:cNvSpPr txBox="1"/>
          <p:nvPr/>
        </p:nvSpPr>
        <p:spPr>
          <a:xfrm>
            <a:off x="4464607" y="5255157"/>
            <a:ext cx="2237789"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17" name="TextBox 24"/>
          <p:cNvSpPr txBox="1"/>
          <p:nvPr/>
        </p:nvSpPr>
        <p:spPr>
          <a:xfrm>
            <a:off x="4464607" y="4936703"/>
            <a:ext cx="1025922" cy="337528"/>
          </a:xfrm>
          <a:prstGeom prst="rect">
            <a:avLst/>
          </a:prstGeom>
          <a:noFill/>
        </p:spPr>
        <p:txBody>
          <a:bodyPr wrap="none" lIns="0" tIns="0" rIns="0" bIns="0" rtlCol="0">
            <a:spAutoFit/>
          </a:bodyPr>
          <a:lstStyle/>
          <a:p>
            <a:pPr fontAlgn="base">
              <a:lnSpc>
                <a:spcPct val="120000"/>
              </a:lnSpc>
              <a:spcBef>
                <a:spcPct val="0"/>
              </a:spcBef>
              <a:spcAft>
                <a:spcPct val="0"/>
              </a:spcAft>
            </a:pPr>
            <a:r>
              <a:rPr lang="zh-CN" altLang="en-US" sz="2000" b="1"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输入文字</a:t>
            </a:r>
          </a:p>
        </p:txBody>
      </p:sp>
      <p:sp>
        <p:nvSpPr>
          <p:cNvPr id="18" name="TextBox 23"/>
          <p:cNvSpPr txBox="1"/>
          <p:nvPr/>
        </p:nvSpPr>
        <p:spPr>
          <a:xfrm>
            <a:off x="8592897" y="5255157"/>
            <a:ext cx="2237789"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19" name="TextBox 24"/>
          <p:cNvSpPr txBox="1"/>
          <p:nvPr/>
        </p:nvSpPr>
        <p:spPr>
          <a:xfrm>
            <a:off x="8592896" y="4936703"/>
            <a:ext cx="1025922" cy="337528"/>
          </a:xfrm>
          <a:prstGeom prst="rect">
            <a:avLst/>
          </a:prstGeom>
          <a:noFill/>
        </p:spPr>
        <p:txBody>
          <a:bodyPr wrap="none" lIns="0" tIns="0" rIns="0" bIns="0" rtlCol="0">
            <a:spAutoFit/>
          </a:bodyPr>
          <a:lstStyle/>
          <a:p>
            <a:pPr fontAlgn="base">
              <a:lnSpc>
                <a:spcPct val="120000"/>
              </a:lnSpc>
              <a:spcBef>
                <a:spcPct val="0"/>
              </a:spcBef>
              <a:spcAft>
                <a:spcPct val="0"/>
              </a:spcAft>
            </a:pPr>
            <a:r>
              <a:rPr lang="zh-CN" altLang="en-US" sz="2000" b="1"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输入文字</a:t>
            </a:r>
          </a:p>
        </p:txBody>
      </p:sp>
      <p:sp>
        <p:nvSpPr>
          <p:cNvPr id="20" name="TextBox 23"/>
          <p:cNvSpPr txBox="1"/>
          <p:nvPr/>
        </p:nvSpPr>
        <p:spPr>
          <a:xfrm>
            <a:off x="1423440" y="1828503"/>
            <a:ext cx="2237789"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r>
              <a:rPr lang="zh-CN" altLang="en-US" dirty="0" smtClean="0">
                <a:sym typeface="Arial" panose="020B0604020202020204" pitchFamily="34" charset="0"/>
              </a:rPr>
              <a:t>。</a:t>
            </a:r>
            <a:endParaRPr lang="en-US" altLang="zh-CN" dirty="0">
              <a:sym typeface="Arial" panose="020B0604020202020204" pitchFamily="34" charset="0"/>
            </a:endParaRPr>
          </a:p>
        </p:txBody>
      </p:sp>
      <p:sp>
        <p:nvSpPr>
          <p:cNvPr id="21" name="TextBox 24"/>
          <p:cNvSpPr txBox="1"/>
          <p:nvPr/>
        </p:nvSpPr>
        <p:spPr>
          <a:xfrm>
            <a:off x="1554064" y="1474424"/>
            <a:ext cx="1025922" cy="337528"/>
          </a:xfrm>
          <a:prstGeom prst="rect">
            <a:avLst/>
          </a:prstGeom>
          <a:noFill/>
        </p:spPr>
        <p:txBody>
          <a:bodyPr wrap="none" lIns="0" tIns="0" rIns="0" bIns="0" rtlCol="0">
            <a:spAutoFit/>
          </a:bodyPr>
          <a:lstStyle/>
          <a:p>
            <a:pPr fontAlgn="base">
              <a:lnSpc>
                <a:spcPct val="120000"/>
              </a:lnSpc>
              <a:spcBef>
                <a:spcPct val="0"/>
              </a:spcBef>
              <a:spcAft>
                <a:spcPct val="0"/>
              </a:spcAft>
            </a:pPr>
            <a:r>
              <a:rPr lang="zh-CN" altLang="en-US" sz="2000" b="1"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输入文字</a:t>
            </a:r>
          </a:p>
        </p:txBody>
      </p:sp>
      <p:sp>
        <p:nvSpPr>
          <p:cNvPr id="22" name="TextBox 23"/>
          <p:cNvSpPr txBox="1"/>
          <p:nvPr/>
        </p:nvSpPr>
        <p:spPr>
          <a:xfrm>
            <a:off x="5551729" y="1828503"/>
            <a:ext cx="2237789"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23" name="TextBox 24"/>
          <p:cNvSpPr txBox="1"/>
          <p:nvPr/>
        </p:nvSpPr>
        <p:spPr>
          <a:xfrm>
            <a:off x="5682354" y="1474424"/>
            <a:ext cx="1025922" cy="337528"/>
          </a:xfrm>
          <a:prstGeom prst="rect">
            <a:avLst/>
          </a:prstGeom>
          <a:noFill/>
        </p:spPr>
        <p:txBody>
          <a:bodyPr wrap="none" lIns="0" tIns="0" rIns="0" bIns="0" rtlCol="0">
            <a:spAutoFit/>
          </a:bodyPr>
          <a:lstStyle/>
          <a:p>
            <a:pPr fontAlgn="base">
              <a:lnSpc>
                <a:spcPct val="120000"/>
              </a:lnSpc>
              <a:spcBef>
                <a:spcPct val="0"/>
              </a:spcBef>
              <a:spcAft>
                <a:spcPct val="0"/>
              </a:spcAft>
            </a:pPr>
            <a:r>
              <a:rPr lang="zh-CN" altLang="en-US" sz="2000" b="1"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输入文字</a:t>
            </a:r>
          </a:p>
        </p:txBody>
      </p:sp>
    </p:spTree>
  </p:cSld>
  <p:clrMapOvr>
    <a:masterClrMapping/>
  </p:clrMapOvr>
  <p:transition advTm="542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1000" fill="hold"/>
                                        <p:tgtEl>
                                          <p:spTgt spid="32770"/>
                                        </p:tgtEl>
                                        <p:attrNameLst>
                                          <p:attrName>ppt_w</p:attrName>
                                        </p:attrNameLst>
                                      </p:cBhvr>
                                      <p:tavLst>
                                        <p:tav tm="0">
                                          <p:val>
                                            <p:fltVal val="0"/>
                                          </p:val>
                                        </p:tav>
                                        <p:tav tm="100000">
                                          <p:val>
                                            <p:strVal val="#ppt_w"/>
                                          </p:val>
                                        </p:tav>
                                      </p:tavLst>
                                    </p:anim>
                                    <p:anim calcmode="lin" valueType="num">
                                      <p:cBhvr>
                                        <p:cTn id="8" dur="1000" fill="hold"/>
                                        <p:tgtEl>
                                          <p:spTgt spid="32770"/>
                                        </p:tgtEl>
                                        <p:attrNameLst>
                                          <p:attrName>ppt_h</p:attrName>
                                        </p:attrNameLst>
                                      </p:cBhvr>
                                      <p:tavLst>
                                        <p:tav tm="0">
                                          <p:val>
                                            <p:fltVal val="0"/>
                                          </p:val>
                                        </p:tav>
                                        <p:tav tm="100000">
                                          <p:val>
                                            <p:strVal val="#ppt_h"/>
                                          </p:val>
                                        </p:tav>
                                      </p:tavLst>
                                    </p:anim>
                                    <p:anim calcmode="lin" valueType="num">
                                      <p:cBhvr>
                                        <p:cTn id="9" dur="1000" fill="hold"/>
                                        <p:tgtEl>
                                          <p:spTgt spid="32770"/>
                                        </p:tgtEl>
                                        <p:attrNameLst>
                                          <p:attrName>style.rotation</p:attrName>
                                        </p:attrNameLst>
                                      </p:cBhvr>
                                      <p:tavLst>
                                        <p:tav tm="0">
                                          <p:val>
                                            <p:fltVal val="90"/>
                                          </p:val>
                                        </p:tav>
                                        <p:tav tm="100000">
                                          <p:val>
                                            <p:fltVal val="0"/>
                                          </p:val>
                                        </p:tav>
                                      </p:tavLst>
                                    </p:anim>
                                    <p:animEffect transition="in" filter="fade">
                                      <p:cBhvr>
                                        <p:cTn id="10" dur="1000"/>
                                        <p:tgtEl>
                                          <p:spTgt spid="327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p:cTn id="13" dur="1000" fill="hold"/>
                                        <p:tgtEl>
                                          <p:spTgt spid="32775"/>
                                        </p:tgtEl>
                                        <p:attrNameLst>
                                          <p:attrName>ppt_w</p:attrName>
                                        </p:attrNameLst>
                                      </p:cBhvr>
                                      <p:tavLst>
                                        <p:tav tm="0">
                                          <p:val>
                                            <p:fltVal val="0"/>
                                          </p:val>
                                        </p:tav>
                                        <p:tav tm="100000">
                                          <p:val>
                                            <p:strVal val="#ppt_w"/>
                                          </p:val>
                                        </p:tav>
                                      </p:tavLst>
                                    </p:anim>
                                    <p:anim calcmode="lin" valueType="num">
                                      <p:cBhvr>
                                        <p:cTn id="14" dur="1000" fill="hold"/>
                                        <p:tgtEl>
                                          <p:spTgt spid="32775"/>
                                        </p:tgtEl>
                                        <p:attrNameLst>
                                          <p:attrName>ppt_h</p:attrName>
                                        </p:attrNameLst>
                                      </p:cBhvr>
                                      <p:tavLst>
                                        <p:tav tm="0">
                                          <p:val>
                                            <p:fltVal val="0"/>
                                          </p:val>
                                        </p:tav>
                                        <p:tav tm="100000">
                                          <p:val>
                                            <p:strVal val="#ppt_h"/>
                                          </p:val>
                                        </p:tav>
                                      </p:tavLst>
                                    </p:anim>
                                    <p:anim calcmode="lin" valueType="num">
                                      <p:cBhvr>
                                        <p:cTn id="15" dur="1000" fill="hold"/>
                                        <p:tgtEl>
                                          <p:spTgt spid="32775"/>
                                        </p:tgtEl>
                                        <p:attrNameLst>
                                          <p:attrName>style.rotation</p:attrName>
                                        </p:attrNameLst>
                                      </p:cBhvr>
                                      <p:tavLst>
                                        <p:tav tm="0">
                                          <p:val>
                                            <p:fltVal val="90"/>
                                          </p:val>
                                        </p:tav>
                                        <p:tav tm="100000">
                                          <p:val>
                                            <p:fltVal val="0"/>
                                          </p:val>
                                        </p:tav>
                                      </p:tavLst>
                                    </p:anim>
                                    <p:animEffect transition="in" filter="fade">
                                      <p:cBhvr>
                                        <p:cTn id="16" dur="1000"/>
                                        <p:tgtEl>
                                          <p:spTgt spid="32775"/>
                                        </p:tgtEl>
                                      </p:cBhvr>
                                    </p:animEffect>
                                  </p:childTnLst>
                                </p:cTn>
                              </p:par>
                            </p:childTnLst>
                          </p:cTn>
                        </p:par>
                        <p:par>
                          <p:cTn id="17" fill="hold">
                            <p:stCondLst>
                              <p:cond delay="1000"/>
                            </p:stCondLst>
                            <p:childTnLst>
                              <p:par>
                                <p:cTn id="18" presetID="15" presetClass="entr" presetSubtype="0" fill="hold" grpId="0" nodeType="afterEffect">
                                  <p:stCondLst>
                                    <p:cond delay="0"/>
                                  </p:stCondLst>
                                  <p:childTnLst>
                                    <p:set>
                                      <p:cBhvr>
                                        <p:cTn id="19" dur="1" fill="hold">
                                          <p:stCondLst>
                                            <p:cond delay="0"/>
                                          </p:stCondLst>
                                        </p:cTn>
                                        <p:tgtEl>
                                          <p:spTgt spid="32772"/>
                                        </p:tgtEl>
                                        <p:attrNameLst>
                                          <p:attrName>style.visibility</p:attrName>
                                        </p:attrNameLst>
                                      </p:cBhvr>
                                      <p:to>
                                        <p:strVal val="visible"/>
                                      </p:to>
                                    </p:set>
                                    <p:anim calcmode="lin" valueType="num">
                                      <p:cBhvr>
                                        <p:cTn id="20" dur="1000" fill="hold"/>
                                        <p:tgtEl>
                                          <p:spTgt spid="32772"/>
                                        </p:tgtEl>
                                        <p:attrNameLst>
                                          <p:attrName>ppt_w</p:attrName>
                                        </p:attrNameLst>
                                      </p:cBhvr>
                                      <p:tavLst>
                                        <p:tav tm="0">
                                          <p:val>
                                            <p:fltVal val="0"/>
                                          </p:val>
                                        </p:tav>
                                        <p:tav tm="100000">
                                          <p:val>
                                            <p:strVal val="#ppt_w"/>
                                          </p:val>
                                        </p:tav>
                                      </p:tavLst>
                                    </p:anim>
                                    <p:anim calcmode="lin" valueType="num">
                                      <p:cBhvr>
                                        <p:cTn id="21" dur="1000" fill="hold"/>
                                        <p:tgtEl>
                                          <p:spTgt spid="32772"/>
                                        </p:tgtEl>
                                        <p:attrNameLst>
                                          <p:attrName>ppt_h</p:attrName>
                                        </p:attrNameLst>
                                      </p:cBhvr>
                                      <p:tavLst>
                                        <p:tav tm="0">
                                          <p:val>
                                            <p:fltVal val="0"/>
                                          </p:val>
                                        </p:tav>
                                        <p:tav tm="100000">
                                          <p:val>
                                            <p:strVal val="#ppt_h"/>
                                          </p:val>
                                        </p:tav>
                                      </p:tavLst>
                                    </p:anim>
                                    <p:anim calcmode="lin" valueType="num">
                                      <p:cBhvr>
                                        <p:cTn id="22" dur="1000" fill="hold"/>
                                        <p:tgtEl>
                                          <p:spTgt spid="32772"/>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2772"/>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grpId="0" nodeType="withEffect">
                                  <p:stCondLst>
                                    <p:cond delay="0"/>
                                  </p:stCondLst>
                                  <p:childTnLst>
                                    <p:set>
                                      <p:cBhvr>
                                        <p:cTn id="25" dur="1" fill="hold">
                                          <p:stCondLst>
                                            <p:cond delay="0"/>
                                          </p:stCondLst>
                                        </p:cTn>
                                        <p:tgtEl>
                                          <p:spTgt spid="32773"/>
                                        </p:tgtEl>
                                        <p:attrNameLst>
                                          <p:attrName>style.visibility</p:attrName>
                                        </p:attrNameLst>
                                      </p:cBhvr>
                                      <p:to>
                                        <p:strVal val="visible"/>
                                      </p:to>
                                    </p:set>
                                    <p:anim calcmode="lin" valueType="num">
                                      <p:cBhvr>
                                        <p:cTn id="26" dur="1000" fill="hold"/>
                                        <p:tgtEl>
                                          <p:spTgt spid="32773"/>
                                        </p:tgtEl>
                                        <p:attrNameLst>
                                          <p:attrName>ppt_w</p:attrName>
                                        </p:attrNameLst>
                                      </p:cBhvr>
                                      <p:tavLst>
                                        <p:tav tm="0">
                                          <p:val>
                                            <p:fltVal val="0"/>
                                          </p:val>
                                        </p:tav>
                                        <p:tav tm="100000">
                                          <p:val>
                                            <p:strVal val="#ppt_w"/>
                                          </p:val>
                                        </p:tav>
                                      </p:tavLst>
                                    </p:anim>
                                    <p:anim calcmode="lin" valueType="num">
                                      <p:cBhvr>
                                        <p:cTn id="27" dur="1000" fill="hold"/>
                                        <p:tgtEl>
                                          <p:spTgt spid="32773"/>
                                        </p:tgtEl>
                                        <p:attrNameLst>
                                          <p:attrName>ppt_h</p:attrName>
                                        </p:attrNameLst>
                                      </p:cBhvr>
                                      <p:tavLst>
                                        <p:tav tm="0">
                                          <p:val>
                                            <p:fltVal val="0"/>
                                          </p:val>
                                        </p:tav>
                                        <p:tav tm="100000">
                                          <p:val>
                                            <p:strVal val="#ppt_h"/>
                                          </p:val>
                                        </p:tav>
                                      </p:tavLst>
                                    </p:anim>
                                    <p:anim calcmode="lin" valueType="num">
                                      <p:cBhvr>
                                        <p:cTn id="28" dur="1000" fill="hold"/>
                                        <p:tgtEl>
                                          <p:spTgt spid="3277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2773"/>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32774"/>
                                        </p:tgtEl>
                                        <p:attrNameLst>
                                          <p:attrName>style.visibility</p:attrName>
                                        </p:attrNameLst>
                                      </p:cBhvr>
                                      <p:to>
                                        <p:strVal val="visible"/>
                                      </p:to>
                                    </p:set>
                                    <p:anim calcmode="lin" valueType="num">
                                      <p:cBhvr>
                                        <p:cTn id="32" dur="1000" fill="hold"/>
                                        <p:tgtEl>
                                          <p:spTgt spid="32774"/>
                                        </p:tgtEl>
                                        <p:attrNameLst>
                                          <p:attrName>ppt_w</p:attrName>
                                        </p:attrNameLst>
                                      </p:cBhvr>
                                      <p:tavLst>
                                        <p:tav tm="0">
                                          <p:val>
                                            <p:fltVal val="0"/>
                                          </p:val>
                                        </p:tav>
                                        <p:tav tm="100000">
                                          <p:val>
                                            <p:strVal val="#ppt_w"/>
                                          </p:val>
                                        </p:tav>
                                      </p:tavLst>
                                    </p:anim>
                                    <p:anim calcmode="lin" valueType="num">
                                      <p:cBhvr>
                                        <p:cTn id="33" dur="1000" fill="hold"/>
                                        <p:tgtEl>
                                          <p:spTgt spid="32774"/>
                                        </p:tgtEl>
                                        <p:attrNameLst>
                                          <p:attrName>ppt_h</p:attrName>
                                        </p:attrNameLst>
                                      </p:cBhvr>
                                      <p:tavLst>
                                        <p:tav tm="0">
                                          <p:val>
                                            <p:fltVal val="0"/>
                                          </p:val>
                                        </p:tav>
                                        <p:tav tm="100000">
                                          <p:val>
                                            <p:strVal val="#ppt_h"/>
                                          </p:val>
                                        </p:tav>
                                      </p:tavLst>
                                    </p:anim>
                                    <p:anim calcmode="lin" valueType="num">
                                      <p:cBhvr>
                                        <p:cTn id="34" dur="1000" fill="hold"/>
                                        <p:tgtEl>
                                          <p:spTgt spid="32774"/>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2774"/>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0"/>
                                  </p:stCondLst>
                                  <p:childTnLst>
                                    <p:set>
                                      <p:cBhvr>
                                        <p:cTn id="37" dur="1" fill="hold">
                                          <p:stCondLst>
                                            <p:cond delay="0"/>
                                          </p:stCondLst>
                                        </p:cTn>
                                        <p:tgtEl>
                                          <p:spTgt spid="32771"/>
                                        </p:tgtEl>
                                        <p:attrNameLst>
                                          <p:attrName>style.visibility</p:attrName>
                                        </p:attrNameLst>
                                      </p:cBhvr>
                                      <p:to>
                                        <p:strVal val="visible"/>
                                      </p:to>
                                    </p:set>
                                    <p:anim calcmode="lin" valueType="num">
                                      <p:cBhvr>
                                        <p:cTn id="38" dur="1000" fill="hold"/>
                                        <p:tgtEl>
                                          <p:spTgt spid="32771"/>
                                        </p:tgtEl>
                                        <p:attrNameLst>
                                          <p:attrName>ppt_w</p:attrName>
                                        </p:attrNameLst>
                                      </p:cBhvr>
                                      <p:tavLst>
                                        <p:tav tm="0">
                                          <p:val>
                                            <p:fltVal val="0"/>
                                          </p:val>
                                        </p:tav>
                                        <p:tav tm="100000">
                                          <p:val>
                                            <p:strVal val="#ppt_w"/>
                                          </p:val>
                                        </p:tav>
                                      </p:tavLst>
                                    </p:anim>
                                    <p:anim calcmode="lin" valueType="num">
                                      <p:cBhvr>
                                        <p:cTn id="39" dur="1000" fill="hold"/>
                                        <p:tgtEl>
                                          <p:spTgt spid="32771"/>
                                        </p:tgtEl>
                                        <p:attrNameLst>
                                          <p:attrName>ppt_h</p:attrName>
                                        </p:attrNameLst>
                                      </p:cBhvr>
                                      <p:tavLst>
                                        <p:tav tm="0">
                                          <p:val>
                                            <p:fltVal val="0"/>
                                          </p:val>
                                        </p:tav>
                                        <p:tav tm="100000">
                                          <p:val>
                                            <p:strVal val="#ppt_h"/>
                                          </p:val>
                                        </p:tav>
                                      </p:tavLst>
                                    </p:anim>
                                    <p:anim calcmode="lin" valueType="num">
                                      <p:cBhvr>
                                        <p:cTn id="40" dur="1000" fill="hold"/>
                                        <p:tgtEl>
                                          <p:spTgt spid="32771"/>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2771"/>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32776"/>
                                        </p:tgtEl>
                                        <p:attrNameLst>
                                          <p:attrName>style.visibility</p:attrName>
                                        </p:attrNameLst>
                                      </p:cBhvr>
                                      <p:to>
                                        <p:strVal val="visible"/>
                                      </p:to>
                                    </p:set>
                                    <p:anim calcmode="lin" valueType="num">
                                      <p:cBhvr>
                                        <p:cTn id="44" dur="1000" fill="hold"/>
                                        <p:tgtEl>
                                          <p:spTgt spid="32776"/>
                                        </p:tgtEl>
                                        <p:attrNameLst>
                                          <p:attrName>ppt_w</p:attrName>
                                        </p:attrNameLst>
                                      </p:cBhvr>
                                      <p:tavLst>
                                        <p:tav tm="0">
                                          <p:val>
                                            <p:fltVal val="0"/>
                                          </p:val>
                                        </p:tav>
                                        <p:tav tm="100000">
                                          <p:val>
                                            <p:strVal val="#ppt_w"/>
                                          </p:val>
                                        </p:tav>
                                      </p:tavLst>
                                    </p:anim>
                                    <p:anim calcmode="lin" valueType="num">
                                      <p:cBhvr>
                                        <p:cTn id="45" dur="1000" fill="hold"/>
                                        <p:tgtEl>
                                          <p:spTgt spid="32776"/>
                                        </p:tgtEl>
                                        <p:attrNameLst>
                                          <p:attrName>ppt_h</p:attrName>
                                        </p:attrNameLst>
                                      </p:cBhvr>
                                      <p:tavLst>
                                        <p:tav tm="0">
                                          <p:val>
                                            <p:fltVal val="0"/>
                                          </p:val>
                                        </p:tav>
                                        <p:tav tm="100000">
                                          <p:val>
                                            <p:strVal val="#ppt_h"/>
                                          </p:val>
                                        </p:tav>
                                      </p:tavLst>
                                    </p:anim>
                                    <p:anim calcmode="lin" valueType="num">
                                      <p:cBhvr>
                                        <p:cTn id="46" dur="1000" fill="hold"/>
                                        <p:tgtEl>
                                          <p:spTgt spid="32776"/>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2776"/>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grpId="0" nodeType="withEffect">
                                  <p:stCondLst>
                                    <p:cond delay="0"/>
                                  </p:stCondLst>
                                  <p:childTnLst>
                                    <p:set>
                                      <p:cBhvr>
                                        <p:cTn id="49" dur="1" fill="hold">
                                          <p:stCondLst>
                                            <p:cond delay="0"/>
                                          </p:stCondLst>
                                        </p:cTn>
                                        <p:tgtEl>
                                          <p:spTgt spid="32778"/>
                                        </p:tgtEl>
                                        <p:attrNameLst>
                                          <p:attrName>style.visibility</p:attrName>
                                        </p:attrNameLst>
                                      </p:cBhvr>
                                      <p:to>
                                        <p:strVal val="visible"/>
                                      </p:to>
                                    </p:set>
                                    <p:anim calcmode="lin" valueType="num">
                                      <p:cBhvr>
                                        <p:cTn id="50" dur="1000" fill="hold"/>
                                        <p:tgtEl>
                                          <p:spTgt spid="32778"/>
                                        </p:tgtEl>
                                        <p:attrNameLst>
                                          <p:attrName>ppt_w</p:attrName>
                                        </p:attrNameLst>
                                      </p:cBhvr>
                                      <p:tavLst>
                                        <p:tav tm="0">
                                          <p:val>
                                            <p:fltVal val="0"/>
                                          </p:val>
                                        </p:tav>
                                        <p:tav tm="100000">
                                          <p:val>
                                            <p:strVal val="#ppt_w"/>
                                          </p:val>
                                        </p:tav>
                                      </p:tavLst>
                                    </p:anim>
                                    <p:anim calcmode="lin" valueType="num">
                                      <p:cBhvr>
                                        <p:cTn id="51" dur="1000" fill="hold"/>
                                        <p:tgtEl>
                                          <p:spTgt spid="32778"/>
                                        </p:tgtEl>
                                        <p:attrNameLst>
                                          <p:attrName>ppt_h</p:attrName>
                                        </p:attrNameLst>
                                      </p:cBhvr>
                                      <p:tavLst>
                                        <p:tav tm="0">
                                          <p:val>
                                            <p:fltVal val="0"/>
                                          </p:val>
                                        </p:tav>
                                        <p:tav tm="100000">
                                          <p:val>
                                            <p:strVal val="#ppt_h"/>
                                          </p:val>
                                        </p:tav>
                                      </p:tavLst>
                                    </p:anim>
                                    <p:anim calcmode="lin" valueType="num">
                                      <p:cBhvr>
                                        <p:cTn id="52" dur="1000" fill="hold"/>
                                        <p:tgtEl>
                                          <p:spTgt spid="32778"/>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32778"/>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grpId="0" nodeType="withEffect">
                                  <p:stCondLst>
                                    <p:cond delay="0"/>
                                  </p:stCondLst>
                                  <p:childTnLst>
                                    <p:set>
                                      <p:cBhvr>
                                        <p:cTn id="55" dur="1" fill="hold">
                                          <p:stCondLst>
                                            <p:cond delay="0"/>
                                          </p:stCondLst>
                                        </p:cTn>
                                        <p:tgtEl>
                                          <p:spTgt spid="32777"/>
                                        </p:tgtEl>
                                        <p:attrNameLst>
                                          <p:attrName>style.visibility</p:attrName>
                                        </p:attrNameLst>
                                      </p:cBhvr>
                                      <p:to>
                                        <p:strVal val="visible"/>
                                      </p:to>
                                    </p:set>
                                    <p:anim calcmode="lin" valueType="num">
                                      <p:cBhvr>
                                        <p:cTn id="56" dur="1000" fill="hold"/>
                                        <p:tgtEl>
                                          <p:spTgt spid="32777"/>
                                        </p:tgtEl>
                                        <p:attrNameLst>
                                          <p:attrName>ppt_w</p:attrName>
                                        </p:attrNameLst>
                                      </p:cBhvr>
                                      <p:tavLst>
                                        <p:tav tm="0">
                                          <p:val>
                                            <p:fltVal val="0"/>
                                          </p:val>
                                        </p:tav>
                                        <p:tav tm="100000">
                                          <p:val>
                                            <p:strVal val="#ppt_w"/>
                                          </p:val>
                                        </p:tav>
                                      </p:tavLst>
                                    </p:anim>
                                    <p:anim calcmode="lin" valueType="num">
                                      <p:cBhvr>
                                        <p:cTn id="57" dur="1000" fill="hold"/>
                                        <p:tgtEl>
                                          <p:spTgt spid="32777"/>
                                        </p:tgtEl>
                                        <p:attrNameLst>
                                          <p:attrName>ppt_h</p:attrName>
                                        </p:attrNameLst>
                                      </p:cBhvr>
                                      <p:tavLst>
                                        <p:tav tm="0">
                                          <p:val>
                                            <p:fltVal val="0"/>
                                          </p:val>
                                        </p:tav>
                                        <p:tav tm="100000">
                                          <p:val>
                                            <p:strVal val="#ppt_h"/>
                                          </p:val>
                                        </p:tav>
                                      </p:tavLst>
                                    </p:anim>
                                    <p:anim calcmode="lin" valueType="num">
                                      <p:cBhvr>
                                        <p:cTn id="58" dur="1000" fill="hold"/>
                                        <p:tgtEl>
                                          <p:spTgt spid="32777"/>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32777"/>
                                        </p:tgtEl>
                                        <p:attrNameLst>
                                          <p:attrName>ppt_y</p:attrName>
                                        </p:attrNameLst>
                                      </p:cBhvr>
                                      <p:tavLst>
                                        <p:tav tm="0" fmla="#ppt_y+(sin(-2*pi*(1-$))*-#ppt_x+cos(-2*pi*(1-$))*(1-#ppt_y))*(1-$)">
                                          <p:val>
                                            <p:fltVal val="0"/>
                                          </p:val>
                                        </p:tav>
                                        <p:tav tm="100000">
                                          <p:val>
                                            <p:fltVal val="1"/>
                                          </p:val>
                                        </p:tav>
                                      </p:tavLst>
                                    </p:anim>
                                  </p:childTnLst>
                                </p:cTn>
                              </p:par>
                              <p:par>
                                <p:cTn id="60" presetID="15" presetClass="entr" presetSubtype="0" fill="hold" grpId="0" nodeType="withEffect">
                                  <p:stCondLst>
                                    <p:cond delay="0"/>
                                  </p:stCondLst>
                                  <p:childTnLst>
                                    <p:set>
                                      <p:cBhvr>
                                        <p:cTn id="61" dur="1" fill="hold">
                                          <p:stCondLst>
                                            <p:cond delay="0"/>
                                          </p:stCondLst>
                                        </p:cTn>
                                        <p:tgtEl>
                                          <p:spTgt spid="32779"/>
                                        </p:tgtEl>
                                        <p:attrNameLst>
                                          <p:attrName>style.visibility</p:attrName>
                                        </p:attrNameLst>
                                      </p:cBhvr>
                                      <p:to>
                                        <p:strVal val="visible"/>
                                      </p:to>
                                    </p:set>
                                    <p:anim calcmode="lin" valueType="num">
                                      <p:cBhvr>
                                        <p:cTn id="62" dur="1000" fill="hold"/>
                                        <p:tgtEl>
                                          <p:spTgt spid="32779"/>
                                        </p:tgtEl>
                                        <p:attrNameLst>
                                          <p:attrName>ppt_w</p:attrName>
                                        </p:attrNameLst>
                                      </p:cBhvr>
                                      <p:tavLst>
                                        <p:tav tm="0">
                                          <p:val>
                                            <p:fltVal val="0"/>
                                          </p:val>
                                        </p:tav>
                                        <p:tav tm="100000">
                                          <p:val>
                                            <p:strVal val="#ppt_w"/>
                                          </p:val>
                                        </p:tav>
                                      </p:tavLst>
                                    </p:anim>
                                    <p:anim calcmode="lin" valueType="num">
                                      <p:cBhvr>
                                        <p:cTn id="63" dur="1000" fill="hold"/>
                                        <p:tgtEl>
                                          <p:spTgt spid="32779"/>
                                        </p:tgtEl>
                                        <p:attrNameLst>
                                          <p:attrName>ppt_h</p:attrName>
                                        </p:attrNameLst>
                                      </p:cBhvr>
                                      <p:tavLst>
                                        <p:tav tm="0">
                                          <p:val>
                                            <p:fltVal val="0"/>
                                          </p:val>
                                        </p:tav>
                                        <p:tav tm="100000">
                                          <p:val>
                                            <p:strVal val="#ppt_h"/>
                                          </p:val>
                                        </p:tav>
                                      </p:tavLst>
                                    </p:anim>
                                    <p:anim calcmode="lin" valueType="num">
                                      <p:cBhvr>
                                        <p:cTn id="64" dur="1000" fill="hold"/>
                                        <p:tgtEl>
                                          <p:spTgt spid="32779"/>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2779"/>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32782"/>
                                        </p:tgtEl>
                                        <p:attrNameLst>
                                          <p:attrName>style.visibility</p:attrName>
                                        </p:attrNameLst>
                                      </p:cBhvr>
                                      <p:to>
                                        <p:strVal val="visible"/>
                                      </p:to>
                                    </p:set>
                                    <p:animEffect transition="in" filter="wipe(left)">
                                      <p:cBhvr>
                                        <p:cTn id="69" dur="500"/>
                                        <p:tgtEl>
                                          <p:spTgt spid="32782"/>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32783"/>
                                        </p:tgtEl>
                                        <p:attrNameLst>
                                          <p:attrName>style.visibility</p:attrName>
                                        </p:attrNameLst>
                                      </p:cBhvr>
                                      <p:to>
                                        <p:strVal val="visible"/>
                                      </p:to>
                                    </p:set>
                                    <p:animEffect transition="in" filter="wipe(right)">
                                      <p:cBhvr>
                                        <p:cTn id="72" dur="500"/>
                                        <p:tgtEl>
                                          <p:spTgt spid="32783"/>
                                        </p:tgtEl>
                                      </p:cBhvr>
                                    </p:animEffect>
                                  </p:childTnLst>
                                </p:cTn>
                              </p:par>
                            </p:childTnLst>
                          </p:cTn>
                        </p:par>
                        <p:par>
                          <p:cTn id="73" fill="hold">
                            <p:stCondLst>
                              <p:cond delay="2500"/>
                            </p:stCondLst>
                            <p:childTnLst>
                              <p:par>
                                <p:cTn id="74" presetID="12" presetClass="entr" presetSubtype="4"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p:tgtEl>
                                          <p:spTgt spid="16"/>
                                        </p:tgtEl>
                                        <p:attrNameLst>
                                          <p:attrName>ppt_y</p:attrName>
                                        </p:attrNameLst>
                                      </p:cBhvr>
                                      <p:tavLst>
                                        <p:tav tm="0">
                                          <p:val>
                                            <p:strVal val="#ppt_y+#ppt_h*1.125000"/>
                                          </p:val>
                                        </p:tav>
                                        <p:tav tm="100000">
                                          <p:val>
                                            <p:strVal val="#ppt_y"/>
                                          </p:val>
                                        </p:tav>
                                      </p:tavLst>
                                    </p:anim>
                                    <p:animEffect transition="in" filter="wipe(up)">
                                      <p:cBhvr>
                                        <p:cTn id="77" dur="500"/>
                                        <p:tgtEl>
                                          <p:spTgt spid="16"/>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ppt_y</p:attrName>
                                        </p:attrNameLst>
                                      </p:cBhvr>
                                      <p:tavLst>
                                        <p:tav tm="0">
                                          <p:val>
                                            <p:strVal val="#ppt_y-#ppt_h*1.125000"/>
                                          </p:val>
                                        </p:tav>
                                        <p:tav tm="100000">
                                          <p:val>
                                            <p:strVal val="#ppt_y"/>
                                          </p:val>
                                        </p:tav>
                                      </p:tavLst>
                                    </p:anim>
                                    <p:animEffect transition="in" filter="wipe(down)">
                                      <p:cBhvr>
                                        <p:cTn id="81" dur="500"/>
                                        <p:tgtEl>
                                          <p:spTgt spid="17"/>
                                        </p:tgtEl>
                                      </p:cBhvr>
                                    </p:animEffect>
                                  </p:childTnLst>
                                </p:cTn>
                              </p:par>
                            </p:childTnLst>
                          </p:cTn>
                        </p:par>
                        <p:par>
                          <p:cTn id="82" fill="hold">
                            <p:stCondLst>
                              <p:cond delay="3000"/>
                            </p:stCondLst>
                            <p:childTnLst>
                              <p:par>
                                <p:cTn id="83" presetID="12" presetClass="entr" presetSubtype="4"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p:tgtEl>
                                          <p:spTgt spid="18"/>
                                        </p:tgtEl>
                                        <p:attrNameLst>
                                          <p:attrName>ppt_y</p:attrName>
                                        </p:attrNameLst>
                                      </p:cBhvr>
                                      <p:tavLst>
                                        <p:tav tm="0">
                                          <p:val>
                                            <p:strVal val="#ppt_y+#ppt_h*1.125000"/>
                                          </p:val>
                                        </p:tav>
                                        <p:tav tm="100000">
                                          <p:val>
                                            <p:strVal val="#ppt_y"/>
                                          </p:val>
                                        </p:tav>
                                      </p:tavLst>
                                    </p:anim>
                                    <p:animEffect transition="in" filter="wipe(up)">
                                      <p:cBhvr>
                                        <p:cTn id="86" dur="500"/>
                                        <p:tgtEl>
                                          <p:spTgt spid="18"/>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p:tgtEl>
                                          <p:spTgt spid="19"/>
                                        </p:tgtEl>
                                        <p:attrNameLst>
                                          <p:attrName>ppt_y</p:attrName>
                                        </p:attrNameLst>
                                      </p:cBhvr>
                                      <p:tavLst>
                                        <p:tav tm="0">
                                          <p:val>
                                            <p:strVal val="#ppt_y-#ppt_h*1.125000"/>
                                          </p:val>
                                        </p:tav>
                                        <p:tav tm="100000">
                                          <p:val>
                                            <p:strVal val="#ppt_y"/>
                                          </p:val>
                                        </p:tav>
                                      </p:tavLst>
                                    </p:anim>
                                    <p:animEffect transition="in" filter="wipe(down)">
                                      <p:cBhvr>
                                        <p:cTn id="90" dur="500"/>
                                        <p:tgtEl>
                                          <p:spTgt spid="19"/>
                                        </p:tgtEl>
                                      </p:cBhvr>
                                    </p:animEffect>
                                  </p:childTnLst>
                                </p:cTn>
                              </p:par>
                            </p:childTnLst>
                          </p:cTn>
                        </p:par>
                        <p:par>
                          <p:cTn id="91" fill="hold">
                            <p:stCondLst>
                              <p:cond delay="3500"/>
                            </p:stCondLst>
                            <p:childTnLst>
                              <p:par>
                                <p:cTn id="92" presetID="12" presetClass="entr" presetSubtype="4" fill="hold" grpId="0" nodeType="afterEffect">
                                  <p:stCondLst>
                                    <p:cond delay="0"/>
                                  </p:stCondLst>
                                  <p:childTnLst>
                                    <p:set>
                                      <p:cBhvr>
                                        <p:cTn id="93" dur="1" fill="hold">
                                          <p:stCondLst>
                                            <p:cond delay="0"/>
                                          </p:stCondLst>
                                        </p:cTn>
                                        <p:tgtEl>
                                          <p:spTgt spid="20"/>
                                        </p:tgtEl>
                                        <p:attrNameLst>
                                          <p:attrName>style.visibility</p:attrName>
                                        </p:attrNameLst>
                                      </p:cBhvr>
                                      <p:to>
                                        <p:strVal val="visible"/>
                                      </p:to>
                                    </p:set>
                                    <p:anim calcmode="lin" valueType="num">
                                      <p:cBhvr additive="base">
                                        <p:cTn id="94" dur="500"/>
                                        <p:tgtEl>
                                          <p:spTgt spid="20"/>
                                        </p:tgtEl>
                                        <p:attrNameLst>
                                          <p:attrName>ppt_y</p:attrName>
                                        </p:attrNameLst>
                                      </p:cBhvr>
                                      <p:tavLst>
                                        <p:tav tm="0">
                                          <p:val>
                                            <p:strVal val="#ppt_y+#ppt_h*1.125000"/>
                                          </p:val>
                                        </p:tav>
                                        <p:tav tm="100000">
                                          <p:val>
                                            <p:strVal val="#ppt_y"/>
                                          </p:val>
                                        </p:tav>
                                      </p:tavLst>
                                    </p:anim>
                                    <p:animEffect transition="in" filter="wipe(up)">
                                      <p:cBhvr>
                                        <p:cTn id="95" dur="500"/>
                                        <p:tgtEl>
                                          <p:spTgt spid="20"/>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 calcmode="lin" valueType="num">
                                      <p:cBhvr additive="base">
                                        <p:cTn id="98" dur="500"/>
                                        <p:tgtEl>
                                          <p:spTgt spid="21"/>
                                        </p:tgtEl>
                                        <p:attrNameLst>
                                          <p:attrName>ppt_y</p:attrName>
                                        </p:attrNameLst>
                                      </p:cBhvr>
                                      <p:tavLst>
                                        <p:tav tm="0">
                                          <p:val>
                                            <p:strVal val="#ppt_y-#ppt_h*1.125000"/>
                                          </p:val>
                                        </p:tav>
                                        <p:tav tm="100000">
                                          <p:val>
                                            <p:strVal val="#ppt_y"/>
                                          </p:val>
                                        </p:tav>
                                      </p:tavLst>
                                    </p:anim>
                                    <p:animEffect transition="in" filter="wipe(down)">
                                      <p:cBhvr>
                                        <p:cTn id="99" dur="500"/>
                                        <p:tgtEl>
                                          <p:spTgt spid="21"/>
                                        </p:tgtEl>
                                      </p:cBhvr>
                                    </p:animEffect>
                                  </p:childTnLst>
                                </p:cTn>
                              </p:par>
                            </p:childTnLst>
                          </p:cTn>
                        </p:par>
                        <p:par>
                          <p:cTn id="100" fill="hold">
                            <p:stCondLst>
                              <p:cond delay="4000"/>
                            </p:stCondLst>
                            <p:childTnLst>
                              <p:par>
                                <p:cTn id="101" presetID="12" presetClass="entr" presetSubtype="4"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p:tgtEl>
                                          <p:spTgt spid="22"/>
                                        </p:tgtEl>
                                        <p:attrNameLst>
                                          <p:attrName>ppt_y</p:attrName>
                                        </p:attrNameLst>
                                      </p:cBhvr>
                                      <p:tavLst>
                                        <p:tav tm="0">
                                          <p:val>
                                            <p:strVal val="#ppt_y+#ppt_h*1.125000"/>
                                          </p:val>
                                        </p:tav>
                                        <p:tav tm="100000">
                                          <p:val>
                                            <p:strVal val="#ppt_y"/>
                                          </p:val>
                                        </p:tav>
                                      </p:tavLst>
                                    </p:anim>
                                    <p:animEffect transition="in" filter="wipe(up)">
                                      <p:cBhvr>
                                        <p:cTn id="104" dur="500"/>
                                        <p:tgtEl>
                                          <p:spTgt spid="22"/>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additive="base">
                                        <p:cTn id="107" dur="500"/>
                                        <p:tgtEl>
                                          <p:spTgt spid="23"/>
                                        </p:tgtEl>
                                        <p:attrNameLst>
                                          <p:attrName>ppt_y</p:attrName>
                                        </p:attrNameLst>
                                      </p:cBhvr>
                                      <p:tavLst>
                                        <p:tav tm="0">
                                          <p:val>
                                            <p:strVal val="#ppt_y-#ppt_h*1.125000"/>
                                          </p:val>
                                        </p:tav>
                                        <p:tav tm="100000">
                                          <p:val>
                                            <p:strVal val="#ppt_y"/>
                                          </p:val>
                                        </p:tav>
                                      </p:tavLst>
                                    </p:anim>
                                    <p:animEffect transition="in" filter="wipe(down)">
                                      <p:cBhvr>
                                        <p:cTn id="10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ldLvl="0" animBg="1"/>
      <p:bldP spid="32771" grpId="0" bldLvl="0" animBg="1"/>
      <p:bldP spid="32772" grpId="0" bldLvl="0" animBg="1"/>
      <p:bldP spid="32773" grpId="0" bldLvl="0" animBg="1"/>
      <p:bldP spid="32774" grpId="0" bldLvl="0" animBg="1"/>
      <p:bldP spid="32775" grpId="0" bldLvl="0" animBg="1"/>
      <p:bldP spid="32776" grpId="0" bldLvl="0" animBg="1"/>
      <p:bldP spid="32777" grpId="0" bldLvl="0" animBg="1"/>
      <p:bldP spid="32778" grpId="0" bldLvl="0" animBg="1"/>
      <p:bldP spid="32779" grpId="0" bldLvl="0" animBg="1"/>
      <p:bldP spid="32782" grpId="0" bldLvl="0" animBg="1"/>
      <p:bldP spid="32783" grpId="0" bldLvl="0" animBg="1"/>
      <p:bldP spid="16" grpId="0"/>
      <p:bldP spid="17" grpId="0"/>
      <p:bldP spid="18" grpId="0"/>
      <p:bldP spid="19" grpId="0"/>
      <p:bldP spid="20" grpId="0"/>
      <p:bldP spid="21"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12" name="Group 11"/>
          <p:cNvGrpSpPr/>
          <p:nvPr/>
        </p:nvGrpSpPr>
        <p:grpSpPr>
          <a:xfrm>
            <a:off x="2693532" y="2223466"/>
            <a:ext cx="3503434" cy="3503626"/>
            <a:chOff x="6240781" y="1363135"/>
            <a:chExt cx="4963584" cy="4963584"/>
          </a:xfrm>
        </p:grpSpPr>
        <p:grpSp>
          <p:nvGrpSpPr>
            <p:cNvPr id="13" name="Group 12"/>
            <p:cNvGrpSpPr/>
            <p:nvPr userDrawn="1"/>
          </p:nvGrpSpPr>
          <p:grpSpPr>
            <a:xfrm>
              <a:off x="6240781" y="1363135"/>
              <a:ext cx="3255433" cy="2434167"/>
              <a:chOff x="4657725" y="946151"/>
              <a:chExt cx="2441575" cy="1825625"/>
            </a:xfrm>
          </p:grpSpPr>
          <p:sp>
            <p:nvSpPr>
              <p:cNvPr id="27" name="Freeform 26"/>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chemeClr val="accent1"/>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Freeform 27"/>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chemeClr val="accent1"/>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4" name="Group 13"/>
            <p:cNvGrpSpPr/>
            <p:nvPr userDrawn="1"/>
          </p:nvGrpSpPr>
          <p:grpSpPr>
            <a:xfrm>
              <a:off x="6240781" y="3111502"/>
              <a:ext cx="2434167" cy="3215217"/>
              <a:chOff x="4657725" y="2257426"/>
              <a:chExt cx="1825625" cy="2411413"/>
            </a:xfrm>
          </p:grpSpPr>
          <p:sp>
            <p:nvSpPr>
              <p:cNvPr id="25" name="Freeform 24"/>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chemeClr val="accent3"/>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Freeform 25"/>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chemeClr val="accent3"/>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5" name="Group 14"/>
            <p:cNvGrpSpPr/>
            <p:nvPr userDrawn="1"/>
          </p:nvGrpSpPr>
          <p:grpSpPr>
            <a:xfrm>
              <a:off x="7967980" y="3892551"/>
              <a:ext cx="3236384" cy="2434167"/>
              <a:chOff x="5953125" y="2843213"/>
              <a:chExt cx="2427288" cy="1825625"/>
            </a:xfrm>
          </p:grpSpPr>
          <p:sp>
            <p:nvSpPr>
              <p:cNvPr id="23" name="Freeform 22"/>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chemeClr val="accent4"/>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23"/>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chemeClr val="accent4"/>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6" name="Group 15"/>
            <p:cNvGrpSpPr/>
            <p:nvPr userDrawn="1"/>
          </p:nvGrpSpPr>
          <p:grpSpPr>
            <a:xfrm>
              <a:off x="8770198" y="1363135"/>
              <a:ext cx="2434167" cy="3276600"/>
              <a:chOff x="6554788" y="946151"/>
              <a:chExt cx="1825625" cy="2457450"/>
            </a:xfrm>
          </p:grpSpPr>
          <p:sp>
            <p:nvSpPr>
              <p:cNvPr id="21" name="Freeform 20"/>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chemeClr val="accent2"/>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2" name="Freeform 21"/>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chemeClr val="accent2"/>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17" name="TextBox 16"/>
            <p:cNvSpPr txBox="1"/>
            <p:nvPr userDrawn="1"/>
          </p:nvSpPr>
          <p:spPr>
            <a:xfrm rot="18920653">
              <a:off x="6614389" y="1959675"/>
              <a:ext cx="1084827" cy="451405"/>
            </a:xfrm>
            <a:prstGeom prst="rect">
              <a:avLst/>
            </a:prstGeom>
            <a:noFill/>
          </p:spPr>
          <p:txBody>
            <a:bodyPr wrap="none" rtlCol="0" anchor="ctr">
              <a:prstTxWarp prst="textArchUp">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文字内容</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8" name="TextBox 17"/>
            <p:cNvSpPr txBox="1"/>
            <p:nvPr userDrawn="1"/>
          </p:nvSpPr>
          <p:spPr>
            <a:xfrm rot="2904439">
              <a:off x="9713530" y="2071950"/>
              <a:ext cx="1348425" cy="451405"/>
            </a:xfrm>
            <a:prstGeom prst="rect">
              <a:avLst/>
            </a:prstGeom>
            <a:noFill/>
          </p:spPr>
          <p:txBody>
            <a:bodyPr wrap="none" rtlCol="0" anchor="ctr">
              <a:prstTxWarp prst="textArchUp">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文字内容</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9" name="TextBox 18"/>
            <p:cNvSpPr txBox="1"/>
            <p:nvPr userDrawn="1"/>
          </p:nvSpPr>
          <p:spPr>
            <a:xfrm rot="3328205">
              <a:off x="6381839" y="5171931"/>
              <a:ext cx="1276620" cy="451405"/>
            </a:xfrm>
            <a:prstGeom prst="rect">
              <a:avLst/>
            </a:prstGeom>
            <a:noFill/>
          </p:spPr>
          <p:txBody>
            <a:bodyPr wrap="none" rtlCol="0" anchor="ctr">
              <a:prstTxWarp prst="textArchDown">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文字内容</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0" name="TextBox 19"/>
            <p:cNvSpPr txBox="1"/>
            <p:nvPr userDrawn="1"/>
          </p:nvSpPr>
          <p:spPr>
            <a:xfrm rot="18872992">
              <a:off x="9524091" y="5259067"/>
              <a:ext cx="1436559" cy="451405"/>
            </a:xfrm>
            <a:prstGeom prst="rect">
              <a:avLst/>
            </a:prstGeom>
            <a:noFill/>
          </p:spPr>
          <p:txBody>
            <a:bodyPr wrap="none" rtlCol="0" anchor="ctr">
              <a:prstTxWarp prst="textArchDown">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文字内容</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30" name="Rectangle 28"/>
          <p:cNvSpPr/>
          <p:nvPr/>
        </p:nvSpPr>
        <p:spPr>
          <a:xfrm>
            <a:off x="6565614" y="2170803"/>
            <a:ext cx="3944048" cy="584727"/>
          </a:xfrm>
          <a:prstGeom prst="rect">
            <a:avLst/>
          </a:prstGeom>
        </p:spPr>
        <p:txBody>
          <a:bodyPr wrap="square" lIns="91391" tIns="45696" rIns="91391" bIns="45696">
            <a:spAutoFit/>
          </a:bodyPr>
          <a:lstStyle/>
          <a:p>
            <a:r>
              <a:rPr lang="zh-CN" altLang="en-US" sz="1600" dirty="0">
                <a:sym typeface="Arial" panose="020B0604020202020204" pitchFamily="34" charset="0"/>
              </a:rPr>
              <a:t>输入文字，修改文字内容，也可以直接复制你的内容到此。</a:t>
            </a:r>
            <a:endParaRPr lang="en-US" altLang="zh-CN" sz="1600" dirty="0">
              <a:sym typeface="Arial" panose="020B0604020202020204" pitchFamily="34" charset="0"/>
            </a:endParaRPr>
          </a:p>
        </p:txBody>
      </p:sp>
      <p:sp>
        <p:nvSpPr>
          <p:cNvPr id="34" name="Rectangle 28"/>
          <p:cNvSpPr/>
          <p:nvPr/>
        </p:nvSpPr>
        <p:spPr>
          <a:xfrm>
            <a:off x="6565614" y="3082276"/>
            <a:ext cx="3944048" cy="584727"/>
          </a:xfrm>
          <a:prstGeom prst="rect">
            <a:avLst/>
          </a:prstGeom>
        </p:spPr>
        <p:txBody>
          <a:bodyPr wrap="square" lIns="91391" tIns="45696" rIns="91391" bIns="45696">
            <a:spAutoFit/>
          </a:bodyPr>
          <a:lstStyle/>
          <a:p>
            <a:r>
              <a:rPr lang="zh-CN" altLang="en-US" sz="1600" dirty="0">
                <a:sym typeface="Arial" panose="020B0604020202020204" pitchFamily="34" charset="0"/>
              </a:rPr>
              <a:t>输入文字，修改文字内容，也可以直接复制你的内容到此。</a:t>
            </a:r>
            <a:endParaRPr lang="en-US" altLang="zh-CN" sz="1600" dirty="0">
              <a:sym typeface="Arial" panose="020B0604020202020204" pitchFamily="34" charset="0"/>
            </a:endParaRPr>
          </a:p>
        </p:txBody>
      </p:sp>
      <p:sp>
        <p:nvSpPr>
          <p:cNvPr id="37" name="Rectangle 28"/>
          <p:cNvSpPr/>
          <p:nvPr/>
        </p:nvSpPr>
        <p:spPr>
          <a:xfrm>
            <a:off x="6565614" y="3993751"/>
            <a:ext cx="3944048" cy="584727"/>
          </a:xfrm>
          <a:prstGeom prst="rect">
            <a:avLst/>
          </a:prstGeom>
        </p:spPr>
        <p:txBody>
          <a:bodyPr wrap="square" lIns="91391" tIns="45696" rIns="91391" bIns="45696">
            <a:spAutoFit/>
          </a:bodyPr>
          <a:lstStyle/>
          <a:p>
            <a:r>
              <a:rPr lang="zh-CN" altLang="en-US" sz="1600" dirty="0">
                <a:sym typeface="Arial" panose="020B0604020202020204" pitchFamily="34" charset="0"/>
              </a:rPr>
              <a:t>输入文字，修改文字内容，也可以直接复制你的内容到此。</a:t>
            </a:r>
            <a:endParaRPr lang="en-US" altLang="zh-CN" sz="1600" dirty="0">
              <a:sym typeface="Arial" panose="020B0604020202020204" pitchFamily="34" charset="0"/>
            </a:endParaRPr>
          </a:p>
        </p:txBody>
      </p:sp>
      <p:sp>
        <p:nvSpPr>
          <p:cNvPr id="40" name="Rectangle 28"/>
          <p:cNvSpPr/>
          <p:nvPr/>
        </p:nvSpPr>
        <p:spPr>
          <a:xfrm>
            <a:off x="6565614" y="4928974"/>
            <a:ext cx="3944048" cy="584727"/>
          </a:xfrm>
          <a:prstGeom prst="rect">
            <a:avLst/>
          </a:prstGeom>
        </p:spPr>
        <p:txBody>
          <a:bodyPr wrap="square" lIns="91391" tIns="45696" rIns="91391" bIns="45696">
            <a:spAutoFit/>
          </a:bodyPr>
          <a:lstStyle/>
          <a:p>
            <a:r>
              <a:rPr lang="zh-CN" altLang="en-US" sz="1600" dirty="0">
                <a:sym typeface="Arial" panose="020B0604020202020204" pitchFamily="34" charset="0"/>
              </a:rPr>
              <a:t>输入文字，修改文字内容，也可以直接复制你的内容到此。</a:t>
            </a:r>
            <a:endParaRPr lang="en-US" altLang="zh-CN" sz="1600" dirty="0">
              <a:sym typeface="Arial" panose="020B0604020202020204" pitchFamily="34" charset="0"/>
            </a:endParaRPr>
          </a:p>
        </p:txBody>
      </p:sp>
    </p:spTree>
  </p:cSld>
  <p:clrMapOvr>
    <a:masterClrMapping/>
  </p:clrMapOvr>
  <p:transition advTm="337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500"/>
                                        <p:tgtEl>
                                          <p:spTgt spid="12"/>
                                        </p:tgtEl>
                                      </p:cBhvr>
                                    </p:animEffect>
                                  </p:childTnLst>
                                </p:cTn>
                              </p:par>
                            </p:childTnLst>
                          </p:cTn>
                        </p:par>
                        <p:par>
                          <p:cTn id="8" fill="hold">
                            <p:stCondLst>
                              <p:cond delay="1500"/>
                            </p:stCondLst>
                            <p:childTnLst>
                              <p:par>
                                <p:cTn id="9" presetID="47"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anim calcmode="lin" valueType="num">
                                      <p:cBhvr>
                                        <p:cTn id="22" dur="1000" fill="hold"/>
                                        <p:tgtEl>
                                          <p:spTgt spid="37"/>
                                        </p:tgtEl>
                                        <p:attrNameLst>
                                          <p:attrName>ppt_x</p:attrName>
                                        </p:attrNameLst>
                                      </p:cBhvr>
                                      <p:tavLst>
                                        <p:tav tm="0">
                                          <p:val>
                                            <p:strVal val="#ppt_x"/>
                                          </p:val>
                                        </p:tav>
                                        <p:tav tm="100000">
                                          <p:val>
                                            <p:strVal val="#ppt_x"/>
                                          </p:val>
                                        </p:tav>
                                      </p:tavLst>
                                    </p:anim>
                                    <p:anim calcmode="lin" valueType="num">
                                      <p:cBhvr>
                                        <p:cTn id="23" dur="1000" fill="hold"/>
                                        <p:tgtEl>
                                          <p:spTgt spid="37"/>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7"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1071996" y="2766621"/>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265" b="1" dirty="0">
                <a:solidFill>
                  <a:srgbClr val="0070C0"/>
                </a:solidFill>
                <a:latin typeface="微软雅黑" panose="020B0503020204020204" charset="-122"/>
                <a:ea typeface="微软雅黑" panose="020B0503020204020204" charset="-122"/>
              </a:rPr>
              <a:t>目录</a:t>
            </a:r>
          </a:p>
          <a:p>
            <a:pPr marL="0" indent="0" algn="ctr">
              <a:buNone/>
            </a:pPr>
            <a:r>
              <a:rPr lang="en-US" altLang="zh-CN" sz="2400" b="1" dirty="0">
                <a:solidFill>
                  <a:schemeClr val="tx1">
                    <a:lumMod val="75000"/>
                    <a:lumOff val="25000"/>
                  </a:schemeClr>
                </a:solidFill>
                <a:latin typeface="微软雅黑" panose="020B0503020204020204" charset="-122"/>
                <a:ea typeface="微软雅黑" panose="020B0503020204020204" charset="-122"/>
              </a:rPr>
              <a:t>Contents</a:t>
            </a:r>
          </a:p>
        </p:txBody>
      </p:sp>
      <p:grpSp>
        <p:nvGrpSpPr>
          <p:cNvPr id="45" name="组合 44"/>
          <p:cNvGrpSpPr/>
          <p:nvPr/>
        </p:nvGrpSpPr>
        <p:grpSpPr>
          <a:xfrm>
            <a:off x="4560431" y="1819685"/>
            <a:ext cx="1192345" cy="666115"/>
            <a:chOff x="2215144" y="927951"/>
            <a:chExt cx="1244730" cy="915925"/>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47" name="文本框 9"/>
            <p:cNvSpPr txBox="1"/>
            <p:nvPr/>
          </p:nvSpPr>
          <p:spPr>
            <a:xfrm>
              <a:off x="2393075" y="927951"/>
              <a:ext cx="1066799" cy="915925"/>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01</a:t>
              </a:r>
              <a:endParaRPr lang="zh-CN" altLang="en-US" sz="3735" dirty="0">
                <a:solidFill>
                  <a:schemeClr val="bg1"/>
                </a:solidFill>
                <a:latin typeface="Impact" panose="020B0806030902050204" pitchFamily="34" charset="0"/>
              </a:endParaRPr>
            </a:p>
          </p:txBody>
        </p:sp>
      </p:grpSp>
      <p:grpSp>
        <p:nvGrpSpPr>
          <p:cNvPr id="48" name="组合 47"/>
          <p:cNvGrpSpPr/>
          <p:nvPr/>
        </p:nvGrpSpPr>
        <p:grpSpPr>
          <a:xfrm>
            <a:off x="4560431" y="2725837"/>
            <a:ext cx="1192345" cy="672217"/>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0" name="文本框 10"/>
            <p:cNvSpPr txBox="1"/>
            <p:nvPr/>
          </p:nvSpPr>
          <p:spPr>
            <a:xfrm>
              <a:off x="2393075" y="1952311"/>
              <a:ext cx="1066799" cy="915927"/>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02</a:t>
              </a:r>
              <a:endParaRPr lang="zh-CN" altLang="en-US" sz="3735" dirty="0">
                <a:solidFill>
                  <a:schemeClr val="bg1"/>
                </a:solidFill>
                <a:latin typeface="Impact" panose="020B0806030902050204" pitchFamily="34" charset="0"/>
              </a:endParaRPr>
            </a:p>
          </p:txBody>
        </p:sp>
      </p:grpSp>
      <p:grpSp>
        <p:nvGrpSpPr>
          <p:cNvPr id="51" name="组合 50"/>
          <p:cNvGrpSpPr/>
          <p:nvPr/>
        </p:nvGrpSpPr>
        <p:grpSpPr>
          <a:xfrm>
            <a:off x="4560431" y="3661635"/>
            <a:ext cx="1192345" cy="666115"/>
            <a:chOff x="2215144" y="3018134"/>
            <a:chExt cx="1244730" cy="915925"/>
          </a:xfrm>
        </p:grpSpPr>
        <p:sp>
          <p:nvSpPr>
            <p:cNvPr id="52" name="平行四边形 51"/>
            <p:cNvSpPr/>
            <p:nvPr/>
          </p:nvSpPr>
          <p:spPr>
            <a:xfrm>
              <a:off x="2215144" y="3084852"/>
              <a:ext cx="1120898" cy="842781"/>
            </a:xfrm>
            <a:prstGeom prst="parallelogram">
              <a:avLst>
                <a:gd name="adj" fmla="val 482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3" name="文本框 11"/>
            <p:cNvSpPr txBox="1"/>
            <p:nvPr/>
          </p:nvSpPr>
          <p:spPr>
            <a:xfrm>
              <a:off x="2393075" y="3018134"/>
              <a:ext cx="1066799" cy="915925"/>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03</a:t>
              </a:r>
              <a:endParaRPr lang="zh-CN" altLang="en-US" sz="3735" dirty="0">
                <a:solidFill>
                  <a:schemeClr val="bg1"/>
                </a:solidFill>
                <a:latin typeface="Impact" panose="020B0806030902050204" pitchFamily="34" charset="0"/>
              </a:endParaRPr>
            </a:p>
          </p:txBody>
        </p:sp>
      </p:grpSp>
      <p:grpSp>
        <p:nvGrpSpPr>
          <p:cNvPr id="54" name="组合 53"/>
          <p:cNvGrpSpPr/>
          <p:nvPr/>
        </p:nvGrpSpPr>
        <p:grpSpPr>
          <a:xfrm>
            <a:off x="4560431" y="4571621"/>
            <a:ext cx="1192345" cy="677512"/>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6" name="文本框 12"/>
            <p:cNvSpPr txBox="1"/>
            <p:nvPr/>
          </p:nvSpPr>
          <p:spPr>
            <a:xfrm>
              <a:off x="2393075" y="4047039"/>
              <a:ext cx="1066799" cy="915927"/>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04</a:t>
              </a:r>
              <a:endParaRPr lang="zh-CN" altLang="en-US" sz="3735" dirty="0">
                <a:solidFill>
                  <a:schemeClr val="bg1"/>
                </a:solidFill>
                <a:latin typeface="Impact" panose="020B0806030902050204" pitchFamily="34" charset="0"/>
              </a:endParaRPr>
            </a:p>
          </p:txBody>
        </p:sp>
      </p:grpSp>
      <p:grpSp>
        <p:nvGrpSpPr>
          <p:cNvPr id="60" name="组合 59"/>
          <p:cNvGrpSpPr/>
          <p:nvPr/>
        </p:nvGrpSpPr>
        <p:grpSpPr>
          <a:xfrm>
            <a:off x="5466102" y="1837433"/>
            <a:ext cx="5143000" cy="612920"/>
            <a:chOff x="4315150" y="953426"/>
            <a:chExt cx="3857250" cy="540057"/>
          </a:xfrm>
        </p:grpSpPr>
        <p:sp>
          <p:nvSpPr>
            <p:cNvPr id="61" name="矩形 60"/>
            <p:cNvSpPr/>
            <p:nvPr/>
          </p:nvSpPr>
          <p:spPr>
            <a:xfrm>
              <a:off x="4841196" y="1036090"/>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3" name="组合 62"/>
          <p:cNvGrpSpPr/>
          <p:nvPr/>
        </p:nvGrpSpPr>
        <p:grpSpPr>
          <a:xfrm>
            <a:off x="5466102" y="2762971"/>
            <a:ext cx="5143000" cy="612920"/>
            <a:chOff x="4315150" y="1647579"/>
            <a:chExt cx="3857250" cy="540057"/>
          </a:xfrm>
        </p:grpSpPr>
        <p:sp>
          <p:nvSpPr>
            <p:cNvPr id="64" name="矩形 63"/>
            <p:cNvSpPr/>
            <p:nvPr/>
          </p:nvSpPr>
          <p:spPr>
            <a:xfrm>
              <a:off x="4841196" y="1730243"/>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6" name="组合 65"/>
          <p:cNvGrpSpPr/>
          <p:nvPr/>
        </p:nvGrpSpPr>
        <p:grpSpPr>
          <a:xfrm>
            <a:off x="5466102" y="3688507"/>
            <a:ext cx="5143000" cy="612920"/>
            <a:chOff x="4315150" y="2341731"/>
            <a:chExt cx="3857250" cy="540057"/>
          </a:xfrm>
        </p:grpSpPr>
        <p:sp>
          <p:nvSpPr>
            <p:cNvPr id="67" name="矩形 66"/>
            <p:cNvSpPr/>
            <p:nvPr/>
          </p:nvSpPr>
          <p:spPr>
            <a:xfrm>
              <a:off x="4841197" y="2424395"/>
              <a:ext cx="2827146"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9" name="组合 68"/>
          <p:cNvGrpSpPr/>
          <p:nvPr/>
        </p:nvGrpSpPr>
        <p:grpSpPr>
          <a:xfrm>
            <a:off x="5466102" y="4614044"/>
            <a:ext cx="5143000" cy="612920"/>
            <a:chOff x="4315150" y="3035884"/>
            <a:chExt cx="3857250" cy="540057"/>
          </a:xfrm>
        </p:grpSpPr>
        <p:sp>
          <p:nvSpPr>
            <p:cNvPr id="70" name="矩形 69"/>
            <p:cNvSpPr/>
            <p:nvPr/>
          </p:nvSpPr>
          <p:spPr>
            <a:xfrm>
              <a:off x="4841196" y="3118548"/>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sp>
        <p:nvSpPr>
          <p:cNvPr id="81" name="等腰三角形 80"/>
          <p:cNvSpPr/>
          <p:nvPr/>
        </p:nvSpPr>
        <p:spPr>
          <a:xfrm>
            <a:off x="-125866" y="4437500"/>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等腰三角形 81"/>
          <p:cNvSpPr/>
          <p:nvPr/>
        </p:nvSpPr>
        <p:spPr>
          <a:xfrm>
            <a:off x="1348800" y="5033297"/>
            <a:ext cx="2607127" cy="1948097"/>
          </a:xfrm>
          <a:prstGeom prst="triangle">
            <a:avLst/>
          </a:prstGeom>
          <a:solidFill>
            <a:schemeClr val="accent4">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ransition advTm="4633">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1000"/>
                                        <p:tgtEl>
                                          <p:spTgt spid="82"/>
                                        </p:tgtEl>
                                      </p:cBhvr>
                                    </p:animEffect>
                                    <p:anim calcmode="lin" valueType="num">
                                      <p:cBhvr>
                                        <p:cTn id="13" dur="1000" fill="hold"/>
                                        <p:tgtEl>
                                          <p:spTgt spid="82"/>
                                        </p:tgtEl>
                                        <p:attrNameLst>
                                          <p:attrName>ppt_x</p:attrName>
                                        </p:attrNameLst>
                                      </p:cBhvr>
                                      <p:tavLst>
                                        <p:tav tm="0">
                                          <p:val>
                                            <p:strVal val="#ppt_x"/>
                                          </p:val>
                                        </p:tav>
                                        <p:tav tm="100000">
                                          <p:val>
                                            <p:strVal val="#ppt_x"/>
                                          </p:val>
                                        </p:tav>
                                      </p:tavLst>
                                    </p:anim>
                                    <p:anim calcmode="lin" valueType="num">
                                      <p:cBhvr>
                                        <p:cTn id="14" dur="1000" fill="hold"/>
                                        <p:tgtEl>
                                          <p:spTgt spid="8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500" fill="hold"/>
                                        <p:tgtEl>
                                          <p:spTgt spid="60"/>
                                        </p:tgtEl>
                                        <p:attrNameLst>
                                          <p:attrName>ppt_x</p:attrName>
                                        </p:attrNameLst>
                                      </p:cBhvr>
                                      <p:tavLst>
                                        <p:tav tm="0">
                                          <p:val>
                                            <p:strVal val="0-#ppt_w/2"/>
                                          </p:val>
                                        </p:tav>
                                        <p:tav tm="100000">
                                          <p:val>
                                            <p:strVal val="#ppt_x"/>
                                          </p:val>
                                        </p:tav>
                                      </p:tavLst>
                                    </p:anim>
                                    <p:anim calcmode="lin" valueType="num">
                                      <p:cBhvr additive="base">
                                        <p:cTn id="29" dur="500" fill="hold"/>
                                        <p:tgtEl>
                                          <p:spTgt spid="6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1+#ppt_w/2"/>
                                          </p:val>
                                        </p:tav>
                                        <p:tav tm="100000">
                                          <p:val>
                                            <p:strVal val="#ppt_x"/>
                                          </p:val>
                                        </p:tav>
                                      </p:tavLst>
                                    </p:anim>
                                    <p:anim calcmode="lin" valueType="num">
                                      <p:cBhvr additive="base">
                                        <p:cTn id="34" dur="500" fill="hold"/>
                                        <p:tgtEl>
                                          <p:spTgt spid="4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1+#ppt_w/2"/>
                                          </p:val>
                                        </p:tav>
                                        <p:tav tm="100000">
                                          <p:val>
                                            <p:strVal val="#ppt_x"/>
                                          </p:val>
                                        </p:tav>
                                      </p:tavLst>
                                    </p:anim>
                                    <p:anim calcmode="lin" valueType="num">
                                      <p:cBhvr additive="base">
                                        <p:cTn id="38" dur="500" fill="hold"/>
                                        <p:tgtEl>
                                          <p:spTgt spid="63"/>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0-#ppt_w/2"/>
                                          </p:val>
                                        </p:tav>
                                        <p:tav tm="100000">
                                          <p:val>
                                            <p:strVal val="#ppt_x"/>
                                          </p:val>
                                        </p:tav>
                                      </p:tavLst>
                                    </p:anim>
                                    <p:anim calcmode="lin" valueType="num">
                                      <p:cBhvr additive="base">
                                        <p:cTn id="43" dur="500" fill="hold"/>
                                        <p:tgtEl>
                                          <p:spTgt spid="51"/>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500" fill="hold"/>
                                        <p:tgtEl>
                                          <p:spTgt spid="66"/>
                                        </p:tgtEl>
                                        <p:attrNameLst>
                                          <p:attrName>ppt_x</p:attrName>
                                        </p:attrNameLst>
                                      </p:cBhvr>
                                      <p:tavLst>
                                        <p:tav tm="0">
                                          <p:val>
                                            <p:strVal val="0-#ppt_w/2"/>
                                          </p:val>
                                        </p:tav>
                                        <p:tav tm="100000">
                                          <p:val>
                                            <p:strVal val="#ppt_x"/>
                                          </p:val>
                                        </p:tav>
                                      </p:tavLst>
                                    </p:anim>
                                    <p:anim calcmode="lin" valueType="num">
                                      <p:cBhvr additive="base">
                                        <p:cTn id="47" dur="50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500"/>
                            </p:stCondLst>
                            <p:childTnLst>
                              <p:par>
                                <p:cTn id="49" presetID="2" presetClass="entr" presetSubtype="2"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1+#ppt_w/2"/>
                                          </p:val>
                                        </p:tav>
                                        <p:tav tm="100000">
                                          <p:val>
                                            <p:strVal val="#ppt_x"/>
                                          </p:val>
                                        </p:tav>
                                      </p:tavLst>
                                    </p:anim>
                                    <p:anim calcmode="lin" valueType="num">
                                      <p:cBhvr additive="base">
                                        <p:cTn id="52" dur="500" fill="hold"/>
                                        <p:tgtEl>
                                          <p:spTgt spid="54"/>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69"/>
                                        </p:tgtEl>
                                        <p:attrNameLst>
                                          <p:attrName>style.visibility</p:attrName>
                                        </p:attrNameLst>
                                      </p:cBhvr>
                                      <p:to>
                                        <p:strVal val="visible"/>
                                      </p:to>
                                    </p:set>
                                    <p:anim calcmode="lin" valueType="num">
                                      <p:cBhvr additive="base">
                                        <p:cTn id="55" dur="500" fill="hold"/>
                                        <p:tgtEl>
                                          <p:spTgt spid="69"/>
                                        </p:tgtEl>
                                        <p:attrNameLst>
                                          <p:attrName>ppt_x</p:attrName>
                                        </p:attrNameLst>
                                      </p:cBhvr>
                                      <p:tavLst>
                                        <p:tav tm="0">
                                          <p:val>
                                            <p:strVal val="1+#ppt_w/2"/>
                                          </p:val>
                                        </p:tav>
                                        <p:tav tm="100000">
                                          <p:val>
                                            <p:strVal val="#ppt_x"/>
                                          </p:val>
                                        </p:tav>
                                      </p:tavLst>
                                    </p:anim>
                                    <p:anim calcmode="lin" valueType="num">
                                      <p:cBhvr additive="base">
                                        <p:cTn id="56"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1" grpId="0" animBg="1"/>
      <p:bldP spid="8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17" name="Oval 16"/>
          <p:cNvSpPr>
            <a:spLocks noChangeAspect="1"/>
          </p:cNvSpPr>
          <p:nvPr/>
        </p:nvSpPr>
        <p:spPr>
          <a:xfrm>
            <a:off x="3105459" y="2527154"/>
            <a:ext cx="1782115" cy="178221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8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2" name="Oval 21"/>
          <p:cNvSpPr>
            <a:spLocks noChangeAspect="1"/>
          </p:cNvSpPr>
          <p:nvPr/>
        </p:nvSpPr>
        <p:spPr>
          <a:xfrm>
            <a:off x="4500978" y="2527154"/>
            <a:ext cx="1782115" cy="178221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8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9" name="Oval 28"/>
          <p:cNvSpPr>
            <a:spLocks noChangeAspect="1"/>
          </p:cNvSpPr>
          <p:nvPr/>
        </p:nvSpPr>
        <p:spPr>
          <a:xfrm>
            <a:off x="7292015" y="2527154"/>
            <a:ext cx="1782115" cy="178221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8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5" name="Oval 34"/>
          <p:cNvSpPr>
            <a:spLocks noChangeAspect="1"/>
          </p:cNvSpPr>
          <p:nvPr/>
        </p:nvSpPr>
        <p:spPr>
          <a:xfrm>
            <a:off x="5896495" y="2527154"/>
            <a:ext cx="1782115" cy="178221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8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9" name="Title 1"/>
          <p:cNvSpPr txBox="1"/>
          <p:nvPr/>
        </p:nvSpPr>
        <p:spPr>
          <a:xfrm>
            <a:off x="3590918" y="3216221"/>
            <a:ext cx="786851" cy="240066"/>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itchFamily="2" charset="0"/>
                <a:ea typeface="Roboto" pitchFamily="2" charset="0"/>
                <a:cs typeface="+mj-cs"/>
              </a:defRPr>
            </a:lvl1pPr>
          </a:lstStyle>
          <a:p>
            <a:pPr>
              <a:lnSpc>
                <a:spcPct val="120000"/>
              </a:lnSpc>
              <a:spcBef>
                <a:spcPts val="0"/>
              </a:spcBef>
            </a:pPr>
            <a:r>
              <a:rPr lang="zh-CN" altLang="en-US" sz="1300"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13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0" name="Title 1"/>
          <p:cNvSpPr txBox="1"/>
          <p:nvPr/>
        </p:nvSpPr>
        <p:spPr>
          <a:xfrm>
            <a:off x="4998608" y="3216221"/>
            <a:ext cx="786851" cy="240066"/>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itchFamily="2" charset="0"/>
                <a:ea typeface="Roboto" pitchFamily="2" charset="0"/>
                <a:cs typeface="+mj-cs"/>
              </a:defRPr>
            </a:lvl1pPr>
          </a:lstStyle>
          <a:p>
            <a:pPr>
              <a:lnSpc>
                <a:spcPct val="120000"/>
              </a:lnSpc>
              <a:spcBef>
                <a:spcPts val="0"/>
              </a:spcBef>
            </a:pPr>
            <a:r>
              <a:rPr lang="zh-CN" altLang="en-US" sz="1300"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13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1" name="Title 1"/>
          <p:cNvSpPr txBox="1"/>
          <p:nvPr/>
        </p:nvSpPr>
        <p:spPr>
          <a:xfrm>
            <a:off x="6394126" y="3216221"/>
            <a:ext cx="786851" cy="240066"/>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itchFamily="2" charset="0"/>
                <a:ea typeface="Roboto" pitchFamily="2" charset="0"/>
                <a:cs typeface="+mj-cs"/>
              </a:defRPr>
            </a:lvl1pPr>
          </a:lstStyle>
          <a:p>
            <a:pPr>
              <a:lnSpc>
                <a:spcPct val="120000"/>
              </a:lnSpc>
              <a:spcBef>
                <a:spcPts val="0"/>
              </a:spcBef>
            </a:pPr>
            <a:r>
              <a:rPr lang="zh-CN" altLang="en-US" sz="1300"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13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2" name="Title 1"/>
          <p:cNvSpPr txBox="1"/>
          <p:nvPr/>
        </p:nvSpPr>
        <p:spPr>
          <a:xfrm>
            <a:off x="7789648" y="3216221"/>
            <a:ext cx="786851" cy="240066"/>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itchFamily="2" charset="0"/>
                <a:ea typeface="Roboto" pitchFamily="2" charset="0"/>
                <a:cs typeface="+mj-cs"/>
              </a:defRPr>
            </a:lvl1pPr>
          </a:lstStyle>
          <a:p>
            <a:pPr>
              <a:lnSpc>
                <a:spcPct val="120000"/>
              </a:lnSpc>
              <a:spcBef>
                <a:spcPts val="0"/>
              </a:spcBef>
            </a:pPr>
            <a:r>
              <a:rPr lang="zh-CN" altLang="en-US" sz="1300"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13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43" name="Elbow Connector 42"/>
          <p:cNvCxnSpPr/>
          <p:nvPr/>
        </p:nvCxnSpPr>
        <p:spPr>
          <a:xfrm flipH="1" flipV="1">
            <a:off x="2978165" y="1838293"/>
            <a:ext cx="1002487" cy="69053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4" name="Text Placeholder 10"/>
          <p:cNvSpPr txBox="1"/>
          <p:nvPr/>
        </p:nvSpPr>
        <p:spPr>
          <a:xfrm>
            <a:off x="1198172" y="1564475"/>
            <a:ext cx="1593090"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AU" dirty="0">
              <a:sym typeface="Arial" panose="020B0604020202020204" pitchFamily="34" charset="0"/>
            </a:endParaRPr>
          </a:p>
        </p:txBody>
      </p:sp>
      <p:sp>
        <p:nvSpPr>
          <p:cNvPr id="45" name="Text Placeholder 11"/>
          <p:cNvSpPr txBox="1"/>
          <p:nvPr/>
        </p:nvSpPr>
        <p:spPr>
          <a:xfrm>
            <a:off x="1198173" y="1811213"/>
            <a:ext cx="2470230"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输入文字，点击添加相关标题文字，修改文字内容，也可以直接复制你的内容到此。</a:t>
            </a:r>
            <a:endParaRPr lang="en-AU" dirty="0">
              <a:sym typeface="Arial" panose="020B0604020202020204" pitchFamily="34" charset="0"/>
            </a:endParaRPr>
          </a:p>
        </p:txBody>
      </p:sp>
      <p:cxnSp>
        <p:nvCxnSpPr>
          <p:cNvPr id="46" name="Elbow Connector 45"/>
          <p:cNvCxnSpPr/>
          <p:nvPr/>
        </p:nvCxnSpPr>
        <p:spPr>
          <a:xfrm rot="5400000">
            <a:off x="3838765" y="3448764"/>
            <a:ext cx="692665" cy="2413870"/>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7" name="Text Placeholder 10"/>
          <p:cNvSpPr txBox="1"/>
          <p:nvPr/>
        </p:nvSpPr>
        <p:spPr>
          <a:xfrm>
            <a:off x="1305047" y="4704961"/>
            <a:ext cx="1593090"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AU" dirty="0">
              <a:sym typeface="Arial" panose="020B0604020202020204" pitchFamily="34" charset="0"/>
            </a:endParaRPr>
          </a:p>
        </p:txBody>
      </p:sp>
      <p:sp>
        <p:nvSpPr>
          <p:cNvPr id="48" name="Text Placeholder 11"/>
          <p:cNvSpPr txBox="1"/>
          <p:nvPr/>
        </p:nvSpPr>
        <p:spPr>
          <a:xfrm>
            <a:off x="1305048" y="4951698"/>
            <a:ext cx="2470230"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输入文字，点击添加相关标题文字，修改文字内容，也可以直接复制你的内容到此。</a:t>
            </a:r>
            <a:endParaRPr lang="en-AU" dirty="0">
              <a:sym typeface="Arial" panose="020B0604020202020204" pitchFamily="34" charset="0"/>
            </a:endParaRPr>
          </a:p>
        </p:txBody>
      </p:sp>
      <p:cxnSp>
        <p:nvCxnSpPr>
          <p:cNvPr id="49" name="Elbow Connector 48"/>
          <p:cNvCxnSpPr/>
          <p:nvPr/>
        </p:nvCxnSpPr>
        <p:spPr>
          <a:xfrm flipV="1">
            <a:off x="8186289" y="1836622"/>
            <a:ext cx="1002487" cy="69053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0" name="Text Placeholder 10"/>
          <p:cNvSpPr txBox="1"/>
          <p:nvPr/>
        </p:nvSpPr>
        <p:spPr>
          <a:xfrm>
            <a:off x="9375511" y="1481350"/>
            <a:ext cx="1604509"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AU" dirty="0">
              <a:sym typeface="Arial" panose="020B0604020202020204" pitchFamily="34" charset="0"/>
            </a:endParaRPr>
          </a:p>
        </p:txBody>
      </p:sp>
      <p:sp>
        <p:nvSpPr>
          <p:cNvPr id="51" name="Text Placeholder 11"/>
          <p:cNvSpPr txBox="1"/>
          <p:nvPr/>
        </p:nvSpPr>
        <p:spPr>
          <a:xfrm>
            <a:off x="9375511" y="1728087"/>
            <a:ext cx="2487937"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输入文字，点击添加相关标题文字，修改文字内容，也可以直接复制你的内容到此。</a:t>
            </a:r>
            <a:endParaRPr lang="en-AU" dirty="0">
              <a:sym typeface="Arial" panose="020B0604020202020204" pitchFamily="34" charset="0"/>
            </a:endParaRPr>
          </a:p>
        </p:txBody>
      </p:sp>
      <p:cxnSp>
        <p:nvCxnSpPr>
          <p:cNvPr id="53" name="Elbow Connector 52"/>
          <p:cNvCxnSpPr/>
          <p:nvPr/>
        </p:nvCxnSpPr>
        <p:spPr>
          <a:xfrm rot="16200000" flipH="1">
            <a:off x="7580873" y="3447511"/>
            <a:ext cx="692665" cy="2413870"/>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4" name="Text Placeholder 10"/>
          <p:cNvSpPr txBox="1"/>
          <p:nvPr/>
        </p:nvSpPr>
        <p:spPr>
          <a:xfrm>
            <a:off x="9320876" y="4705706"/>
            <a:ext cx="1604509"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AU" dirty="0">
              <a:sym typeface="Arial" panose="020B0604020202020204" pitchFamily="34" charset="0"/>
            </a:endParaRPr>
          </a:p>
        </p:txBody>
      </p:sp>
      <p:sp>
        <p:nvSpPr>
          <p:cNvPr id="55" name="Text Placeholder 11"/>
          <p:cNvSpPr txBox="1"/>
          <p:nvPr/>
        </p:nvSpPr>
        <p:spPr>
          <a:xfrm>
            <a:off x="9320875" y="4952442"/>
            <a:ext cx="2487937"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输入文字，点击添加相关标题文字，修改文字内容，也可以直接复制你的内容到此。</a:t>
            </a:r>
            <a:endParaRPr lang="en-AU" dirty="0">
              <a:sym typeface="Arial" panose="020B0604020202020204" pitchFamily="34" charset="0"/>
            </a:endParaRPr>
          </a:p>
        </p:txBody>
      </p:sp>
    </p:spTree>
  </p:cSld>
  <p:clrMapOvr>
    <a:masterClrMapping/>
  </p:clrMapOvr>
  <p:transition advTm="10624">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right)">
                                      <p:cBhvr>
                                        <p:cTn id="39" dur="500"/>
                                        <p:tgtEl>
                                          <p:spTgt spid="4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Effect transition="in" filter="fade">
                                      <p:cBhvr>
                                        <p:cTn id="43" dur="500"/>
                                        <p:tgtEl>
                                          <p:spTgt spid="44">
                                            <p:txEl>
                                              <p:pRg st="0" end="0"/>
                                            </p:tx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45">
                                            <p:txEl>
                                              <p:pRg st="0" end="0"/>
                                            </p:txEl>
                                          </p:spTgt>
                                        </p:tgtEl>
                                        <p:attrNameLst>
                                          <p:attrName>style.visibility</p:attrName>
                                        </p:attrNameLst>
                                      </p:cBhvr>
                                      <p:to>
                                        <p:strVal val="visible"/>
                                      </p:to>
                                    </p:set>
                                    <p:animEffect transition="in" filter="wipe(down)">
                                      <p:cBhvr>
                                        <p:cTn id="47" dur="500"/>
                                        <p:tgtEl>
                                          <p:spTgt spid="45">
                                            <p:txEl>
                                              <p:pRg st="0" end="0"/>
                                            </p:txEl>
                                          </p:spTgt>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right)">
                                      <p:cBhvr>
                                        <p:cTn id="51" dur="500"/>
                                        <p:tgtEl>
                                          <p:spTgt spid="4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xEl>
                                              <p:pRg st="0" end="0"/>
                                            </p:txEl>
                                          </p:spTgt>
                                        </p:tgtEl>
                                        <p:attrNameLst>
                                          <p:attrName>style.visibility</p:attrName>
                                        </p:attrNameLst>
                                      </p:cBhvr>
                                      <p:to>
                                        <p:strVal val="visible"/>
                                      </p:to>
                                    </p:set>
                                    <p:animEffect transition="in" filter="fade">
                                      <p:cBhvr>
                                        <p:cTn id="55" dur="500"/>
                                        <p:tgtEl>
                                          <p:spTgt spid="47">
                                            <p:txEl>
                                              <p:pRg st="0" end="0"/>
                                            </p:txEl>
                                          </p:spTgt>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48">
                                            <p:txEl>
                                              <p:pRg st="0" end="0"/>
                                            </p:txEl>
                                          </p:spTgt>
                                        </p:tgtEl>
                                        <p:attrNameLst>
                                          <p:attrName>style.visibility</p:attrName>
                                        </p:attrNameLst>
                                      </p:cBhvr>
                                      <p:to>
                                        <p:strVal val="visible"/>
                                      </p:to>
                                    </p:set>
                                    <p:animEffect transition="in" filter="wipe(down)">
                                      <p:cBhvr>
                                        <p:cTn id="59" dur="500"/>
                                        <p:tgtEl>
                                          <p:spTgt spid="48">
                                            <p:txEl>
                                              <p:pRg st="0" end="0"/>
                                            </p:txEl>
                                          </p:spTgt>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500"/>
                                        <p:tgtEl>
                                          <p:spTgt spid="53"/>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4">
                                            <p:txEl>
                                              <p:pRg st="0" end="0"/>
                                            </p:txEl>
                                          </p:spTgt>
                                        </p:tgtEl>
                                        <p:attrNameLst>
                                          <p:attrName>style.visibility</p:attrName>
                                        </p:attrNameLst>
                                      </p:cBhvr>
                                      <p:to>
                                        <p:strVal val="visible"/>
                                      </p:to>
                                    </p:set>
                                    <p:animEffect transition="in" filter="fade">
                                      <p:cBhvr>
                                        <p:cTn id="67" dur="500"/>
                                        <p:tgtEl>
                                          <p:spTgt spid="54">
                                            <p:txEl>
                                              <p:pRg st="0" end="0"/>
                                            </p:txEl>
                                          </p:spTgt>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down)">
                                      <p:cBhvr>
                                        <p:cTn id="71" dur="500"/>
                                        <p:tgtEl>
                                          <p:spTgt spid="55">
                                            <p:txEl>
                                              <p:pRg st="0" end="0"/>
                                            </p:txEl>
                                          </p:spTgt>
                                        </p:tgtEl>
                                      </p:cBhvr>
                                    </p:animEffect>
                                  </p:childTnLst>
                                </p:cTn>
                              </p:par>
                            </p:childTnLst>
                          </p:cTn>
                        </p:par>
                        <p:par>
                          <p:cTn id="72" fill="hold">
                            <p:stCondLst>
                              <p:cond delay="8500"/>
                            </p:stCondLst>
                            <p:childTnLst>
                              <p:par>
                                <p:cTn id="73" presetID="22" presetClass="entr" presetSubtype="8" fill="hold"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fade">
                                      <p:cBhvr>
                                        <p:cTn id="79" dur="500"/>
                                        <p:tgtEl>
                                          <p:spTgt spid="50">
                                            <p:txEl>
                                              <p:pRg st="0" end="0"/>
                                            </p:txEl>
                                          </p:spTgt>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down)">
                                      <p:cBhvr>
                                        <p:cTn id="83"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22" grpId="0" bldLvl="0" animBg="1"/>
      <p:bldP spid="29" grpId="0" bldLvl="0" animBg="1"/>
      <p:bldP spid="35" grpId="0" bldLvl="0" animBg="1"/>
      <p:bldP spid="39" grpId="0"/>
      <p:bldP spid="40" grpId="0"/>
      <p:bldP spid="41" grpId="0"/>
      <p:bldP spid="42" grpId="0"/>
      <p:bldP spid="44" grpId="0" build="p"/>
      <p:bldP spid="45" grpId="0" build="p"/>
      <p:bldP spid="47" grpId="0" build="p"/>
      <p:bldP spid="48" grpId="0" build="p"/>
      <p:bldP spid="50" grpId="0" build="p"/>
      <p:bldP spid="51" grpId="0" build="p"/>
      <p:bldP spid="54" grpId="0" build="p"/>
      <p:bldP spid="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文本框 4"/>
          <p:cNvSpPr txBox="1"/>
          <p:nvPr/>
        </p:nvSpPr>
        <p:spPr>
          <a:xfrm>
            <a:off x="3912604" y="2883812"/>
            <a:ext cx="5059680" cy="829945"/>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22" name="等腰三角形 21"/>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等腰三角形 20"/>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文本框 3"/>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04</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29464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1">
                    <a:lumMod val="75000"/>
                    <a:lumOff val="25000"/>
                  </a:schemeClr>
                </a:solidFill>
              </a:rPr>
              <a:t>点击输入本栏的具体文字，简明扼要的说明分项内容。</a:t>
            </a:r>
            <a:endParaRPr lang="en-US" altLang="zh-CN" sz="1600" dirty="0">
              <a:solidFill>
                <a:schemeClr val="tx1">
                  <a:lumMod val="75000"/>
                  <a:lumOff val="25000"/>
                </a:schemeClr>
              </a:solidFill>
            </a:endParaRPr>
          </a:p>
        </p:txBody>
      </p:sp>
    </p:spTree>
  </p:cSld>
  <p:clrMapOvr>
    <a:masterClrMapping/>
  </p:clrMapOvr>
  <p:transition advTm="177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0-#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p:bldP spid="22" grpId="0" animBg="1"/>
      <p:bldP spid="21" grpId="0" animBg="1"/>
      <p:bldP spid="4"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4" name="Oval 17"/>
          <p:cNvSpPr/>
          <p:nvPr/>
        </p:nvSpPr>
        <p:spPr>
          <a:xfrm>
            <a:off x="4270432" y="1804939"/>
            <a:ext cx="3685003" cy="3685003"/>
          </a:xfrm>
          <a:prstGeom prst="ellipse">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Oval 18"/>
          <p:cNvSpPr/>
          <p:nvPr/>
        </p:nvSpPr>
        <p:spPr>
          <a:xfrm>
            <a:off x="4775200" y="2377440"/>
            <a:ext cx="812800" cy="812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01</a:t>
            </a:r>
          </a:p>
        </p:txBody>
      </p:sp>
      <p:sp>
        <p:nvSpPr>
          <p:cNvPr id="6" name="Oval 19"/>
          <p:cNvSpPr/>
          <p:nvPr/>
        </p:nvSpPr>
        <p:spPr>
          <a:xfrm>
            <a:off x="6590748" y="2377440"/>
            <a:ext cx="812800" cy="812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02</a:t>
            </a:r>
          </a:p>
        </p:txBody>
      </p:sp>
      <p:sp>
        <p:nvSpPr>
          <p:cNvPr id="7" name="Oval 20"/>
          <p:cNvSpPr/>
          <p:nvPr/>
        </p:nvSpPr>
        <p:spPr>
          <a:xfrm>
            <a:off x="6590748" y="4104640"/>
            <a:ext cx="812800" cy="812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03</a:t>
            </a:r>
          </a:p>
        </p:txBody>
      </p:sp>
      <p:sp>
        <p:nvSpPr>
          <p:cNvPr id="8" name="Oval 21"/>
          <p:cNvSpPr/>
          <p:nvPr/>
        </p:nvSpPr>
        <p:spPr>
          <a:xfrm>
            <a:off x="4775200" y="4104640"/>
            <a:ext cx="812800" cy="812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04</a:t>
            </a:r>
          </a:p>
        </p:txBody>
      </p:sp>
      <p:grpSp>
        <p:nvGrpSpPr>
          <p:cNvPr id="9" name="Group 48"/>
          <p:cNvGrpSpPr/>
          <p:nvPr/>
        </p:nvGrpSpPr>
        <p:grpSpPr>
          <a:xfrm>
            <a:off x="3657601" y="1429409"/>
            <a:ext cx="1359889" cy="1359889"/>
            <a:chOff x="3113063" y="1535495"/>
            <a:chExt cx="1019917" cy="1019917"/>
          </a:xfrm>
        </p:grpSpPr>
        <p:sp>
          <p:nvSpPr>
            <p:cNvPr id="10" name="Oval 42"/>
            <p:cNvSpPr/>
            <p:nvPr/>
          </p:nvSpPr>
          <p:spPr>
            <a:xfrm>
              <a:off x="3113063" y="1535495"/>
              <a:ext cx="1019917" cy="1019917"/>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Freeform 43"/>
            <p:cNvSpPr>
              <a:spLocks noEditPoints="1"/>
            </p:cNvSpPr>
            <p:nvPr/>
          </p:nvSpPr>
          <p:spPr bwMode="auto">
            <a:xfrm>
              <a:off x="3465722" y="1780449"/>
              <a:ext cx="295548" cy="431778"/>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12" name="Group 49"/>
          <p:cNvGrpSpPr/>
          <p:nvPr/>
        </p:nvGrpSpPr>
        <p:grpSpPr>
          <a:xfrm>
            <a:off x="7072912" y="1429409"/>
            <a:ext cx="1359889" cy="1359889"/>
            <a:chOff x="4327964" y="1174750"/>
            <a:chExt cx="1019917" cy="1019917"/>
          </a:xfrm>
        </p:grpSpPr>
        <p:sp>
          <p:nvSpPr>
            <p:cNvPr id="13" name="Oval 41"/>
            <p:cNvSpPr/>
            <p:nvPr/>
          </p:nvSpPr>
          <p:spPr>
            <a:xfrm>
              <a:off x="4327964" y="1174750"/>
              <a:ext cx="1019917" cy="101991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Freeform 69"/>
            <p:cNvSpPr/>
            <p:nvPr/>
          </p:nvSpPr>
          <p:spPr bwMode="auto">
            <a:xfrm>
              <a:off x="4747567" y="1514986"/>
              <a:ext cx="180710" cy="339444"/>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15" name="Group 50"/>
          <p:cNvGrpSpPr/>
          <p:nvPr/>
        </p:nvGrpSpPr>
        <p:grpSpPr>
          <a:xfrm>
            <a:off x="7072912" y="4436620"/>
            <a:ext cx="1359889" cy="1359889"/>
            <a:chOff x="5349381" y="2021455"/>
            <a:chExt cx="1019917" cy="1019917"/>
          </a:xfrm>
        </p:grpSpPr>
        <p:sp>
          <p:nvSpPr>
            <p:cNvPr id="16" name="Oval 40"/>
            <p:cNvSpPr/>
            <p:nvPr/>
          </p:nvSpPr>
          <p:spPr>
            <a:xfrm>
              <a:off x="5349381" y="2021455"/>
              <a:ext cx="1019917" cy="101991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Freeform 23"/>
            <p:cNvSpPr>
              <a:spLocks noEditPoints="1"/>
            </p:cNvSpPr>
            <p:nvPr/>
          </p:nvSpPr>
          <p:spPr bwMode="auto">
            <a:xfrm>
              <a:off x="5726789" y="2387386"/>
              <a:ext cx="284485" cy="269002"/>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18" name="Group 51"/>
          <p:cNvGrpSpPr/>
          <p:nvPr/>
        </p:nvGrpSpPr>
        <p:grpSpPr>
          <a:xfrm>
            <a:off x="3657601" y="4436620"/>
            <a:ext cx="1359889" cy="1359889"/>
            <a:chOff x="5067559" y="3203756"/>
            <a:chExt cx="1019917" cy="1019917"/>
          </a:xfrm>
        </p:grpSpPr>
        <p:sp>
          <p:nvSpPr>
            <p:cNvPr id="19" name="Oval 39"/>
            <p:cNvSpPr/>
            <p:nvPr/>
          </p:nvSpPr>
          <p:spPr>
            <a:xfrm>
              <a:off x="5067559" y="3203756"/>
              <a:ext cx="1019917" cy="1019917"/>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0" name="Freeform 57"/>
            <p:cNvSpPr>
              <a:spLocks noEditPoints="1"/>
            </p:cNvSpPr>
            <p:nvPr/>
          </p:nvSpPr>
          <p:spPr bwMode="auto">
            <a:xfrm>
              <a:off x="5444281" y="3595597"/>
              <a:ext cx="266472" cy="236235"/>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21" name="Group 52"/>
          <p:cNvGrpSpPr/>
          <p:nvPr/>
        </p:nvGrpSpPr>
        <p:grpSpPr>
          <a:xfrm>
            <a:off x="5432990" y="2967497"/>
            <a:ext cx="1359889" cy="1359889"/>
            <a:chOff x="3795508" y="3664275"/>
            <a:chExt cx="1019917" cy="1019917"/>
          </a:xfrm>
        </p:grpSpPr>
        <p:sp>
          <p:nvSpPr>
            <p:cNvPr id="22" name="Oval 38"/>
            <p:cNvSpPr/>
            <p:nvPr/>
          </p:nvSpPr>
          <p:spPr>
            <a:xfrm>
              <a:off x="3795508" y="3664275"/>
              <a:ext cx="1019917" cy="101991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Freeform 83"/>
            <p:cNvSpPr>
              <a:spLocks noEditPoints="1"/>
            </p:cNvSpPr>
            <p:nvPr/>
          </p:nvSpPr>
          <p:spPr bwMode="auto">
            <a:xfrm>
              <a:off x="4164383" y="3976896"/>
              <a:ext cx="263118" cy="394674"/>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24" name="Group 25"/>
          <p:cNvGrpSpPr/>
          <p:nvPr/>
        </p:nvGrpSpPr>
        <p:grpSpPr>
          <a:xfrm>
            <a:off x="508001" y="4691288"/>
            <a:ext cx="3049455" cy="720438"/>
            <a:chOff x="844734" y="1923739"/>
            <a:chExt cx="2287091" cy="540329"/>
          </a:xfrm>
        </p:grpSpPr>
        <p:sp>
          <p:nvSpPr>
            <p:cNvPr id="25" name="Footer Text"/>
            <p:cNvSpPr txBox="1"/>
            <p:nvPr/>
          </p:nvSpPr>
          <p:spPr>
            <a:xfrm>
              <a:off x="844734" y="2187069"/>
              <a:ext cx="2287091" cy="276999"/>
            </a:xfrm>
            <a:prstGeom prst="rect">
              <a:avLst/>
            </a:prstGeom>
            <a:noFill/>
          </p:spPr>
          <p:txBody>
            <a:bodyPr wrap="square" lIns="0" tIns="0" rIns="0" bIns="0" rtlCol="0">
              <a:spAutoFit/>
            </a:bodyPr>
            <a:lstStyle/>
            <a:p>
              <a:r>
                <a:rPr lang="zh-CN" altLang="en-US" sz="1200" dirty="0">
                  <a:latin typeface="微软雅黑" panose="020B0503020204020204" pitchFamily="34" charset="-122"/>
                  <a:ea typeface="微软雅黑" panose="020B0503020204020204" pitchFamily="34" charset="-122"/>
                  <a:sym typeface="Arial" panose="020B0604020202020204" pitchFamily="34" charset="0"/>
                </a:rPr>
                <a:t>输入文字，修改文字内容，也可以直接复制你的内容到此。</a:t>
              </a:r>
              <a:endParaRPr lang="en-US" altLang="zh-CN" sz="1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TextBox 25"/>
            <p:cNvSpPr txBox="1"/>
            <p:nvPr/>
          </p:nvSpPr>
          <p:spPr>
            <a:xfrm>
              <a:off x="1891101" y="1923739"/>
              <a:ext cx="1240724" cy="184666"/>
            </a:xfrm>
            <a:prstGeom prst="rect">
              <a:avLst/>
            </a:prstGeom>
            <a:noFill/>
          </p:spPr>
          <p:txBody>
            <a:bodyPr wrap="none" lIns="0" tIns="0" rIns="0" bIns="0" rtlCol="0" anchor="ctr">
              <a:spAutoFit/>
            </a:bodyPr>
            <a:lstStyle/>
            <a:p>
              <a:pPr algn="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输入您的标题内容</a:t>
              </a:r>
              <a:endParaRPr 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7" name="Group 32"/>
          <p:cNvGrpSpPr/>
          <p:nvPr/>
        </p:nvGrpSpPr>
        <p:grpSpPr>
          <a:xfrm>
            <a:off x="8532946" y="1684081"/>
            <a:ext cx="3049455" cy="734954"/>
            <a:chOff x="844734" y="1923739"/>
            <a:chExt cx="2287091" cy="551215"/>
          </a:xfrm>
        </p:grpSpPr>
        <p:sp>
          <p:nvSpPr>
            <p:cNvPr id="28" name="Footer Text"/>
            <p:cNvSpPr txBox="1"/>
            <p:nvPr/>
          </p:nvSpPr>
          <p:spPr>
            <a:xfrm>
              <a:off x="844734" y="2197955"/>
              <a:ext cx="2287091" cy="276999"/>
            </a:xfrm>
            <a:prstGeom prst="rect">
              <a:avLst/>
            </a:prstGeom>
            <a:noFill/>
          </p:spPr>
          <p:txBody>
            <a:bodyPr wrap="square" lIns="0" tIns="0" rIns="0" bIns="0" rtlCol="0">
              <a:spAutoFit/>
            </a:bodyPr>
            <a:lstStyle/>
            <a:p>
              <a:r>
                <a:rPr lang="zh-CN" altLang="en-US" sz="1200" dirty="0">
                  <a:latin typeface="微软雅黑" panose="020B0503020204020204" pitchFamily="34" charset="-122"/>
                  <a:ea typeface="微软雅黑" panose="020B0503020204020204" pitchFamily="34" charset="-122"/>
                  <a:sym typeface="Arial" panose="020B0604020202020204" pitchFamily="34" charset="0"/>
                </a:rPr>
                <a:t>输入文字，修改文字内容，也可以直接复制你的内容到此。</a:t>
              </a:r>
              <a:endParaRPr lang="en-US" altLang="zh-CN" sz="1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Box 28"/>
            <p:cNvSpPr txBox="1"/>
            <p:nvPr/>
          </p:nvSpPr>
          <p:spPr>
            <a:xfrm>
              <a:off x="844734" y="1923739"/>
              <a:ext cx="1240724" cy="184666"/>
            </a:xfrm>
            <a:prstGeom prst="rect">
              <a:avLst/>
            </a:prstGeom>
            <a:noFill/>
          </p:spPr>
          <p:txBody>
            <a:bodyPr wrap="none" lIns="0" tIns="0" rIns="0" bIns="0" rtlCol="0" anchor="ctr">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输入您的标题内容</a:t>
              </a:r>
              <a:endParaRPr 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0" name="Group 22"/>
          <p:cNvGrpSpPr/>
          <p:nvPr/>
        </p:nvGrpSpPr>
        <p:grpSpPr>
          <a:xfrm>
            <a:off x="508001" y="1684077"/>
            <a:ext cx="3049455" cy="720438"/>
            <a:chOff x="844734" y="1923739"/>
            <a:chExt cx="2287091" cy="540329"/>
          </a:xfrm>
        </p:grpSpPr>
        <p:sp>
          <p:nvSpPr>
            <p:cNvPr id="31" name="Footer Text"/>
            <p:cNvSpPr txBox="1"/>
            <p:nvPr/>
          </p:nvSpPr>
          <p:spPr>
            <a:xfrm>
              <a:off x="844734" y="2187069"/>
              <a:ext cx="2287091" cy="276999"/>
            </a:xfrm>
            <a:prstGeom prst="rect">
              <a:avLst/>
            </a:prstGeom>
            <a:noFill/>
          </p:spPr>
          <p:txBody>
            <a:bodyPr wrap="square" lIns="0" tIns="0" rIns="0" bIns="0" rtlCol="0">
              <a:spAutoFit/>
            </a:bodyPr>
            <a:lstStyle/>
            <a:p>
              <a:r>
                <a:rPr lang="zh-CN" altLang="en-US" sz="1200" dirty="0">
                  <a:latin typeface="微软雅黑" panose="020B0503020204020204" pitchFamily="34" charset="-122"/>
                  <a:ea typeface="微软雅黑" panose="020B0503020204020204" pitchFamily="34" charset="-122"/>
                  <a:sym typeface="Arial" panose="020B0604020202020204" pitchFamily="34" charset="0"/>
                </a:rPr>
                <a:t>输入文字，修改文字内容，也可以直接复制你的内容到此。</a:t>
              </a:r>
              <a:endParaRPr lang="en-US" altLang="zh-CN" sz="1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TextBox 31"/>
            <p:cNvSpPr txBox="1"/>
            <p:nvPr/>
          </p:nvSpPr>
          <p:spPr>
            <a:xfrm>
              <a:off x="1891101" y="1923739"/>
              <a:ext cx="1240724" cy="184666"/>
            </a:xfrm>
            <a:prstGeom prst="rect">
              <a:avLst/>
            </a:prstGeom>
            <a:noFill/>
          </p:spPr>
          <p:txBody>
            <a:bodyPr wrap="none" lIns="0" tIns="0" rIns="0" bIns="0" rtlCol="0" anchor="ctr">
              <a:spAutoFit/>
            </a:bodyPr>
            <a:lstStyle/>
            <a:p>
              <a:pPr algn="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输入您的标题内容</a:t>
              </a:r>
              <a:endParaRPr 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3" name="Group 62"/>
          <p:cNvGrpSpPr/>
          <p:nvPr/>
        </p:nvGrpSpPr>
        <p:grpSpPr>
          <a:xfrm>
            <a:off x="8532946" y="4691292"/>
            <a:ext cx="3049455" cy="763982"/>
            <a:chOff x="844734" y="1923739"/>
            <a:chExt cx="2287091" cy="572986"/>
          </a:xfrm>
        </p:grpSpPr>
        <p:sp>
          <p:nvSpPr>
            <p:cNvPr id="34" name="Footer Text"/>
            <p:cNvSpPr txBox="1"/>
            <p:nvPr/>
          </p:nvSpPr>
          <p:spPr>
            <a:xfrm>
              <a:off x="844734" y="2219726"/>
              <a:ext cx="2287091" cy="276999"/>
            </a:xfrm>
            <a:prstGeom prst="rect">
              <a:avLst/>
            </a:prstGeom>
            <a:noFill/>
          </p:spPr>
          <p:txBody>
            <a:bodyPr wrap="square" lIns="0" tIns="0" rIns="0" bIns="0" rtlCol="0">
              <a:spAutoFit/>
            </a:bodyPr>
            <a:lstStyle/>
            <a:p>
              <a:r>
                <a:rPr lang="zh-CN" altLang="en-US" sz="1200" dirty="0">
                  <a:latin typeface="微软雅黑" panose="020B0503020204020204" pitchFamily="34" charset="-122"/>
                  <a:ea typeface="微软雅黑" panose="020B0503020204020204" pitchFamily="34" charset="-122"/>
                  <a:sym typeface="Arial" panose="020B0604020202020204" pitchFamily="34" charset="0"/>
                </a:rPr>
                <a:t>输入文字，修改文字内容，也可以直接复制你的内容到此</a:t>
              </a:r>
              <a:r>
                <a:rPr lang="zh-CN" altLang="en-US" sz="1200"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rPr>
                <a:t>。</a:t>
              </a:r>
              <a:endParaRPr lang="id-ID"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endParaRPr>
            </a:p>
          </p:txBody>
        </p:sp>
        <p:sp>
          <p:nvSpPr>
            <p:cNvPr id="35" name="TextBox 34"/>
            <p:cNvSpPr txBox="1"/>
            <p:nvPr/>
          </p:nvSpPr>
          <p:spPr>
            <a:xfrm>
              <a:off x="844734" y="1923739"/>
              <a:ext cx="1240724" cy="184666"/>
            </a:xfrm>
            <a:prstGeom prst="rect">
              <a:avLst/>
            </a:prstGeom>
            <a:noFill/>
          </p:spPr>
          <p:txBody>
            <a:bodyPr wrap="none" lIns="0" tIns="0" rIns="0" bIns="0" rtlCol="0" anchor="ctr">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输入您的标题内容</a:t>
              </a:r>
              <a:endParaRPr 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advTm="833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500"/>
                            </p:stCondLst>
                            <p:childTnLst>
                              <p:par>
                                <p:cTn id="29" presetID="22" presetClass="entr" presetSubtype="2"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500"/>
                                        <p:tgtEl>
                                          <p:spTgt spid="30"/>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par>
                          <p:cTn id="60" fill="hold">
                            <p:stCondLst>
                              <p:cond delay="5500"/>
                            </p:stCondLst>
                            <p:childTnLst>
                              <p:par>
                                <p:cTn id="61" presetID="22" presetClass="entr" presetSubtype="8"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500"/>
                                        <p:tgtEl>
                                          <p:spTgt spid="33"/>
                                        </p:tgtEl>
                                      </p:cBhvr>
                                    </p:animEffect>
                                  </p:childTnLst>
                                </p:cTn>
                              </p:par>
                            </p:childTnLst>
                          </p:cTn>
                        </p:par>
                        <p:par>
                          <p:cTn id="64" fill="hold">
                            <p:stCondLst>
                              <p:cond delay="6000"/>
                            </p:stCondLst>
                            <p:childTnLst>
                              <p:par>
                                <p:cTn id="65" presetID="53" presetClass="entr" presetSubtype="16"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animEffect transition="in" filter="fade">
                                      <p:cBhvr>
                                        <p:cTn id="69" dur="500"/>
                                        <p:tgtEl>
                                          <p:spTgt spid="8"/>
                                        </p:tgtEl>
                                      </p:cBhvr>
                                    </p:animEffect>
                                  </p:childTnLst>
                                </p:cTn>
                              </p:par>
                            </p:childTnLst>
                          </p:cTn>
                        </p:par>
                        <p:par>
                          <p:cTn id="70" fill="hold">
                            <p:stCondLst>
                              <p:cond delay="6500"/>
                            </p:stCondLst>
                            <p:childTnLst>
                              <p:par>
                                <p:cTn id="71" presetID="53" presetClass="entr" presetSubtype="16"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p:cTn id="73" dur="500" fill="hold"/>
                                        <p:tgtEl>
                                          <p:spTgt spid="18"/>
                                        </p:tgtEl>
                                        <p:attrNameLst>
                                          <p:attrName>ppt_w</p:attrName>
                                        </p:attrNameLst>
                                      </p:cBhvr>
                                      <p:tavLst>
                                        <p:tav tm="0">
                                          <p:val>
                                            <p:fltVal val="0"/>
                                          </p:val>
                                        </p:tav>
                                        <p:tav tm="100000">
                                          <p:val>
                                            <p:strVal val="#ppt_w"/>
                                          </p:val>
                                        </p:tav>
                                      </p:tavLst>
                                    </p:anim>
                                    <p:anim calcmode="lin" valueType="num">
                                      <p:cBhvr>
                                        <p:cTn id="74" dur="500" fill="hold"/>
                                        <p:tgtEl>
                                          <p:spTgt spid="18"/>
                                        </p:tgtEl>
                                        <p:attrNameLst>
                                          <p:attrName>ppt_h</p:attrName>
                                        </p:attrNameLst>
                                      </p:cBhvr>
                                      <p:tavLst>
                                        <p:tav tm="0">
                                          <p:val>
                                            <p:fltVal val="0"/>
                                          </p:val>
                                        </p:tav>
                                        <p:tav tm="100000">
                                          <p:val>
                                            <p:strVal val="#ppt_h"/>
                                          </p:val>
                                        </p:tav>
                                      </p:tavLst>
                                    </p:anim>
                                    <p:animEffect transition="in" filter="fade">
                                      <p:cBhvr>
                                        <p:cTn id="75" dur="500"/>
                                        <p:tgtEl>
                                          <p:spTgt spid="18"/>
                                        </p:tgtEl>
                                      </p:cBhvr>
                                    </p:animEffect>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wipe(right)">
                                      <p:cBhvr>
                                        <p:cTn id="7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2" name="弧形 11"/>
          <p:cNvSpPr>
            <a:spLocks noChangeArrowheads="1"/>
          </p:cNvSpPr>
          <p:nvPr/>
        </p:nvSpPr>
        <p:spPr bwMode="auto">
          <a:xfrm rot="2819095" flipV="1">
            <a:off x="3071723" y="1700300"/>
            <a:ext cx="2673970" cy="2674589"/>
          </a:xfrm>
          <a:custGeom>
            <a:avLst/>
            <a:gdLst>
              <a:gd name="T0" fmla="*/ 1336677 w 2673350"/>
              <a:gd name="T1" fmla="*/ 0 h 2674938"/>
              <a:gd name="T2" fmla="*/ 1336675 w 2673350"/>
              <a:gd name="T3" fmla="*/ 1337469 h 2674938"/>
              <a:gd name="T4" fmla="*/ 2670532 w 2673350"/>
              <a:gd name="T5" fmla="*/ 1424258 h 2674938"/>
              <a:gd name="T6" fmla="*/ 11796480 60000 65536"/>
              <a:gd name="T7" fmla="*/ 11796480 60000 65536"/>
              <a:gd name="T8" fmla="*/ 5898240 60000 65536"/>
              <a:gd name="T9" fmla="*/ 1336677 w 2673350"/>
              <a:gd name="T10" fmla="*/ 0 h 2674938"/>
              <a:gd name="T11" fmla="*/ 2673350 w 2673350"/>
              <a:gd name="T12" fmla="*/ 1424263 h 2674938"/>
            </a:gdLst>
            <a:ahLst/>
            <a:cxnLst>
              <a:cxn ang="T6">
                <a:pos x="T0" y="T1"/>
              </a:cxn>
              <a:cxn ang="T7">
                <a:pos x="T2" y="T3"/>
              </a:cxn>
              <a:cxn ang="T8">
                <a:pos x="T4" y="T5"/>
              </a:cxn>
            </a:cxnLst>
            <a:rect l="T9" t="T10" r="T11" b="T12"/>
            <a:pathLst>
              <a:path w="2673350" h="2674938" stroke="0">
                <a:moveTo>
                  <a:pt x="1336677" y="0"/>
                </a:moveTo>
                <a:lnTo>
                  <a:pt x="1336676" y="0"/>
                </a:lnTo>
                <a:cubicBezTo>
                  <a:pt x="2074901" y="1"/>
                  <a:pt x="2673350" y="598806"/>
                  <a:pt x="2673350" y="1337469"/>
                </a:cubicBezTo>
                <a:cubicBezTo>
                  <a:pt x="2673350" y="1366424"/>
                  <a:pt x="2672410" y="1395371"/>
                  <a:pt x="2670532" y="1424265"/>
                </a:cubicBezTo>
                <a:lnTo>
                  <a:pt x="1336675" y="1337469"/>
                </a:lnTo>
                <a:close/>
              </a:path>
              <a:path w="2673350" h="2674938" fill="none">
                <a:moveTo>
                  <a:pt x="1336677" y="0"/>
                </a:moveTo>
                <a:lnTo>
                  <a:pt x="1336676" y="0"/>
                </a:lnTo>
                <a:cubicBezTo>
                  <a:pt x="2074901" y="1"/>
                  <a:pt x="2673350" y="598806"/>
                  <a:pt x="2673350" y="1337469"/>
                </a:cubicBezTo>
                <a:cubicBezTo>
                  <a:pt x="2673350" y="1366424"/>
                  <a:pt x="2672410" y="1395371"/>
                  <a:pt x="2670532" y="1424265"/>
                </a:cubicBezTo>
              </a:path>
            </a:pathLst>
          </a:custGeom>
          <a:noFill/>
          <a:ln w="25400" algn="ctr">
            <a:solidFill>
              <a:srgbClr val="767171"/>
            </a:solidFill>
            <a:miter lim="800000"/>
            <a:tailEnd type="stealth" w="med" len="med"/>
          </a:ln>
        </p:spPr>
        <p:txBody>
          <a:bodyPr vert="eaVert" lIns="91417" tIns="45709" rIns="91417" bIns="45709" anchor="ctr"/>
          <a:lstStyle/>
          <a:p>
            <a:endParaRPr lang="zh-CN" altLang="en-US"/>
          </a:p>
        </p:txBody>
      </p:sp>
      <p:sp>
        <p:nvSpPr>
          <p:cNvPr id="34" name="弧形 16"/>
          <p:cNvSpPr>
            <a:spLocks noChangeArrowheads="1"/>
          </p:cNvSpPr>
          <p:nvPr/>
        </p:nvSpPr>
        <p:spPr bwMode="auto">
          <a:xfrm rot="-2819095">
            <a:off x="3071723" y="1341441"/>
            <a:ext cx="2673970" cy="2674589"/>
          </a:xfrm>
          <a:custGeom>
            <a:avLst/>
            <a:gdLst>
              <a:gd name="T0" fmla="*/ 1336677 w 2673350"/>
              <a:gd name="T1" fmla="*/ 0 h 2674938"/>
              <a:gd name="T2" fmla="*/ 1336675 w 2673350"/>
              <a:gd name="T3" fmla="*/ 1337469 h 2674938"/>
              <a:gd name="T4" fmla="*/ 2670532 w 2673350"/>
              <a:gd name="T5" fmla="*/ 1424258 h 2674938"/>
              <a:gd name="T6" fmla="*/ 11796480 60000 65536"/>
              <a:gd name="T7" fmla="*/ 11796480 60000 65536"/>
              <a:gd name="T8" fmla="*/ 5898240 60000 65536"/>
              <a:gd name="T9" fmla="*/ 1336677 w 2673350"/>
              <a:gd name="T10" fmla="*/ 0 h 2674938"/>
              <a:gd name="T11" fmla="*/ 2673350 w 2673350"/>
              <a:gd name="T12" fmla="*/ 1424263 h 2674938"/>
            </a:gdLst>
            <a:ahLst/>
            <a:cxnLst>
              <a:cxn ang="T6">
                <a:pos x="T0" y="T1"/>
              </a:cxn>
              <a:cxn ang="T7">
                <a:pos x="T2" y="T3"/>
              </a:cxn>
              <a:cxn ang="T8">
                <a:pos x="T4" y="T5"/>
              </a:cxn>
            </a:cxnLst>
            <a:rect l="T9" t="T10" r="T11" b="T12"/>
            <a:pathLst>
              <a:path w="2673350" h="2674938" stroke="0">
                <a:moveTo>
                  <a:pt x="1336677" y="0"/>
                </a:moveTo>
                <a:lnTo>
                  <a:pt x="1336676" y="0"/>
                </a:lnTo>
                <a:cubicBezTo>
                  <a:pt x="2074901" y="1"/>
                  <a:pt x="2673350" y="598806"/>
                  <a:pt x="2673350" y="1337469"/>
                </a:cubicBezTo>
                <a:cubicBezTo>
                  <a:pt x="2673350" y="1366424"/>
                  <a:pt x="2672410" y="1395371"/>
                  <a:pt x="2670532" y="1424265"/>
                </a:cubicBezTo>
                <a:lnTo>
                  <a:pt x="1336675" y="1337469"/>
                </a:lnTo>
                <a:close/>
              </a:path>
              <a:path w="2673350" h="2674938" fill="none">
                <a:moveTo>
                  <a:pt x="1336677" y="0"/>
                </a:moveTo>
                <a:lnTo>
                  <a:pt x="1336676" y="0"/>
                </a:lnTo>
                <a:cubicBezTo>
                  <a:pt x="2074901" y="1"/>
                  <a:pt x="2673350" y="598806"/>
                  <a:pt x="2673350" y="1337469"/>
                </a:cubicBezTo>
                <a:cubicBezTo>
                  <a:pt x="2673350" y="1366424"/>
                  <a:pt x="2672410" y="1395371"/>
                  <a:pt x="2670532" y="1424265"/>
                </a:cubicBezTo>
              </a:path>
            </a:pathLst>
          </a:custGeom>
          <a:noFill/>
          <a:ln w="25400" algn="ctr">
            <a:solidFill>
              <a:srgbClr val="767171"/>
            </a:solidFill>
            <a:miter lim="800000"/>
            <a:tailEnd type="stealth" w="med" len="med"/>
          </a:ln>
        </p:spPr>
        <p:txBody>
          <a:bodyPr vert="eaVert" lIns="91417" tIns="45709" rIns="91417" bIns="45709" anchor="ctr"/>
          <a:lstStyle/>
          <a:p>
            <a:endParaRPr lang="zh-CN" altLang="en-US"/>
          </a:p>
        </p:txBody>
      </p:sp>
      <p:sp>
        <p:nvSpPr>
          <p:cNvPr id="3" name="半闭框 17"/>
          <p:cNvSpPr>
            <a:spLocks noChangeArrowheads="1"/>
          </p:cNvSpPr>
          <p:nvPr/>
        </p:nvSpPr>
        <p:spPr bwMode="auto">
          <a:xfrm rot="8093902">
            <a:off x="7463370" y="2639122"/>
            <a:ext cx="466833" cy="466665"/>
          </a:xfrm>
          <a:custGeom>
            <a:avLst/>
            <a:gdLst>
              <a:gd name="T0" fmla="*/ 424806 w 466725"/>
              <a:gd name="T1" fmla="*/ 41919 h 466725"/>
              <a:gd name="T2" fmla="*/ 43475 w 466725"/>
              <a:gd name="T3" fmla="*/ 423249 h 466725"/>
              <a:gd name="T4" fmla="*/ 0 w 466725"/>
              <a:gd name="T5" fmla="*/ 233363 h 466725"/>
              <a:gd name="T6" fmla="*/ 233363 w 466725"/>
              <a:gd name="T7" fmla="*/ 0 h 466725"/>
              <a:gd name="T8" fmla="*/ 0 60000 65536"/>
              <a:gd name="T9" fmla="*/ 5898240 60000 65536"/>
              <a:gd name="T10" fmla="*/ 11796480 60000 65536"/>
              <a:gd name="T11" fmla="*/ 17694720 60000 65536"/>
              <a:gd name="T12" fmla="*/ 0 w 466725"/>
              <a:gd name="T13" fmla="*/ 0 h 466725"/>
              <a:gd name="T14" fmla="*/ 466725 w 466725"/>
              <a:gd name="T15" fmla="*/ 466725 h 466725"/>
            </a:gdLst>
            <a:ahLst/>
            <a:cxnLst>
              <a:cxn ang="T8">
                <a:pos x="T0" y="T1"/>
              </a:cxn>
              <a:cxn ang="T9">
                <a:pos x="T2" y="T3"/>
              </a:cxn>
              <a:cxn ang="T10">
                <a:pos x="T4" y="T5"/>
              </a:cxn>
              <a:cxn ang="T11">
                <a:pos x="T6" y="T7"/>
              </a:cxn>
            </a:cxnLst>
            <a:rect l="T12" t="T13" r="T14" b="T15"/>
            <a:pathLst>
              <a:path w="466725" h="466725">
                <a:moveTo>
                  <a:pt x="0" y="0"/>
                </a:moveTo>
                <a:lnTo>
                  <a:pt x="466725" y="0"/>
                </a:lnTo>
                <a:lnTo>
                  <a:pt x="382887" y="83838"/>
                </a:lnTo>
                <a:lnTo>
                  <a:pt x="86951" y="83838"/>
                </a:lnTo>
                <a:lnTo>
                  <a:pt x="86951" y="379774"/>
                </a:lnTo>
                <a:lnTo>
                  <a:pt x="0" y="466725"/>
                </a:lnTo>
                <a:close/>
              </a:path>
            </a:pathLst>
          </a:custGeom>
          <a:solidFill>
            <a:srgbClr val="7C7C7C"/>
          </a:solidFill>
          <a:ln w="12700" algn="ctr">
            <a:noFill/>
            <a:miter lim="800000"/>
          </a:ln>
        </p:spPr>
        <p:txBody>
          <a:bodyPr rot="10800000" vert="eaVert" lIns="91417" tIns="45709" rIns="91417" bIns="45709" anchor="ctr"/>
          <a:lstStyle/>
          <a:p>
            <a:endParaRPr lang="zh-CN" altLang="en-US"/>
          </a:p>
        </p:txBody>
      </p:sp>
      <p:sp>
        <p:nvSpPr>
          <p:cNvPr id="4" name="椭圆 12"/>
          <p:cNvSpPr>
            <a:spLocks noChangeArrowheads="1"/>
          </p:cNvSpPr>
          <p:nvPr/>
        </p:nvSpPr>
        <p:spPr bwMode="auto">
          <a:xfrm>
            <a:off x="4942833" y="1702194"/>
            <a:ext cx="2306338" cy="2305585"/>
          </a:xfrm>
          <a:prstGeom prst="ellipse">
            <a:avLst/>
          </a:prstGeom>
          <a:blipFill rotWithShape="1">
            <a:blip r:embed="rId2"/>
            <a:stretch>
              <a:fillRect/>
            </a:stretch>
          </a:blipFill>
          <a:ln w="12700" algn="ctr">
            <a:noFill/>
            <a:miter lim="800000"/>
          </a:ln>
        </p:spPr>
        <p:txBody>
          <a:bodyPr lIns="91417" tIns="45709" rIns="91417" bIns="45709" anchor="ctr"/>
          <a:lstStyle/>
          <a:p>
            <a:pPr algn="ctr"/>
            <a:endParaRPr lang="zh-CN" altLang="en-US">
              <a:solidFill>
                <a:srgbClr val="FFFFFF"/>
              </a:solidFill>
              <a:latin typeface="Calibri" panose="020F0502020204030204" charset="0"/>
            </a:endParaRPr>
          </a:p>
        </p:txBody>
      </p:sp>
      <p:sp>
        <p:nvSpPr>
          <p:cNvPr id="5" name="椭圆 4"/>
          <p:cNvSpPr>
            <a:spLocks noChangeArrowheads="1"/>
          </p:cNvSpPr>
          <p:nvPr/>
        </p:nvSpPr>
        <p:spPr bwMode="auto">
          <a:xfrm>
            <a:off x="1487294" y="1702194"/>
            <a:ext cx="2306337" cy="2305585"/>
          </a:xfrm>
          <a:prstGeom prst="ellipse">
            <a:avLst/>
          </a:prstGeom>
          <a:blipFill rotWithShape="1">
            <a:blip r:embed="rId3"/>
            <a:stretch>
              <a:fillRect/>
            </a:stretch>
          </a:blipFill>
          <a:ln w="12700" algn="ctr">
            <a:noFill/>
            <a:miter lim="800000"/>
          </a:ln>
        </p:spPr>
        <p:txBody>
          <a:bodyPr lIns="91417" tIns="45709" rIns="91417" bIns="45709" anchor="ctr"/>
          <a:lstStyle/>
          <a:p>
            <a:pPr algn="ctr"/>
            <a:endParaRPr lang="zh-CN" altLang="en-US">
              <a:solidFill>
                <a:srgbClr val="FFFFFF"/>
              </a:solidFill>
              <a:latin typeface="Calibri" panose="020F0502020204030204" charset="0"/>
            </a:endParaRPr>
          </a:p>
        </p:txBody>
      </p:sp>
      <p:sp>
        <p:nvSpPr>
          <p:cNvPr id="6" name="椭圆 18"/>
          <p:cNvSpPr>
            <a:spLocks noChangeArrowheads="1"/>
          </p:cNvSpPr>
          <p:nvPr/>
        </p:nvSpPr>
        <p:spPr bwMode="auto">
          <a:xfrm>
            <a:off x="8433290" y="1713310"/>
            <a:ext cx="2306337" cy="2305585"/>
          </a:xfrm>
          <a:prstGeom prst="ellipse">
            <a:avLst/>
          </a:prstGeom>
          <a:blipFill rotWithShape="1">
            <a:blip r:embed="rId4"/>
            <a:stretch>
              <a:fillRect/>
            </a:stretch>
          </a:blipFill>
          <a:ln w="12700" algn="ctr">
            <a:noFill/>
            <a:miter lim="800000"/>
          </a:ln>
        </p:spPr>
        <p:txBody>
          <a:bodyPr lIns="91417" tIns="45709" rIns="91417" bIns="45709" anchor="ctr"/>
          <a:lstStyle/>
          <a:p>
            <a:pPr algn="ctr"/>
            <a:endParaRPr lang="zh-CN" altLang="en-US">
              <a:solidFill>
                <a:srgbClr val="FFFFFF"/>
              </a:solidFill>
              <a:latin typeface="Calibri" panose="020F0502020204030204" charset="0"/>
            </a:endParaRPr>
          </a:p>
        </p:txBody>
      </p:sp>
      <p:sp>
        <p:nvSpPr>
          <p:cNvPr id="10" name="文本框 13"/>
          <p:cNvSpPr txBox="1">
            <a:spLocks noChangeArrowheads="1"/>
          </p:cNvSpPr>
          <p:nvPr/>
        </p:nvSpPr>
        <p:spPr bwMode="auto">
          <a:xfrm>
            <a:off x="1342851" y="4798537"/>
            <a:ext cx="9865029" cy="1015584"/>
          </a:xfrm>
          <a:prstGeom prst="rect">
            <a:avLst/>
          </a:prstGeom>
          <a:noFill/>
          <a:ln w="9525">
            <a:noFill/>
            <a:miter lim="800000"/>
          </a:ln>
        </p:spPr>
        <p:txBody>
          <a:bodyPr lIns="91417" tIns="45709" rIns="91417" bIns="45709">
            <a:spAutoFit/>
          </a:bodyPr>
          <a:lstStyle/>
          <a:p>
            <a:pPr>
              <a:lnSpc>
                <a:spcPct val="150000"/>
              </a:lnSpc>
            </a:pPr>
            <a:r>
              <a:rPr lang="zh-CN" altLang="en-US" sz="1300" dirty="0">
                <a:solidFill>
                  <a:schemeClr val="tx1">
                    <a:lumMod val="65000"/>
                    <a:lumOff val="35000"/>
                  </a:schemeClr>
                </a:solidFill>
                <a:latin typeface="方正正中黑简体" pitchFamily="2" charset="-122"/>
                <a:ea typeface="微软雅黑" panose="020B0503020204020204" charset="-122"/>
              </a:rPr>
              <a:t>添加文本内容</a:t>
            </a:r>
            <a:r>
              <a:rPr lang="zh-CN" altLang="en-US" sz="1300" dirty="0">
                <a:solidFill>
                  <a:schemeClr val="tx1">
                    <a:lumMod val="65000"/>
                    <a:lumOff val="35000"/>
                  </a:schemeClr>
                </a:solidFill>
                <a:ea typeface="微软雅黑" panose="020B050302020402020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a:t>
            </a:r>
          </a:p>
        </p:txBody>
      </p:sp>
    </p:spTree>
  </p:cSld>
  <p:clrMapOvr>
    <a:masterClrMapping/>
  </p:clrMapOvr>
  <p:transition advTm="425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left)">
                                      <p:cBhvr>
                                        <p:cTn id="14" dur="500"/>
                                        <p:tgtEl>
                                          <p:spTgt spid="3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3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800" decel="100000"/>
                                        <p:tgtEl>
                                          <p:spTgt spid="10"/>
                                        </p:tgtEl>
                                      </p:cBhvr>
                                    </p:animEffect>
                                    <p:anim calcmode="lin" valueType="num">
                                      <p:cBhvr>
                                        <p:cTn id="31" dur="800" decel="100000" fill="hold"/>
                                        <p:tgtEl>
                                          <p:spTgt spid="10"/>
                                        </p:tgtEl>
                                        <p:attrNameLst>
                                          <p:attrName>style.rotation</p:attrName>
                                        </p:attrNameLst>
                                      </p:cBhvr>
                                      <p:tavLst>
                                        <p:tav tm="0">
                                          <p:val>
                                            <p:fltVal val="-90"/>
                                          </p:val>
                                        </p:tav>
                                        <p:tav tm="100000">
                                          <p:val>
                                            <p:fltVal val="0"/>
                                          </p:val>
                                        </p:tav>
                                      </p:tavLst>
                                    </p:anim>
                                    <p:anim calcmode="lin" valueType="num">
                                      <p:cBhvr>
                                        <p:cTn id="32" dur="800" decel="100000" fill="hold"/>
                                        <p:tgtEl>
                                          <p:spTgt spid="10"/>
                                        </p:tgtEl>
                                        <p:attrNameLst>
                                          <p:attrName>ppt_x</p:attrName>
                                        </p:attrNameLst>
                                      </p:cBhvr>
                                      <p:tavLst>
                                        <p:tav tm="0">
                                          <p:val>
                                            <p:strVal val="#ppt_x+0.4"/>
                                          </p:val>
                                        </p:tav>
                                        <p:tav tm="100000">
                                          <p:val>
                                            <p:strVal val="#ppt_x-0.05"/>
                                          </p:val>
                                        </p:tav>
                                      </p:tavLst>
                                    </p:anim>
                                    <p:anim calcmode="lin" valueType="num">
                                      <p:cBhvr>
                                        <p:cTn id="33" dur="800" decel="100000" fill="hold"/>
                                        <p:tgtEl>
                                          <p:spTgt spid="10"/>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 grpId="0" bldLvl="0" animBg="1"/>
      <p:bldP spid="4" grpId="0" bldLvl="0" animBg="1"/>
      <p:bldP spid="5" grpId="0" bldLvl="0" animBg="1"/>
      <p:bldP spid="6" grpId="0" bldLvl="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2" name="Group 10"/>
          <p:cNvGrpSpPr/>
          <p:nvPr/>
        </p:nvGrpSpPr>
        <p:grpSpPr>
          <a:xfrm>
            <a:off x="6919031" y="3363941"/>
            <a:ext cx="1338433" cy="1338991"/>
            <a:chOff x="6920031" y="3363156"/>
            <a:chExt cx="1338773" cy="1338773"/>
          </a:xfrm>
        </p:grpSpPr>
        <p:sp>
          <p:nvSpPr>
            <p:cNvPr id="3" name="Oval 7"/>
            <p:cNvSpPr/>
            <p:nvPr/>
          </p:nvSpPr>
          <p:spPr>
            <a:xfrm>
              <a:off x="6920031" y="3363156"/>
              <a:ext cx="1338773" cy="1338773"/>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4" name="Group 20"/>
            <p:cNvGrpSpPr/>
            <p:nvPr/>
          </p:nvGrpSpPr>
          <p:grpSpPr>
            <a:xfrm>
              <a:off x="7357245" y="3796320"/>
              <a:ext cx="464344" cy="465138"/>
              <a:chOff x="7287419" y="3505994"/>
              <a:chExt cx="464344" cy="465138"/>
            </a:xfrm>
            <a:solidFill>
              <a:schemeClr val="bg2"/>
            </a:solidFill>
          </p:grpSpPr>
          <p:sp>
            <p:nvSpPr>
              <p:cNvPr id="5"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6"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7"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8"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9"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10"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grpSp>
      </p:grpSp>
      <p:grpSp>
        <p:nvGrpSpPr>
          <p:cNvPr id="11" name="Group 11"/>
          <p:cNvGrpSpPr/>
          <p:nvPr/>
        </p:nvGrpSpPr>
        <p:grpSpPr>
          <a:xfrm>
            <a:off x="6095208" y="2567537"/>
            <a:ext cx="1338433" cy="1338991"/>
            <a:chOff x="6096000" y="2566881"/>
            <a:chExt cx="1338773" cy="1338773"/>
          </a:xfrm>
        </p:grpSpPr>
        <p:sp>
          <p:nvSpPr>
            <p:cNvPr id="12" name="Oval 6"/>
            <p:cNvSpPr/>
            <p:nvPr/>
          </p:nvSpPr>
          <p:spPr>
            <a:xfrm>
              <a:off x="6096000" y="2566881"/>
              <a:ext cx="1338773" cy="1338773"/>
            </a:xfrm>
            <a:prstGeom prst="ellipse">
              <a:avLst/>
            </a:prstGeom>
            <a:solidFill>
              <a:schemeClr val="accent4">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13" name="Group 27"/>
            <p:cNvGrpSpPr/>
            <p:nvPr/>
          </p:nvGrpSpPr>
          <p:grpSpPr>
            <a:xfrm>
              <a:off x="6551978" y="3004095"/>
              <a:ext cx="434975" cy="464344"/>
              <a:chOff x="9159875" y="1647825"/>
              <a:chExt cx="434975" cy="464344"/>
            </a:xfrm>
            <a:solidFill>
              <a:schemeClr val="bg2"/>
            </a:solidFill>
          </p:grpSpPr>
          <p:sp>
            <p:nvSpPr>
              <p:cNvPr id="14" name="AutoShape 78"/>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15" name="AutoShape 79"/>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16" name="AutoShape 80"/>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grpSp>
      </p:grpSp>
      <p:grpSp>
        <p:nvGrpSpPr>
          <p:cNvPr id="17" name="Group 12"/>
          <p:cNvGrpSpPr/>
          <p:nvPr/>
        </p:nvGrpSpPr>
        <p:grpSpPr>
          <a:xfrm>
            <a:off x="4361800" y="1777106"/>
            <a:ext cx="1959602" cy="1960418"/>
            <a:chOff x="4362154" y="1776581"/>
            <a:chExt cx="1960098" cy="1960098"/>
          </a:xfrm>
        </p:grpSpPr>
        <p:sp>
          <p:nvSpPr>
            <p:cNvPr id="18" name="Oval 5"/>
            <p:cNvSpPr/>
            <p:nvPr/>
          </p:nvSpPr>
          <p:spPr>
            <a:xfrm>
              <a:off x="4362154" y="1776581"/>
              <a:ext cx="1960098" cy="1960098"/>
            </a:xfrm>
            <a:prstGeom prst="ellipse">
              <a:avLst/>
            </a:prstGeom>
            <a:solidFill>
              <a:schemeClr val="accent3">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sp>
          <p:nvSpPr>
            <p:cNvPr id="19" name="Freeform 43"/>
            <p:cNvSpPr>
              <a:spLocks noEditPoints="1"/>
            </p:cNvSpPr>
            <p:nvPr/>
          </p:nvSpPr>
          <p:spPr bwMode="auto">
            <a:xfrm>
              <a:off x="4899621" y="2488223"/>
              <a:ext cx="904951" cy="528990"/>
            </a:xfrm>
            <a:custGeom>
              <a:avLst/>
              <a:gdLst>
                <a:gd name="T0" fmla="*/ 232 w 316"/>
                <a:gd name="T1" fmla="*/ 27 h 172"/>
                <a:gd name="T2" fmla="*/ 221 w 316"/>
                <a:gd name="T3" fmla="*/ 20 h 172"/>
                <a:gd name="T4" fmla="*/ 157 w 316"/>
                <a:gd name="T5" fmla="*/ 10 h 172"/>
                <a:gd name="T6" fmla="*/ 92 w 316"/>
                <a:gd name="T7" fmla="*/ 9 h 172"/>
                <a:gd name="T8" fmla="*/ 84 w 316"/>
                <a:gd name="T9" fmla="*/ 13 h 172"/>
                <a:gd name="T10" fmla="*/ 0 w 316"/>
                <a:gd name="T11" fmla="*/ 121 h 172"/>
                <a:gd name="T12" fmla="*/ 78 w 316"/>
                <a:gd name="T13" fmla="*/ 109 h 172"/>
                <a:gd name="T14" fmla="*/ 84 w 316"/>
                <a:gd name="T15" fmla="*/ 113 h 172"/>
                <a:gd name="T16" fmla="*/ 120 w 316"/>
                <a:gd name="T17" fmla="*/ 142 h 172"/>
                <a:gd name="T18" fmla="*/ 159 w 316"/>
                <a:gd name="T19" fmla="*/ 163 h 172"/>
                <a:gd name="T20" fmla="*/ 163 w 316"/>
                <a:gd name="T21" fmla="*/ 165 h 172"/>
                <a:gd name="T22" fmla="*/ 190 w 316"/>
                <a:gd name="T23" fmla="*/ 164 h 172"/>
                <a:gd name="T24" fmla="*/ 217 w 316"/>
                <a:gd name="T25" fmla="*/ 153 h 172"/>
                <a:gd name="T26" fmla="*/ 233 w 316"/>
                <a:gd name="T27" fmla="*/ 146 h 172"/>
                <a:gd name="T28" fmla="*/ 265 w 316"/>
                <a:gd name="T29" fmla="*/ 162 h 172"/>
                <a:gd name="T30" fmla="*/ 288 w 316"/>
                <a:gd name="T31" fmla="*/ 14 h 172"/>
                <a:gd name="T32" fmla="*/ 225 w 316"/>
                <a:gd name="T33" fmla="*/ 129 h 172"/>
                <a:gd name="T34" fmla="*/ 225 w 316"/>
                <a:gd name="T35" fmla="*/ 139 h 172"/>
                <a:gd name="T36" fmla="*/ 216 w 316"/>
                <a:gd name="T37" fmla="*/ 142 h 172"/>
                <a:gd name="T38" fmla="*/ 207 w 316"/>
                <a:gd name="T39" fmla="*/ 142 h 172"/>
                <a:gd name="T40" fmla="*/ 189 w 316"/>
                <a:gd name="T41" fmla="*/ 153 h 172"/>
                <a:gd name="T42" fmla="*/ 185 w 316"/>
                <a:gd name="T43" fmla="*/ 153 h 172"/>
                <a:gd name="T44" fmla="*/ 180 w 316"/>
                <a:gd name="T45" fmla="*/ 156 h 172"/>
                <a:gd name="T46" fmla="*/ 157 w 316"/>
                <a:gd name="T47" fmla="*/ 149 h 172"/>
                <a:gd name="T48" fmla="*/ 130 w 316"/>
                <a:gd name="T49" fmla="*/ 128 h 172"/>
                <a:gd name="T50" fmla="*/ 88 w 316"/>
                <a:gd name="T51" fmla="*/ 103 h 172"/>
                <a:gd name="T52" fmla="*/ 71 w 316"/>
                <a:gd name="T53" fmla="*/ 91 h 172"/>
                <a:gd name="T54" fmla="*/ 71 w 316"/>
                <a:gd name="T55" fmla="*/ 90 h 172"/>
                <a:gd name="T56" fmla="*/ 72 w 316"/>
                <a:gd name="T57" fmla="*/ 88 h 172"/>
                <a:gd name="T58" fmla="*/ 93 w 316"/>
                <a:gd name="T59" fmla="*/ 20 h 172"/>
                <a:gd name="T60" fmla="*/ 132 w 316"/>
                <a:gd name="T61" fmla="*/ 24 h 172"/>
                <a:gd name="T62" fmla="*/ 127 w 316"/>
                <a:gd name="T63" fmla="*/ 72 h 172"/>
                <a:gd name="T64" fmla="*/ 185 w 316"/>
                <a:gd name="T65" fmla="*/ 54 h 172"/>
                <a:gd name="T66" fmla="*/ 241 w 316"/>
                <a:gd name="T67" fmla="*/ 1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172">
                  <a:moveTo>
                    <a:pt x="288" y="14"/>
                  </a:moveTo>
                  <a:cubicBezTo>
                    <a:pt x="232" y="27"/>
                    <a:pt x="232" y="27"/>
                    <a:pt x="232" y="27"/>
                  </a:cubicBezTo>
                  <a:cubicBezTo>
                    <a:pt x="233" y="31"/>
                    <a:pt x="233" y="31"/>
                    <a:pt x="233" y="31"/>
                  </a:cubicBezTo>
                  <a:cubicBezTo>
                    <a:pt x="228" y="22"/>
                    <a:pt x="221" y="20"/>
                    <a:pt x="221" y="20"/>
                  </a:cubicBezTo>
                  <a:cubicBezTo>
                    <a:pt x="178" y="7"/>
                    <a:pt x="178" y="7"/>
                    <a:pt x="178" y="7"/>
                  </a:cubicBezTo>
                  <a:cubicBezTo>
                    <a:pt x="173" y="5"/>
                    <a:pt x="165" y="7"/>
                    <a:pt x="157" y="10"/>
                  </a:cubicBezTo>
                  <a:cubicBezTo>
                    <a:pt x="156" y="9"/>
                    <a:pt x="156" y="9"/>
                    <a:pt x="156" y="9"/>
                  </a:cubicBezTo>
                  <a:cubicBezTo>
                    <a:pt x="92" y="9"/>
                    <a:pt x="92" y="9"/>
                    <a:pt x="92" y="9"/>
                  </a:cubicBezTo>
                  <a:cubicBezTo>
                    <a:pt x="92" y="9"/>
                    <a:pt x="92" y="9"/>
                    <a:pt x="92" y="9"/>
                  </a:cubicBezTo>
                  <a:cubicBezTo>
                    <a:pt x="91" y="9"/>
                    <a:pt x="87" y="10"/>
                    <a:pt x="84" y="13"/>
                  </a:cubicBezTo>
                  <a:cubicBezTo>
                    <a:pt x="50" y="0"/>
                    <a:pt x="50" y="0"/>
                    <a:pt x="50" y="0"/>
                  </a:cubicBezTo>
                  <a:cubicBezTo>
                    <a:pt x="0" y="121"/>
                    <a:pt x="0" y="121"/>
                    <a:pt x="0" y="121"/>
                  </a:cubicBezTo>
                  <a:cubicBezTo>
                    <a:pt x="54" y="148"/>
                    <a:pt x="54" y="148"/>
                    <a:pt x="54" y="148"/>
                  </a:cubicBezTo>
                  <a:cubicBezTo>
                    <a:pt x="69" y="144"/>
                    <a:pt x="76" y="120"/>
                    <a:pt x="78" y="109"/>
                  </a:cubicBezTo>
                  <a:cubicBezTo>
                    <a:pt x="82" y="112"/>
                    <a:pt x="82" y="112"/>
                    <a:pt x="82" y="112"/>
                  </a:cubicBezTo>
                  <a:cubicBezTo>
                    <a:pt x="84" y="113"/>
                    <a:pt x="84" y="113"/>
                    <a:pt x="84" y="113"/>
                  </a:cubicBezTo>
                  <a:cubicBezTo>
                    <a:pt x="84" y="120"/>
                    <a:pt x="85" y="130"/>
                    <a:pt x="99" y="127"/>
                  </a:cubicBezTo>
                  <a:cubicBezTo>
                    <a:pt x="99" y="127"/>
                    <a:pt x="100" y="157"/>
                    <a:pt x="120" y="142"/>
                  </a:cubicBezTo>
                  <a:cubicBezTo>
                    <a:pt x="120" y="142"/>
                    <a:pt x="120" y="161"/>
                    <a:pt x="138" y="155"/>
                  </a:cubicBezTo>
                  <a:cubicBezTo>
                    <a:pt x="138" y="155"/>
                    <a:pt x="141" y="172"/>
                    <a:pt x="159" y="163"/>
                  </a:cubicBezTo>
                  <a:cubicBezTo>
                    <a:pt x="162" y="165"/>
                    <a:pt x="162" y="165"/>
                    <a:pt x="162" y="165"/>
                  </a:cubicBezTo>
                  <a:cubicBezTo>
                    <a:pt x="163" y="165"/>
                    <a:pt x="163" y="165"/>
                    <a:pt x="163" y="165"/>
                  </a:cubicBezTo>
                  <a:cubicBezTo>
                    <a:pt x="164" y="165"/>
                    <a:pt x="173" y="168"/>
                    <a:pt x="181" y="167"/>
                  </a:cubicBezTo>
                  <a:cubicBezTo>
                    <a:pt x="185" y="167"/>
                    <a:pt x="188" y="166"/>
                    <a:pt x="190" y="164"/>
                  </a:cubicBezTo>
                  <a:cubicBezTo>
                    <a:pt x="196" y="163"/>
                    <a:pt x="208" y="161"/>
                    <a:pt x="214" y="153"/>
                  </a:cubicBezTo>
                  <a:cubicBezTo>
                    <a:pt x="215" y="153"/>
                    <a:pt x="216" y="153"/>
                    <a:pt x="217" y="153"/>
                  </a:cubicBezTo>
                  <a:cubicBezTo>
                    <a:pt x="217" y="153"/>
                    <a:pt x="217" y="153"/>
                    <a:pt x="217" y="153"/>
                  </a:cubicBezTo>
                  <a:cubicBezTo>
                    <a:pt x="224" y="153"/>
                    <a:pt x="230" y="150"/>
                    <a:pt x="233" y="146"/>
                  </a:cubicBezTo>
                  <a:cubicBezTo>
                    <a:pt x="235" y="143"/>
                    <a:pt x="236" y="140"/>
                    <a:pt x="236" y="136"/>
                  </a:cubicBezTo>
                  <a:cubicBezTo>
                    <a:pt x="236" y="136"/>
                    <a:pt x="248" y="160"/>
                    <a:pt x="265" y="162"/>
                  </a:cubicBezTo>
                  <a:cubicBezTo>
                    <a:pt x="316" y="137"/>
                    <a:pt x="316" y="137"/>
                    <a:pt x="316" y="137"/>
                  </a:cubicBezTo>
                  <a:lnTo>
                    <a:pt x="288" y="14"/>
                  </a:lnTo>
                  <a:close/>
                  <a:moveTo>
                    <a:pt x="230" y="127"/>
                  </a:moveTo>
                  <a:cubicBezTo>
                    <a:pt x="225" y="129"/>
                    <a:pt x="225" y="129"/>
                    <a:pt x="225" y="129"/>
                  </a:cubicBezTo>
                  <a:cubicBezTo>
                    <a:pt x="226" y="133"/>
                    <a:pt x="226" y="133"/>
                    <a:pt x="226" y="133"/>
                  </a:cubicBezTo>
                  <a:cubicBezTo>
                    <a:pt x="226" y="137"/>
                    <a:pt x="225" y="139"/>
                    <a:pt x="225" y="139"/>
                  </a:cubicBezTo>
                  <a:cubicBezTo>
                    <a:pt x="223" y="141"/>
                    <a:pt x="220" y="142"/>
                    <a:pt x="216" y="142"/>
                  </a:cubicBezTo>
                  <a:cubicBezTo>
                    <a:pt x="216" y="142"/>
                    <a:pt x="216" y="142"/>
                    <a:pt x="216" y="142"/>
                  </a:cubicBezTo>
                  <a:cubicBezTo>
                    <a:pt x="214" y="143"/>
                    <a:pt x="212" y="142"/>
                    <a:pt x="211" y="142"/>
                  </a:cubicBezTo>
                  <a:cubicBezTo>
                    <a:pt x="207" y="142"/>
                    <a:pt x="207" y="142"/>
                    <a:pt x="207" y="142"/>
                  </a:cubicBezTo>
                  <a:cubicBezTo>
                    <a:pt x="206" y="146"/>
                    <a:pt x="206" y="146"/>
                    <a:pt x="206" y="146"/>
                  </a:cubicBezTo>
                  <a:cubicBezTo>
                    <a:pt x="204" y="150"/>
                    <a:pt x="196" y="153"/>
                    <a:pt x="189" y="153"/>
                  </a:cubicBezTo>
                  <a:cubicBezTo>
                    <a:pt x="188" y="153"/>
                    <a:pt x="188" y="153"/>
                    <a:pt x="188" y="153"/>
                  </a:cubicBezTo>
                  <a:cubicBezTo>
                    <a:pt x="185" y="153"/>
                    <a:pt x="185" y="153"/>
                    <a:pt x="185" y="153"/>
                  </a:cubicBezTo>
                  <a:cubicBezTo>
                    <a:pt x="184" y="155"/>
                    <a:pt x="184" y="155"/>
                    <a:pt x="184" y="155"/>
                  </a:cubicBezTo>
                  <a:cubicBezTo>
                    <a:pt x="183" y="156"/>
                    <a:pt x="182" y="156"/>
                    <a:pt x="180" y="156"/>
                  </a:cubicBezTo>
                  <a:cubicBezTo>
                    <a:pt x="175" y="157"/>
                    <a:pt x="169" y="155"/>
                    <a:pt x="167" y="155"/>
                  </a:cubicBezTo>
                  <a:cubicBezTo>
                    <a:pt x="157" y="149"/>
                    <a:pt x="157" y="149"/>
                    <a:pt x="157" y="149"/>
                  </a:cubicBezTo>
                  <a:cubicBezTo>
                    <a:pt x="156" y="144"/>
                    <a:pt x="154" y="140"/>
                    <a:pt x="149" y="140"/>
                  </a:cubicBezTo>
                  <a:cubicBezTo>
                    <a:pt x="149" y="140"/>
                    <a:pt x="147" y="116"/>
                    <a:pt x="130" y="128"/>
                  </a:cubicBezTo>
                  <a:cubicBezTo>
                    <a:pt x="130" y="128"/>
                    <a:pt x="125" y="108"/>
                    <a:pt x="109" y="117"/>
                  </a:cubicBezTo>
                  <a:cubicBezTo>
                    <a:pt x="88" y="103"/>
                    <a:pt x="88" y="103"/>
                    <a:pt x="88" y="103"/>
                  </a:cubicBezTo>
                  <a:cubicBezTo>
                    <a:pt x="72" y="91"/>
                    <a:pt x="72" y="91"/>
                    <a:pt x="72" y="91"/>
                  </a:cubicBezTo>
                  <a:cubicBezTo>
                    <a:pt x="71" y="91"/>
                    <a:pt x="71" y="91"/>
                    <a:pt x="71" y="91"/>
                  </a:cubicBezTo>
                  <a:cubicBezTo>
                    <a:pt x="71" y="91"/>
                    <a:pt x="71" y="91"/>
                    <a:pt x="71" y="91"/>
                  </a:cubicBezTo>
                  <a:cubicBezTo>
                    <a:pt x="71" y="90"/>
                    <a:pt x="71" y="90"/>
                    <a:pt x="71" y="90"/>
                  </a:cubicBezTo>
                  <a:cubicBezTo>
                    <a:pt x="72" y="89"/>
                    <a:pt x="72" y="89"/>
                    <a:pt x="72" y="89"/>
                  </a:cubicBezTo>
                  <a:cubicBezTo>
                    <a:pt x="72" y="88"/>
                    <a:pt x="72" y="88"/>
                    <a:pt x="72" y="88"/>
                  </a:cubicBezTo>
                  <a:cubicBezTo>
                    <a:pt x="72" y="87"/>
                    <a:pt x="90" y="26"/>
                    <a:pt x="91" y="21"/>
                  </a:cubicBezTo>
                  <a:cubicBezTo>
                    <a:pt x="91" y="21"/>
                    <a:pt x="93" y="20"/>
                    <a:pt x="93" y="20"/>
                  </a:cubicBezTo>
                  <a:cubicBezTo>
                    <a:pt x="138" y="20"/>
                    <a:pt x="138" y="20"/>
                    <a:pt x="138" y="20"/>
                  </a:cubicBezTo>
                  <a:cubicBezTo>
                    <a:pt x="134" y="22"/>
                    <a:pt x="132" y="24"/>
                    <a:pt x="132" y="24"/>
                  </a:cubicBezTo>
                  <a:cubicBezTo>
                    <a:pt x="125" y="30"/>
                    <a:pt x="122" y="60"/>
                    <a:pt x="122" y="60"/>
                  </a:cubicBezTo>
                  <a:cubicBezTo>
                    <a:pt x="119" y="67"/>
                    <a:pt x="127" y="72"/>
                    <a:pt x="127" y="72"/>
                  </a:cubicBezTo>
                  <a:cubicBezTo>
                    <a:pt x="140" y="81"/>
                    <a:pt x="154" y="47"/>
                    <a:pt x="154" y="47"/>
                  </a:cubicBezTo>
                  <a:cubicBezTo>
                    <a:pt x="161" y="41"/>
                    <a:pt x="172" y="45"/>
                    <a:pt x="185" y="54"/>
                  </a:cubicBezTo>
                  <a:cubicBezTo>
                    <a:pt x="206" y="76"/>
                    <a:pt x="232" y="102"/>
                    <a:pt x="239" y="111"/>
                  </a:cubicBezTo>
                  <a:cubicBezTo>
                    <a:pt x="241" y="114"/>
                    <a:pt x="242" y="117"/>
                    <a:pt x="241" y="119"/>
                  </a:cubicBezTo>
                  <a:cubicBezTo>
                    <a:pt x="240" y="123"/>
                    <a:pt x="233" y="126"/>
                    <a:pt x="230" y="127"/>
                  </a:cubicBezTo>
                  <a:close/>
                </a:path>
              </a:pathLst>
            </a:custGeom>
            <a:solidFill>
              <a:schemeClr val="bg1"/>
            </a:solidFill>
            <a:ln>
              <a:noFill/>
            </a:ln>
          </p:spPr>
          <p:txBody>
            <a:bodyPr vert="horz" wrap="square" lIns="96429" tIns="48214" rIns="96429" bIns="48214" numCol="1" anchor="t" anchorCtr="0" compatLnSpc="1"/>
            <a:lstStyle/>
            <a:p>
              <a:endParaRPr lang="en-GB">
                <a:latin typeface="Franklin Gothic Medium" panose="020B0603020102020204" pitchFamily="34" charset="0"/>
                <a:ea typeface="微软雅黑" panose="020B0503020204020204" charset="-122"/>
                <a:cs typeface="Arial" panose="020B0604020202020204" pitchFamily="34" charset="0"/>
              </a:endParaRPr>
            </a:p>
          </p:txBody>
        </p:sp>
      </p:grpSp>
      <p:grpSp>
        <p:nvGrpSpPr>
          <p:cNvPr id="20" name="Group 9"/>
          <p:cNvGrpSpPr/>
          <p:nvPr/>
        </p:nvGrpSpPr>
        <p:grpSpPr>
          <a:xfrm>
            <a:off x="6095210" y="4401325"/>
            <a:ext cx="1781455" cy="1782197"/>
            <a:chOff x="6096000" y="4400370"/>
            <a:chExt cx="1781907" cy="1781907"/>
          </a:xfrm>
        </p:grpSpPr>
        <p:sp>
          <p:nvSpPr>
            <p:cNvPr id="21" name="Oval 8"/>
            <p:cNvSpPr/>
            <p:nvPr/>
          </p:nvSpPr>
          <p:spPr>
            <a:xfrm>
              <a:off x="6096000" y="4400370"/>
              <a:ext cx="1781907" cy="1781907"/>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22" name="Group 44"/>
            <p:cNvGrpSpPr/>
            <p:nvPr/>
          </p:nvGrpSpPr>
          <p:grpSpPr>
            <a:xfrm>
              <a:off x="6612822" y="4917650"/>
              <a:ext cx="632375" cy="747345"/>
              <a:chOff x="1325323" y="3586519"/>
              <a:chExt cx="632375" cy="747345"/>
            </a:xfrm>
            <a:solidFill>
              <a:schemeClr val="bg2"/>
            </a:solidFill>
          </p:grpSpPr>
          <p:sp>
            <p:nvSpPr>
              <p:cNvPr id="23" name="Freeform 45"/>
              <p:cNvSpPr>
                <a:spLocks noEditPoints="1"/>
              </p:cNvSpPr>
              <p:nvPr/>
            </p:nvSpPr>
            <p:spPr bwMode="auto">
              <a:xfrm>
                <a:off x="1325323" y="3586519"/>
                <a:ext cx="632375" cy="747345"/>
              </a:xfrm>
              <a:custGeom>
                <a:avLst/>
                <a:gdLst>
                  <a:gd name="T0" fmla="*/ 215 w 221"/>
                  <a:gd name="T1" fmla="*/ 212 h 243"/>
                  <a:gd name="T2" fmla="*/ 174 w 221"/>
                  <a:gd name="T3" fmla="*/ 157 h 243"/>
                  <a:gd name="T4" fmla="*/ 179 w 221"/>
                  <a:gd name="T5" fmla="*/ 37 h 243"/>
                  <a:gd name="T6" fmla="*/ 105 w 221"/>
                  <a:gd name="T7" fmla="*/ 0 h 243"/>
                  <a:gd name="T8" fmla="*/ 49 w 221"/>
                  <a:gd name="T9" fmla="*/ 19 h 243"/>
                  <a:gd name="T10" fmla="*/ 31 w 221"/>
                  <a:gd name="T11" fmla="*/ 151 h 243"/>
                  <a:gd name="T12" fmla="*/ 105 w 221"/>
                  <a:gd name="T13" fmla="*/ 188 h 243"/>
                  <a:gd name="T14" fmla="*/ 143 w 221"/>
                  <a:gd name="T15" fmla="*/ 180 h 243"/>
                  <a:gd name="T16" fmla="*/ 185 w 221"/>
                  <a:gd name="T17" fmla="*/ 235 h 243"/>
                  <a:gd name="T18" fmla="*/ 200 w 221"/>
                  <a:gd name="T19" fmla="*/ 243 h 243"/>
                  <a:gd name="T20" fmla="*/ 200 w 221"/>
                  <a:gd name="T21" fmla="*/ 243 h 243"/>
                  <a:gd name="T22" fmla="*/ 211 w 221"/>
                  <a:gd name="T23" fmla="*/ 239 h 243"/>
                  <a:gd name="T24" fmla="*/ 215 w 221"/>
                  <a:gd name="T25" fmla="*/ 212 h 243"/>
                  <a:gd name="T26" fmla="*/ 144 w 221"/>
                  <a:gd name="T27" fmla="*/ 146 h 243"/>
                  <a:gd name="T28" fmla="*/ 105 w 221"/>
                  <a:gd name="T29" fmla="*/ 159 h 243"/>
                  <a:gd name="T30" fmla="*/ 54 w 221"/>
                  <a:gd name="T31" fmla="*/ 133 h 243"/>
                  <a:gd name="T32" fmla="*/ 66 w 221"/>
                  <a:gd name="T33" fmla="*/ 42 h 243"/>
                  <a:gd name="T34" fmla="*/ 105 w 221"/>
                  <a:gd name="T35" fmla="*/ 29 h 243"/>
                  <a:gd name="T36" fmla="*/ 156 w 221"/>
                  <a:gd name="T37" fmla="*/ 54 h 243"/>
                  <a:gd name="T38" fmla="*/ 144 w 221"/>
                  <a:gd name="T39" fmla="*/ 14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243">
                    <a:moveTo>
                      <a:pt x="215" y="212"/>
                    </a:moveTo>
                    <a:cubicBezTo>
                      <a:pt x="174" y="157"/>
                      <a:pt x="174" y="157"/>
                      <a:pt x="174" y="157"/>
                    </a:cubicBezTo>
                    <a:cubicBezTo>
                      <a:pt x="204" y="124"/>
                      <a:pt x="206" y="73"/>
                      <a:pt x="179" y="37"/>
                    </a:cubicBezTo>
                    <a:cubicBezTo>
                      <a:pt x="161" y="13"/>
                      <a:pt x="134" y="0"/>
                      <a:pt x="105" y="0"/>
                    </a:cubicBezTo>
                    <a:cubicBezTo>
                      <a:pt x="85" y="0"/>
                      <a:pt x="65" y="7"/>
                      <a:pt x="49" y="19"/>
                    </a:cubicBezTo>
                    <a:cubicBezTo>
                      <a:pt x="8" y="51"/>
                      <a:pt x="0" y="110"/>
                      <a:pt x="31" y="151"/>
                    </a:cubicBezTo>
                    <a:cubicBezTo>
                      <a:pt x="49" y="174"/>
                      <a:pt x="76" y="188"/>
                      <a:pt x="105" y="188"/>
                    </a:cubicBezTo>
                    <a:cubicBezTo>
                      <a:pt x="118" y="188"/>
                      <a:pt x="131" y="185"/>
                      <a:pt x="143" y="180"/>
                    </a:cubicBezTo>
                    <a:cubicBezTo>
                      <a:pt x="185" y="235"/>
                      <a:pt x="185" y="235"/>
                      <a:pt x="185" y="235"/>
                    </a:cubicBezTo>
                    <a:cubicBezTo>
                      <a:pt x="189" y="240"/>
                      <a:pt x="194" y="243"/>
                      <a:pt x="200" y="243"/>
                    </a:cubicBezTo>
                    <a:cubicBezTo>
                      <a:pt x="200" y="243"/>
                      <a:pt x="200" y="243"/>
                      <a:pt x="200" y="243"/>
                    </a:cubicBezTo>
                    <a:cubicBezTo>
                      <a:pt x="204" y="243"/>
                      <a:pt x="208" y="241"/>
                      <a:pt x="211" y="239"/>
                    </a:cubicBezTo>
                    <a:cubicBezTo>
                      <a:pt x="220" y="232"/>
                      <a:pt x="221" y="220"/>
                      <a:pt x="215" y="212"/>
                    </a:cubicBezTo>
                    <a:close/>
                    <a:moveTo>
                      <a:pt x="144" y="146"/>
                    </a:moveTo>
                    <a:cubicBezTo>
                      <a:pt x="133" y="154"/>
                      <a:pt x="119" y="159"/>
                      <a:pt x="105" y="159"/>
                    </a:cubicBezTo>
                    <a:cubicBezTo>
                      <a:pt x="85" y="159"/>
                      <a:pt x="66" y="150"/>
                      <a:pt x="54" y="133"/>
                    </a:cubicBezTo>
                    <a:cubicBezTo>
                      <a:pt x="33" y="105"/>
                      <a:pt x="38" y="64"/>
                      <a:pt x="66" y="42"/>
                    </a:cubicBezTo>
                    <a:cubicBezTo>
                      <a:pt x="78" y="33"/>
                      <a:pt x="91" y="29"/>
                      <a:pt x="105" y="29"/>
                    </a:cubicBezTo>
                    <a:cubicBezTo>
                      <a:pt x="125" y="29"/>
                      <a:pt x="144" y="38"/>
                      <a:pt x="156" y="54"/>
                    </a:cubicBezTo>
                    <a:cubicBezTo>
                      <a:pt x="178" y="83"/>
                      <a:pt x="172" y="124"/>
                      <a:pt x="144" y="14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6429" tIns="48214" rIns="96429" bIns="48214" numCol="1" anchor="t" anchorCtr="0" compatLnSpc="1"/>
              <a:lstStyle/>
              <a:p>
                <a:endParaRPr lang="en-GB">
                  <a:latin typeface="Franklin Gothic Medium" panose="020B0603020102020204" pitchFamily="34" charset="0"/>
                  <a:ea typeface="微软雅黑" panose="020B0503020204020204" charset="-122"/>
                  <a:cs typeface="Arial" panose="020B0604020202020204" pitchFamily="34" charset="0"/>
                </a:endParaRPr>
              </a:p>
            </p:txBody>
          </p:sp>
          <p:sp>
            <p:nvSpPr>
              <p:cNvPr id="24" name="Freeform 46"/>
              <p:cNvSpPr/>
              <p:nvPr/>
            </p:nvSpPr>
            <p:spPr bwMode="auto">
              <a:xfrm>
                <a:off x="1503405" y="3752885"/>
                <a:ext cx="248347" cy="223554"/>
              </a:xfrm>
              <a:custGeom>
                <a:avLst/>
                <a:gdLst>
                  <a:gd name="T0" fmla="*/ 86 w 87"/>
                  <a:gd name="T1" fmla="*/ 33 h 73"/>
                  <a:gd name="T2" fmla="*/ 45 w 87"/>
                  <a:gd name="T3" fmla="*/ 1 h 73"/>
                  <a:gd name="T4" fmla="*/ 40 w 87"/>
                  <a:gd name="T5" fmla="*/ 1 h 73"/>
                  <a:gd name="T6" fmla="*/ 24 w 87"/>
                  <a:gd name="T7" fmla="*/ 14 h 73"/>
                  <a:gd name="T8" fmla="*/ 24 w 87"/>
                  <a:gd name="T9" fmla="*/ 1 h 73"/>
                  <a:gd name="T10" fmla="*/ 15 w 87"/>
                  <a:gd name="T11" fmla="*/ 1 h 73"/>
                  <a:gd name="T12" fmla="*/ 15 w 87"/>
                  <a:gd name="T13" fmla="*/ 22 h 73"/>
                  <a:gd name="T14" fmla="*/ 8 w 87"/>
                  <a:gd name="T15" fmla="*/ 27 h 73"/>
                  <a:gd name="T16" fmla="*/ 1 w 87"/>
                  <a:gd name="T17" fmla="*/ 33 h 73"/>
                  <a:gd name="T18" fmla="*/ 1 w 87"/>
                  <a:gd name="T19" fmla="*/ 35 h 73"/>
                  <a:gd name="T20" fmla="*/ 8 w 87"/>
                  <a:gd name="T21" fmla="*/ 35 h 73"/>
                  <a:gd name="T22" fmla="*/ 8 w 87"/>
                  <a:gd name="T23" fmla="*/ 73 h 73"/>
                  <a:gd name="T24" fmla="*/ 32 w 87"/>
                  <a:gd name="T25" fmla="*/ 73 h 73"/>
                  <a:gd name="T26" fmla="*/ 32 w 87"/>
                  <a:gd name="T27" fmla="*/ 72 h 73"/>
                  <a:gd name="T28" fmla="*/ 32 w 87"/>
                  <a:gd name="T29" fmla="*/ 55 h 73"/>
                  <a:gd name="T30" fmla="*/ 41 w 87"/>
                  <a:gd name="T31" fmla="*/ 42 h 73"/>
                  <a:gd name="T32" fmla="*/ 52 w 87"/>
                  <a:gd name="T33" fmla="*/ 54 h 73"/>
                  <a:gd name="T34" fmla="*/ 52 w 87"/>
                  <a:gd name="T35" fmla="*/ 73 h 73"/>
                  <a:gd name="T36" fmla="*/ 77 w 87"/>
                  <a:gd name="T37" fmla="*/ 73 h 73"/>
                  <a:gd name="T38" fmla="*/ 77 w 87"/>
                  <a:gd name="T39" fmla="*/ 35 h 73"/>
                  <a:gd name="T40" fmla="*/ 85 w 87"/>
                  <a:gd name="T41" fmla="*/ 35 h 73"/>
                  <a:gd name="T42" fmla="*/ 86 w 87"/>
                  <a:gd name="T43"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73">
                    <a:moveTo>
                      <a:pt x="86" y="33"/>
                    </a:moveTo>
                    <a:cubicBezTo>
                      <a:pt x="45" y="1"/>
                      <a:pt x="45" y="1"/>
                      <a:pt x="45" y="1"/>
                    </a:cubicBezTo>
                    <a:cubicBezTo>
                      <a:pt x="44" y="0"/>
                      <a:pt x="41" y="0"/>
                      <a:pt x="40" y="1"/>
                    </a:cubicBezTo>
                    <a:cubicBezTo>
                      <a:pt x="24" y="14"/>
                      <a:pt x="24" y="14"/>
                      <a:pt x="24" y="14"/>
                    </a:cubicBezTo>
                    <a:cubicBezTo>
                      <a:pt x="24" y="1"/>
                      <a:pt x="24" y="1"/>
                      <a:pt x="24" y="1"/>
                    </a:cubicBezTo>
                    <a:cubicBezTo>
                      <a:pt x="15" y="1"/>
                      <a:pt x="15" y="1"/>
                      <a:pt x="15" y="1"/>
                    </a:cubicBezTo>
                    <a:cubicBezTo>
                      <a:pt x="15" y="22"/>
                      <a:pt x="15" y="22"/>
                      <a:pt x="15" y="22"/>
                    </a:cubicBezTo>
                    <a:cubicBezTo>
                      <a:pt x="8" y="27"/>
                      <a:pt x="8" y="27"/>
                      <a:pt x="8" y="27"/>
                    </a:cubicBezTo>
                    <a:cubicBezTo>
                      <a:pt x="1" y="33"/>
                      <a:pt x="1" y="33"/>
                      <a:pt x="1" y="33"/>
                    </a:cubicBezTo>
                    <a:cubicBezTo>
                      <a:pt x="0" y="34"/>
                      <a:pt x="0" y="35"/>
                      <a:pt x="1" y="35"/>
                    </a:cubicBezTo>
                    <a:cubicBezTo>
                      <a:pt x="8" y="35"/>
                      <a:pt x="8" y="35"/>
                      <a:pt x="8" y="35"/>
                    </a:cubicBezTo>
                    <a:cubicBezTo>
                      <a:pt x="8" y="73"/>
                      <a:pt x="8" y="73"/>
                      <a:pt x="8" y="73"/>
                    </a:cubicBezTo>
                    <a:cubicBezTo>
                      <a:pt x="32" y="73"/>
                      <a:pt x="32" y="73"/>
                      <a:pt x="32" y="73"/>
                    </a:cubicBezTo>
                    <a:cubicBezTo>
                      <a:pt x="32" y="72"/>
                      <a:pt x="32" y="72"/>
                      <a:pt x="32" y="72"/>
                    </a:cubicBezTo>
                    <a:cubicBezTo>
                      <a:pt x="32" y="55"/>
                      <a:pt x="32" y="55"/>
                      <a:pt x="32" y="55"/>
                    </a:cubicBezTo>
                    <a:cubicBezTo>
                      <a:pt x="32" y="55"/>
                      <a:pt x="32" y="42"/>
                      <a:pt x="41" y="42"/>
                    </a:cubicBezTo>
                    <a:cubicBezTo>
                      <a:pt x="51" y="42"/>
                      <a:pt x="52" y="54"/>
                      <a:pt x="52" y="54"/>
                    </a:cubicBezTo>
                    <a:cubicBezTo>
                      <a:pt x="52" y="73"/>
                      <a:pt x="52" y="73"/>
                      <a:pt x="52" y="73"/>
                    </a:cubicBezTo>
                    <a:cubicBezTo>
                      <a:pt x="77" y="73"/>
                      <a:pt x="77" y="73"/>
                      <a:pt x="77" y="73"/>
                    </a:cubicBezTo>
                    <a:cubicBezTo>
                      <a:pt x="77" y="35"/>
                      <a:pt x="77" y="35"/>
                      <a:pt x="77" y="35"/>
                    </a:cubicBezTo>
                    <a:cubicBezTo>
                      <a:pt x="85" y="35"/>
                      <a:pt x="85" y="35"/>
                      <a:pt x="85" y="35"/>
                    </a:cubicBezTo>
                    <a:cubicBezTo>
                      <a:pt x="87" y="35"/>
                      <a:pt x="87" y="34"/>
                      <a:pt x="86"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6429" tIns="48214" rIns="96429" bIns="48214" numCol="1" anchor="t" anchorCtr="0" compatLnSpc="1"/>
              <a:lstStyle/>
              <a:p>
                <a:endParaRPr lang="en-GB">
                  <a:latin typeface="Franklin Gothic Medium" panose="020B0603020102020204" pitchFamily="34" charset="0"/>
                  <a:ea typeface="微软雅黑" panose="020B0503020204020204" charset="-122"/>
                  <a:cs typeface="Arial" panose="020B0604020202020204" pitchFamily="34" charset="0"/>
                </a:endParaRPr>
              </a:p>
            </p:txBody>
          </p:sp>
        </p:grpSp>
      </p:grpSp>
      <p:grpSp>
        <p:nvGrpSpPr>
          <p:cNvPr id="25" name="Group 13"/>
          <p:cNvGrpSpPr/>
          <p:nvPr/>
        </p:nvGrpSpPr>
        <p:grpSpPr>
          <a:xfrm>
            <a:off x="3932953" y="3338458"/>
            <a:ext cx="1338433" cy="1338991"/>
            <a:chOff x="3933196" y="3337676"/>
            <a:chExt cx="1338773" cy="1338773"/>
          </a:xfrm>
        </p:grpSpPr>
        <p:sp>
          <p:nvSpPr>
            <p:cNvPr id="26" name="Oval 4"/>
            <p:cNvSpPr/>
            <p:nvPr/>
          </p:nvSpPr>
          <p:spPr>
            <a:xfrm>
              <a:off x="3933196" y="3337676"/>
              <a:ext cx="1338773" cy="1338773"/>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27" name="Group 31"/>
            <p:cNvGrpSpPr/>
            <p:nvPr/>
          </p:nvGrpSpPr>
          <p:grpSpPr>
            <a:xfrm>
              <a:off x="4370013" y="3811402"/>
              <a:ext cx="465138" cy="391319"/>
              <a:chOff x="5368132" y="2625725"/>
              <a:chExt cx="465138" cy="391319"/>
            </a:xfrm>
            <a:solidFill>
              <a:schemeClr val="bg2"/>
            </a:solidFill>
          </p:grpSpPr>
          <p:sp>
            <p:nvSpPr>
              <p:cNvPr id="28"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29"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0"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grpSp>
      </p:grpSp>
      <p:grpSp>
        <p:nvGrpSpPr>
          <p:cNvPr id="31" name="Group 14"/>
          <p:cNvGrpSpPr/>
          <p:nvPr/>
        </p:nvGrpSpPr>
        <p:grpSpPr>
          <a:xfrm>
            <a:off x="4265800" y="4563298"/>
            <a:ext cx="1005585" cy="1006004"/>
            <a:chOff x="4266129" y="4562318"/>
            <a:chExt cx="1005840" cy="1005840"/>
          </a:xfrm>
        </p:grpSpPr>
        <p:sp>
          <p:nvSpPr>
            <p:cNvPr id="32" name="Oval 3"/>
            <p:cNvSpPr/>
            <p:nvPr/>
          </p:nvSpPr>
          <p:spPr>
            <a:xfrm>
              <a:off x="4266129" y="4562318"/>
              <a:ext cx="1005840" cy="1005840"/>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33" name="Group 35"/>
            <p:cNvGrpSpPr/>
            <p:nvPr/>
          </p:nvGrpSpPr>
          <p:grpSpPr>
            <a:xfrm>
              <a:off x="4536877" y="4882511"/>
              <a:ext cx="464344" cy="362744"/>
              <a:chOff x="2581275" y="1710532"/>
              <a:chExt cx="464344" cy="362744"/>
            </a:xfrm>
            <a:solidFill>
              <a:schemeClr val="bg2"/>
            </a:solidFill>
          </p:grpSpPr>
          <p:sp>
            <p:nvSpPr>
              <p:cNvPr id="34"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5"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6"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7"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8"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9"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40"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grpSp>
      </p:grpSp>
      <p:sp>
        <p:nvSpPr>
          <p:cNvPr id="41" name="TextBox 41"/>
          <p:cNvSpPr txBox="1"/>
          <p:nvPr/>
        </p:nvSpPr>
        <p:spPr>
          <a:xfrm>
            <a:off x="1313962" y="5276648"/>
            <a:ext cx="2513964" cy="562143"/>
          </a:xfrm>
          <a:prstGeom prst="rect">
            <a:avLst/>
          </a:prstGeom>
          <a:noFill/>
        </p:spPr>
        <p:txBody>
          <a:bodyPr wrap="square" lIns="81214" tIns="40609" rIns="81214" bIns="40609" rtlCol="0">
            <a:spAutoFit/>
          </a:bodyPr>
          <a:lstStyle/>
          <a:p>
            <a:pPr algn="r">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42" name="TextBox 170"/>
          <p:cNvSpPr txBox="1"/>
          <p:nvPr/>
        </p:nvSpPr>
        <p:spPr>
          <a:xfrm>
            <a:off x="1524013" y="4875464"/>
            <a:ext cx="2303916" cy="443178"/>
          </a:xfrm>
          <a:prstGeom prst="rect">
            <a:avLst/>
          </a:prstGeom>
          <a:noFill/>
        </p:spPr>
        <p:txBody>
          <a:bodyPr wrap="square" lIns="91420" tIns="45710" rIns="91420" bIns="45710" rtlCol="0">
            <a:spAutoFit/>
          </a:bodyPr>
          <a:lstStyle/>
          <a:p>
            <a:pPr algn="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3" name="TextBox 41"/>
          <p:cNvSpPr txBox="1"/>
          <p:nvPr/>
        </p:nvSpPr>
        <p:spPr>
          <a:xfrm>
            <a:off x="1300418" y="3644593"/>
            <a:ext cx="2513964" cy="562143"/>
          </a:xfrm>
          <a:prstGeom prst="rect">
            <a:avLst/>
          </a:prstGeom>
          <a:noFill/>
        </p:spPr>
        <p:txBody>
          <a:bodyPr wrap="square" lIns="81214" tIns="40609" rIns="81214" bIns="40609" rtlCol="0">
            <a:spAutoFit/>
          </a:bodyPr>
          <a:lstStyle/>
          <a:p>
            <a:pPr algn="r">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44" name="TextBox 170"/>
          <p:cNvSpPr txBox="1"/>
          <p:nvPr/>
        </p:nvSpPr>
        <p:spPr>
          <a:xfrm>
            <a:off x="1510468" y="3195196"/>
            <a:ext cx="2303916" cy="443178"/>
          </a:xfrm>
          <a:prstGeom prst="rect">
            <a:avLst/>
          </a:prstGeom>
          <a:noFill/>
        </p:spPr>
        <p:txBody>
          <a:bodyPr wrap="square" lIns="91420" tIns="45710" rIns="91420" bIns="45710" rtlCol="0">
            <a:spAutoFit/>
          </a:bodyPr>
          <a:lstStyle/>
          <a:p>
            <a:pPr algn="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5" name="TextBox 41"/>
          <p:cNvSpPr txBox="1"/>
          <p:nvPr/>
        </p:nvSpPr>
        <p:spPr>
          <a:xfrm>
            <a:off x="1300418" y="1916534"/>
            <a:ext cx="2513964" cy="562143"/>
          </a:xfrm>
          <a:prstGeom prst="rect">
            <a:avLst/>
          </a:prstGeom>
          <a:noFill/>
        </p:spPr>
        <p:txBody>
          <a:bodyPr wrap="square" lIns="81214" tIns="40609" rIns="81214" bIns="40609" rtlCol="0">
            <a:spAutoFit/>
          </a:bodyPr>
          <a:lstStyle/>
          <a:p>
            <a:pPr algn="r">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46" name="TextBox 170"/>
          <p:cNvSpPr txBox="1"/>
          <p:nvPr/>
        </p:nvSpPr>
        <p:spPr>
          <a:xfrm>
            <a:off x="1510468" y="1501377"/>
            <a:ext cx="2303916" cy="443178"/>
          </a:xfrm>
          <a:prstGeom prst="rect">
            <a:avLst/>
          </a:prstGeom>
          <a:noFill/>
        </p:spPr>
        <p:txBody>
          <a:bodyPr wrap="square" lIns="91420" tIns="45710" rIns="91420" bIns="45710" rtlCol="0">
            <a:spAutoFit/>
          </a:bodyPr>
          <a:lstStyle/>
          <a:p>
            <a:pPr algn="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7" name="TextBox 41"/>
          <p:cNvSpPr txBox="1"/>
          <p:nvPr/>
        </p:nvSpPr>
        <p:spPr>
          <a:xfrm>
            <a:off x="8208319" y="5276648"/>
            <a:ext cx="2513964" cy="562143"/>
          </a:xfrm>
          <a:prstGeom prst="rect">
            <a:avLst/>
          </a:prstGeom>
          <a:noFill/>
        </p:spPr>
        <p:txBody>
          <a:bodyPr wrap="square" lIns="81214" tIns="40609" rIns="81214" bIns="40609" rtlCol="0">
            <a:spAutoFit/>
          </a:bodyPr>
          <a:lstStyle/>
          <a:p>
            <a:pPr algn="just">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48" name="TextBox 170"/>
          <p:cNvSpPr txBox="1"/>
          <p:nvPr/>
        </p:nvSpPr>
        <p:spPr>
          <a:xfrm>
            <a:off x="8208319" y="4863167"/>
            <a:ext cx="2303916" cy="443178"/>
          </a:xfrm>
          <a:prstGeom prst="rect">
            <a:avLst/>
          </a:prstGeom>
          <a:noFill/>
        </p:spPr>
        <p:txBody>
          <a:bodyPr wrap="square" lIns="91420" tIns="45710" rIns="91420" bIns="45710" rtlCol="0">
            <a:spAutoFit/>
          </a:bodyPr>
          <a:lstStyle/>
          <a:p>
            <a:pP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9" name="TextBox 41"/>
          <p:cNvSpPr txBox="1"/>
          <p:nvPr/>
        </p:nvSpPr>
        <p:spPr>
          <a:xfrm>
            <a:off x="8452128" y="3644593"/>
            <a:ext cx="2513964" cy="562143"/>
          </a:xfrm>
          <a:prstGeom prst="rect">
            <a:avLst/>
          </a:prstGeom>
          <a:noFill/>
        </p:spPr>
        <p:txBody>
          <a:bodyPr wrap="square" lIns="81214" tIns="40609" rIns="81214" bIns="40609" rtlCol="0">
            <a:spAutoFit/>
          </a:bodyPr>
          <a:lstStyle/>
          <a:p>
            <a:pPr algn="just">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50" name="TextBox 170"/>
          <p:cNvSpPr txBox="1"/>
          <p:nvPr/>
        </p:nvSpPr>
        <p:spPr>
          <a:xfrm>
            <a:off x="8452128" y="3208787"/>
            <a:ext cx="2303916" cy="443178"/>
          </a:xfrm>
          <a:prstGeom prst="rect">
            <a:avLst/>
          </a:prstGeom>
          <a:noFill/>
        </p:spPr>
        <p:txBody>
          <a:bodyPr wrap="square" lIns="91420" tIns="45710" rIns="91420" bIns="45710" rtlCol="0">
            <a:spAutoFit/>
          </a:bodyPr>
          <a:lstStyle/>
          <a:p>
            <a:pP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1" name="TextBox 41"/>
          <p:cNvSpPr txBox="1"/>
          <p:nvPr/>
        </p:nvSpPr>
        <p:spPr>
          <a:xfrm>
            <a:off x="7409169" y="2108541"/>
            <a:ext cx="2513964" cy="562143"/>
          </a:xfrm>
          <a:prstGeom prst="rect">
            <a:avLst/>
          </a:prstGeom>
          <a:noFill/>
        </p:spPr>
        <p:txBody>
          <a:bodyPr wrap="square" lIns="81214" tIns="40609" rIns="81214" bIns="40609" rtlCol="0">
            <a:spAutoFit/>
          </a:bodyPr>
          <a:lstStyle/>
          <a:p>
            <a:pPr algn="just">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52" name="TextBox 170"/>
          <p:cNvSpPr txBox="1"/>
          <p:nvPr/>
        </p:nvSpPr>
        <p:spPr>
          <a:xfrm>
            <a:off x="7409170" y="1638138"/>
            <a:ext cx="2303916" cy="443178"/>
          </a:xfrm>
          <a:prstGeom prst="rect">
            <a:avLst/>
          </a:prstGeom>
          <a:noFill/>
        </p:spPr>
        <p:txBody>
          <a:bodyPr wrap="square" lIns="91420" tIns="45710" rIns="91420" bIns="45710" rtlCol="0">
            <a:spAutoFit/>
          </a:bodyPr>
          <a:lstStyle/>
          <a:p>
            <a:pP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transition advTm="6786">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Effect transition="in" filter="fade">
                                      <p:cBhvr>
                                        <p:cTn id="33" dur="500"/>
                                        <p:tgtEl>
                                          <p:spTgt spid="25"/>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childTnLst>
                          </p:cTn>
                        </p:par>
                        <p:par>
                          <p:cTn id="40" fill="hold">
                            <p:stCondLst>
                              <p:cond delay="3000"/>
                            </p:stCondLst>
                            <p:childTnLst>
                              <p:par>
                                <p:cTn id="41" presetID="47" presetClass="entr" presetSubtype="0"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anim calcmode="lin" valueType="num">
                                      <p:cBhvr>
                                        <p:cTn id="44" dur="500" fill="hold"/>
                                        <p:tgtEl>
                                          <p:spTgt spid="48"/>
                                        </p:tgtEl>
                                        <p:attrNameLst>
                                          <p:attrName>ppt_x</p:attrName>
                                        </p:attrNameLst>
                                      </p:cBhvr>
                                      <p:tavLst>
                                        <p:tav tm="0">
                                          <p:val>
                                            <p:strVal val="#ppt_x"/>
                                          </p:val>
                                        </p:tav>
                                        <p:tav tm="100000">
                                          <p:val>
                                            <p:strVal val="#ppt_x"/>
                                          </p:val>
                                        </p:tav>
                                      </p:tavLst>
                                    </p:anim>
                                    <p:anim calcmode="lin" valueType="num">
                                      <p:cBhvr>
                                        <p:cTn id="45" dur="500" fill="hold"/>
                                        <p:tgtEl>
                                          <p:spTgt spid="4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anim calcmode="lin" valueType="num">
                                      <p:cBhvr>
                                        <p:cTn id="49" dur="500" fill="hold"/>
                                        <p:tgtEl>
                                          <p:spTgt spid="47"/>
                                        </p:tgtEl>
                                        <p:attrNameLst>
                                          <p:attrName>ppt_x</p:attrName>
                                        </p:attrNameLst>
                                      </p:cBhvr>
                                      <p:tavLst>
                                        <p:tav tm="0">
                                          <p:val>
                                            <p:strVal val="#ppt_x"/>
                                          </p:val>
                                        </p:tav>
                                        <p:tav tm="100000">
                                          <p:val>
                                            <p:strVal val="#ppt_x"/>
                                          </p:val>
                                        </p:tav>
                                      </p:tavLst>
                                    </p:anim>
                                    <p:anim calcmode="lin" valueType="num">
                                      <p:cBhvr>
                                        <p:cTn id="50" dur="500" fill="hold"/>
                                        <p:tgtEl>
                                          <p:spTgt spid="47"/>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7" presetClass="entr" presetSubtype="0" fill="hold" grpId="0" nodeType="after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anim calcmode="lin" valueType="num">
                                      <p:cBhvr>
                                        <p:cTn id="55" dur="500" fill="hold"/>
                                        <p:tgtEl>
                                          <p:spTgt spid="50"/>
                                        </p:tgtEl>
                                        <p:attrNameLst>
                                          <p:attrName>ppt_x</p:attrName>
                                        </p:attrNameLst>
                                      </p:cBhvr>
                                      <p:tavLst>
                                        <p:tav tm="0">
                                          <p:val>
                                            <p:strVal val="#ppt_x"/>
                                          </p:val>
                                        </p:tav>
                                        <p:tav tm="100000">
                                          <p:val>
                                            <p:strVal val="#ppt_x"/>
                                          </p:val>
                                        </p:tav>
                                      </p:tavLst>
                                    </p:anim>
                                    <p:anim calcmode="lin" valueType="num">
                                      <p:cBhvr>
                                        <p:cTn id="56" dur="500" fill="hold"/>
                                        <p:tgtEl>
                                          <p:spTgt spid="5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anim calcmode="lin" valueType="num">
                                      <p:cBhvr>
                                        <p:cTn id="60" dur="500" fill="hold"/>
                                        <p:tgtEl>
                                          <p:spTgt spid="49"/>
                                        </p:tgtEl>
                                        <p:attrNameLst>
                                          <p:attrName>ppt_x</p:attrName>
                                        </p:attrNameLst>
                                      </p:cBhvr>
                                      <p:tavLst>
                                        <p:tav tm="0">
                                          <p:val>
                                            <p:strVal val="#ppt_x"/>
                                          </p:val>
                                        </p:tav>
                                        <p:tav tm="100000">
                                          <p:val>
                                            <p:strVal val="#ppt_x"/>
                                          </p:val>
                                        </p:tav>
                                      </p:tavLst>
                                    </p:anim>
                                    <p:anim calcmode="lin" valueType="num">
                                      <p:cBhvr>
                                        <p:cTn id="61" dur="500" fill="hold"/>
                                        <p:tgtEl>
                                          <p:spTgt spid="49"/>
                                        </p:tgtEl>
                                        <p:attrNameLst>
                                          <p:attrName>ppt_y</p:attrName>
                                        </p:attrNameLst>
                                      </p:cBhvr>
                                      <p:tavLst>
                                        <p:tav tm="0">
                                          <p:val>
                                            <p:strVal val="#ppt_y+.1"/>
                                          </p:val>
                                        </p:tav>
                                        <p:tav tm="100000">
                                          <p:val>
                                            <p:strVal val="#ppt_y"/>
                                          </p:val>
                                        </p:tav>
                                      </p:tavLst>
                                    </p:anim>
                                  </p:childTnLst>
                                </p:cTn>
                              </p:par>
                            </p:childTnLst>
                          </p:cTn>
                        </p:par>
                        <p:par>
                          <p:cTn id="62" fill="hold">
                            <p:stCondLst>
                              <p:cond delay="4000"/>
                            </p:stCondLst>
                            <p:childTnLst>
                              <p:par>
                                <p:cTn id="63" presetID="47" presetClass="entr" presetSubtype="0"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anim calcmode="lin" valueType="num">
                                      <p:cBhvr>
                                        <p:cTn id="66" dur="500" fill="hold"/>
                                        <p:tgtEl>
                                          <p:spTgt spid="52"/>
                                        </p:tgtEl>
                                        <p:attrNameLst>
                                          <p:attrName>ppt_x</p:attrName>
                                        </p:attrNameLst>
                                      </p:cBhvr>
                                      <p:tavLst>
                                        <p:tav tm="0">
                                          <p:val>
                                            <p:strVal val="#ppt_x"/>
                                          </p:val>
                                        </p:tav>
                                        <p:tav tm="100000">
                                          <p:val>
                                            <p:strVal val="#ppt_x"/>
                                          </p:val>
                                        </p:tav>
                                      </p:tavLst>
                                    </p:anim>
                                    <p:anim calcmode="lin" valueType="num">
                                      <p:cBhvr>
                                        <p:cTn id="67" dur="500" fill="hold"/>
                                        <p:tgtEl>
                                          <p:spTgt spid="5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anim calcmode="lin" valueType="num">
                                      <p:cBhvr>
                                        <p:cTn id="71" dur="500" fill="hold"/>
                                        <p:tgtEl>
                                          <p:spTgt spid="51"/>
                                        </p:tgtEl>
                                        <p:attrNameLst>
                                          <p:attrName>ppt_x</p:attrName>
                                        </p:attrNameLst>
                                      </p:cBhvr>
                                      <p:tavLst>
                                        <p:tav tm="0">
                                          <p:val>
                                            <p:strVal val="#ppt_x"/>
                                          </p:val>
                                        </p:tav>
                                        <p:tav tm="100000">
                                          <p:val>
                                            <p:strVal val="#ppt_x"/>
                                          </p:val>
                                        </p:tav>
                                      </p:tavLst>
                                    </p:anim>
                                    <p:anim calcmode="lin" valueType="num">
                                      <p:cBhvr>
                                        <p:cTn id="72" dur="500" fill="hold"/>
                                        <p:tgtEl>
                                          <p:spTgt spid="51"/>
                                        </p:tgtEl>
                                        <p:attrNameLst>
                                          <p:attrName>ppt_y</p:attrName>
                                        </p:attrNameLst>
                                      </p:cBhvr>
                                      <p:tavLst>
                                        <p:tav tm="0">
                                          <p:val>
                                            <p:strVal val="#ppt_y+.1"/>
                                          </p:val>
                                        </p:tav>
                                        <p:tav tm="100000">
                                          <p:val>
                                            <p:strVal val="#ppt_y"/>
                                          </p:val>
                                        </p:tav>
                                      </p:tavLst>
                                    </p:anim>
                                  </p:childTnLst>
                                </p:cTn>
                              </p:par>
                            </p:childTnLst>
                          </p:cTn>
                        </p:par>
                        <p:par>
                          <p:cTn id="73" fill="hold">
                            <p:stCondLst>
                              <p:cond delay="4500"/>
                            </p:stCondLst>
                            <p:childTnLst>
                              <p:par>
                                <p:cTn id="74" presetID="47" presetClass="entr" presetSubtype="0" fill="hold" grpId="0"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anim calcmode="lin" valueType="num">
                                      <p:cBhvr>
                                        <p:cTn id="77" dur="500" fill="hold"/>
                                        <p:tgtEl>
                                          <p:spTgt spid="46"/>
                                        </p:tgtEl>
                                        <p:attrNameLst>
                                          <p:attrName>ppt_x</p:attrName>
                                        </p:attrNameLst>
                                      </p:cBhvr>
                                      <p:tavLst>
                                        <p:tav tm="0">
                                          <p:val>
                                            <p:strVal val="#ppt_x"/>
                                          </p:val>
                                        </p:tav>
                                        <p:tav tm="100000">
                                          <p:val>
                                            <p:strVal val="#ppt_x"/>
                                          </p:val>
                                        </p:tav>
                                      </p:tavLst>
                                    </p:anim>
                                    <p:anim calcmode="lin" valueType="num">
                                      <p:cBhvr>
                                        <p:cTn id="78" dur="500" fill="hold"/>
                                        <p:tgtEl>
                                          <p:spTgt spid="46"/>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anim calcmode="lin" valueType="num">
                                      <p:cBhvr>
                                        <p:cTn id="82" dur="500" fill="hold"/>
                                        <p:tgtEl>
                                          <p:spTgt spid="45"/>
                                        </p:tgtEl>
                                        <p:attrNameLst>
                                          <p:attrName>ppt_x</p:attrName>
                                        </p:attrNameLst>
                                      </p:cBhvr>
                                      <p:tavLst>
                                        <p:tav tm="0">
                                          <p:val>
                                            <p:strVal val="#ppt_x"/>
                                          </p:val>
                                        </p:tav>
                                        <p:tav tm="100000">
                                          <p:val>
                                            <p:strVal val="#ppt_x"/>
                                          </p:val>
                                        </p:tav>
                                      </p:tavLst>
                                    </p:anim>
                                    <p:anim calcmode="lin" valueType="num">
                                      <p:cBhvr>
                                        <p:cTn id="83" dur="500" fill="hold"/>
                                        <p:tgtEl>
                                          <p:spTgt spid="45"/>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7" presetClass="entr" presetSubtype="0" fill="hold" grpId="0" nodeType="after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anim calcmode="lin" valueType="num">
                                      <p:cBhvr>
                                        <p:cTn id="88" dur="500" fill="hold"/>
                                        <p:tgtEl>
                                          <p:spTgt spid="44"/>
                                        </p:tgtEl>
                                        <p:attrNameLst>
                                          <p:attrName>ppt_x</p:attrName>
                                        </p:attrNameLst>
                                      </p:cBhvr>
                                      <p:tavLst>
                                        <p:tav tm="0">
                                          <p:val>
                                            <p:strVal val="#ppt_x"/>
                                          </p:val>
                                        </p:tav>
                                        <p:tav tm="100000">
                                          <p:val>
                                            <p:strVal val="#ppt_x"/>
                                          </p:val>
                                        </p:tav>
                                      </p:tavLst>
                                    </p:anim>
                                    <p:anim calcmode="lin" valueType="num">
                                      <p:cBhvr>
                                        <p:cTn id="89" dur="500" fill="hold"/>
                                        <p:tgtEl>
                                          <p:spTgt spid="4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anim calcmode="lin" valueType="num">
                                      <p:cBhvr>
                                        <p:cTn id="93" dur="500" fill="hold"/>
                                        <p:tgtEl>
                                          <p:spTgt spid="43"/>
                                        </p:tgtEl>
                                        <p:attrNameLst>
                                          <p:attrName>ppt_x</p:attrName>
                                        </p:attrNameLst>
                                      </p:cBhvr>
                                      <p:tavLst>
                                        <p:tav tm="0">
                                          <p:val>
                                            <p:strVal val="#ppt_x"/>
                                          </p:val>
                                        </p:tav>
                                        <p:tav tm="100000">
                                          <p:val>
                                            <p:strVal val="#ppt_x"/>
                                          </p:val>
                                        </p:tav>
                                      </p:tavLst>
                                    </p:anim>
                                    <p:anim calcmode="lin" valueType="num">
                                      <p:cBhvr>
                                        <p:cTn id="94" dur="500" fill="hold"/>
                                        <p:tgtEl>
                                          <p:spTgt spid="43"/>
                                        </p:tgtEl>
                                        <p:attrNameLst>
                                          <p:attrName>ppt_y</p:attrName>
                                        </p:attrNameLst>
                                      </p:cBhvr>
                                      <p:tavLst>
                                        <p:tav tm="0">
                                          <p:val>
                                            <p:strVal val="#ppt_y+.1"/>
                                          </p:val>
                                        </p:tav>
                                        <p:tav tm="100000">
                                          <p:val>
                                            <p:strVal val="#ppt_y"/>
                                          </p:val>
                                        </p:tav>
                                      </p:tavLst>
                                    </p:anim>
                                  </p:childTnLst>
                                </p:cTn>
                              </p:par>
                            </p:childTnLst>
                          </p:cTn>
                        </p:par>
                        <p:par>
                          <p:cTn id="95" fill="hold">
                            <p:stCondLst>
                              <p:cond delay="5500"/>
                            </p:stCondLst>
                            <p:childTnLst>
                              <p:par>
                                <p:cTn id="96" presetID="47" presetClass="entr" presetSubtype="0" fill="hold" grpId="0" nodeType="after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fade">
                                      <p:cBhvr>
                                        <p:cTn id="98" dur="500"/>
                                        <p:tgtEl>
                                          <p:spTgt spid="42"/>
                                        </p:tgtEl>
                                      </p:cBhvr>
                                    </p:animEffect>
                                    <p:anim calcmode="lin" valueType="num">
                                      <p:cBhvr>
                                        <p:cTn id="99" dur="500" fill="hold"/>
                                        <p:tgtEl>
                                          <p:spTgt spid="42"/>
                                        </p:tgtEl>
                                        <p:attrNameLst>
                                          <p:attrName>ppt_x</p:attrName>
                                        </p:attrNameLst>
                                      </p:cBhvr>
                                      <p:tavLst>
                                        <p:tav tm="0">
                                          <p:val>
                                            <p:strVal val="#ppt_x"/>
                                          </p:val>
                                        </p:tav>
                                        <p:tav tm="100000">
                                          <p:val>
                                            <p:strVal val="#ppt_x"/>
                                          </p:val>
                                        </p:tav>
                                      </p:tavLst>
                                    </p:anim>
                                    <p:anim calcmode="lin" valueType="num">
                                      <p:cBhvr>
                                        <p:cTn id="100" dur="500" fill="hold"/>
                                        <p:tgtEl>
                                          <p:spTgt spid="42"/>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fade">
                                      <p:cBhvr>
                                        <p:cTn id="103" dur="500"/>
                                        <p:tgtEl>
                                          <p:spTgt spid="41"/>
                                        </p:tgtEl>
                                      </p:cBhvr>
                                    </p:animEffect>
                                    <p:anim calcmode="lin" valueType="num">
                                      <p:cBhvr>
                                        <p:cTn id="104" dur="500" fill="hold"/>
                                        <p:tgtEl>
                                          <p:spTgt spid="41"/>
                                        </p:tgtEl>
                                        <p:attrNameLst>
                                          <p:attrName>ppt_x</p:attrName>
                                        </p:attrNameLst>
                                      </p:cBhvr>
                                      <p:tavLst>
                                        <p:tav tm="0">
                                          <p:val>
                                            <p:strVal val="#ppt_x"/>
                                          </p:val>
                                        </p:tav>
                                        <p:tav tm="100000">
                                          <p:val>
                                            <p:strVal val="#ppt_x"/>
                                          </p:val>
                                        </p:tav>
                                      </p:tavLst>
                                    </p:anim>
                                    <p:anim calcmode="lin" valueType="num">
                                      <p:cBhvr>
                                        <p:cTn id="105"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P spid="50" grpId="0"/>
      <p:bldP spid="51" grpId="0"/>
      <p:bldP spid="5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5" name="Group 4"/>
          <p:cNvGrpSpPr/>
          <p:nvPr/>
        </p:nvGrpSpPr>
        <p:grpSpPr>
          <a:xfrm>
            <a:off x="4781246" y="2558251"/>
            <a:ext cx="2618793" cy="2367259"/>
            <a:chOff x="3471863" y="2343150"/>
            <a:chExt cx="2197101" cy="1985963"/>
          </a:xfrm>
        </p:grpSpPr>
        <p:sp>
          <p:nvSpPr>
            <p:cNvPr id="6" name="Freeform 5"/>
            <p:cNvSpPr/>
            <p:nvPr/>
          </p:nvSpPr>
          <p:spPr bwMode="auto">
            <a:xfrm>
              <a:off x="3476626" y="2381250"/>
              <a:ext cx="2192338" cy="1495425"/>
            </a:xfrm>
            <a:custGeom>
              <a:avLst/>
              <a:gdLst/>
              <a:ahLst/>
              <a:cxnLst>
                <a:cxn ang="0">
                  <a:pos x="1202" y="800"/>
                </a:cxn>
                <a:cxn ang="0">
                  <a:pos x="1182" y="820"/>
                </a:cxn>
                <a:cxn ang="0">
                  <a:pos x="20" y="820"/>
                </a:cxn>
                <a:cxn ang="0">
                  <a:pos x="0" y="800"/>
                </a:cxn>
                <a:cxn ang="0">
                  <a:pos x="0" y="20"/>
                </a:cxn>
                <a:cxn ang="0">
                  <a:pos x="20" y="0"/>
                </a:cxn>
                <a:cxn ang="0">
                  <a:pos x="1182" y="0"/>
                </a:cxn>
                <a:cxn ang="0">
                  <a:pos x="1202" y="20"/>
                </a:cxn>
                <a:cxn ang="0">
                  <a:pos x="1202" y="800"/>
                </a:cxn>
              </a:cxnLst>
              <a:rect l="0" t="0" r="r" b="b"/>
              <a:pathLst>
                <a:path w="1202" h="820">
                  <a:moveTo>
                    <a:pt x="1202" y="800"/>
                  </a:moveTo>
                  <a:cubicBezTo>
                    <a:pt x="1202" y="811"/>
                    <a:pt x="1193" y="820"/>
                    <a:pt x="1182" y="820"/>
                  </a:cubicBezTo>
                  <a:cubicBezTo>
                    <a:pt x="20" y="820"/>
                    <a:pt x="20" y="820"/>
                    <a:pt x="20" y="820"/>
                  </a:cubicBezTo>
                  <a:cubicBezTo>
                    <a:pt x="9" y="820"/>
                    <a:pt x="0" y="811"/>
                    <a:pt x="0" y="800"/>
                  </a:cubicBezTo>
                  <a:cubicBezTo>
                    <a:pt x="0" y="20"/>
                    <a:pt x="0" y="20"/>
                    <a:pt x="0" y="20"/>
                  </a:cubicBezTo>
                  <a:cubicBezTo>
                    <a:pt x="0" y="9"/>
                    <a:pt x="9" y="0"/>
                    <a:pt x="20" y="0"/>
                  </a:cubicBezTo>
                  <a:cubicBezTo>
                    <a:pt x="1182" y="0"/>
                    <a:pt x="1182" y="0"/>
                    <a:pt x="1182" y="0"/>
                  </a:cubicBezTo>
                  <a:cubicBezTo>
                    <a:pt x="1193" y="0"/>
                    <a:pt x="1202" y="9"/>
                    <a:pt x="1202" y="20"/>
                  </a:cubicBezTo>
                  <a:lnTo>
                    <a:pt x="1202" y="800"/>
                  </a:lnTo>
                  <a:close/>
                </a:path>
              </a:pathLst>
            </a:custGeom>
            <a:solidFill>
              <a:schemeClr val="accent5"/>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 name="Rectangle 6"/>
            <p:cNvSpPr>
              <a:spLocks noChangeArrowheads="1"/>
            </p:cNvSpPr>
            <p:nvPr/>
          </p:nvSpPr>
          <p:spPr bwMode="auto">
            <a:xfrm>
              <a:off x="3563938" y="3713163"/>
              <a:ext cx="2019300" cy="90488"/>
            </a:xfrm>
            <a:prstGeom prst="rect">
              <a:avLst/>
            </a:prstGeom>
            <a:solidFill>
              <a:schemeClr val="accent1">
                <a:lumMod val="40000"/>
                <a:lumOff val="60000"/>
              </a:schemeClr>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8" name="Freeform 7"/>
            <p:cNvSpPr/>
            <p:nvPr/>
          </p:nvSpPr>
          <p:spPr bwMode="auto">
            <a:xfrm>
              <a:off x="4573587" y="2343150"/>
              <a:ext cx="1009650" cy="1460500"/>
            </a:xfrm>
            <a:custGeom>
              <a:avLst/>
              <a:gdLst/>
              <a:ahLst/>
              <a:cxnLst>
                <a:cxn ang="0">
                  <a:pos x="0" y="801"/>
                </a:cxn>
                <a:cxn ang="0">
                  <a:pos x="0" y="73"/>
                </a:cxn>
                <a:cxn ang="0">
                  <a:pos x="1" y="71"/>
                </a:cxn>
                <a:cxn ang="0">
                  <a:pos x="1" y="65"/>
                </a:cxn>
                <a:cxn ang="0">
                  <a:pos x="70" y="0"/>
                </a:cxn>
                <a:cxn ang="0">
                  <a:pos x="554" y="0"/>
                </a:cxn>
                <a:cxn ang="0">
                  <a:pos x="554" y="758"/>
                </a:cxn>
                <a:cxn ang="0">
                  <a:pos x="70" y="758"/>
                </a:cxn>
                <a:cxn ang="0">
                  <a:pos x="0" y="801"/>
                </a:cxn>
              </a:cxnLst>
              <a:rect l="0" t="0" r="r" b="b"/>
              <a:pathLst>
                <a:path w="554" h="801">
                  <a:moveTo>
                    <a:pt x="0" y="801"/>
                  </a:moveTo>
                  <a:cubicBezTo>
                    <a:pt x="0" y="73"/>
                    <a:pt x="0" y="73"/>
                    <a:pt x="0" y="73"/>
                  </a:cubicBezTo>
                  <a:cubicBezTo>
                    <a:pt x="1" y="72"/>
                    <a:pt x="1" y="71"/>
                    <a:pt x="1" y="71"/>
                  </a:cubicBezTo>
                  <a:cubicBezTo>
                    <a:pt x="1" y="69"/>
                    <a:pt x="1" y="67"/>
                    <a:pt x="1" y="65"/>
                  </a:cubicBezTo>
                  <a:cubicBezTo>
                    <a:pt x="4" y="29"/>
                    <a:pt x="34" y="0"/>
                    <a:pt x="70" y="0"/>
                  </a:cubicBezTo>
                  <a:cubicBezTo>
                    <a:pt x="554" y="0"/>
                    <a:pt x="554" y="0"/>
                    <a:pt x="554" y="0"/>
                  </a:cubicBezTo>
                  <a:cubicBezTo>
                    <a:pt x="554" y="758"/>
                    <a:pt x="554" y="758"/>
                    <a:pt x="554" y="758"/>
                  </a:cubicBezTo>
                  <a:cubicBezTo>
                    <a:pt x="70" y="758"/>
                    <a:pt x="70" y="758"/>
                    <a:pt x="70" y="758"/>
                  </a:cubicBezTo>
                  <a:cubicBezTo>
                    <a:pt x="40" y="758"/>
                    <a:pt x="13" y="775"/>
                    <a:pt x="0" y="801"/>
                  </a:cubicBezTo>
                  <a:close/>
                </a:path>
              </a:pathLst>
            </a:custGeom>
            <a:solidFill>
              <a:schemeClr val="bg1">
                <a:lumMod val="95000"/>
              </a:schemeClr>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9" name="Freeform 8"/>
            <p:cNvSpPr/>
            <p:nvPr/>
          </p:nvSpPr>
          <p:spPr bwMode="auto">
            <a:xfrm>
              <a:off x="3563938" y="2343150"/>
              <a:ext cx="1011238" cy="1460500"/>
            </a:xfrm>
            <a:custGeom>
              <a:avLst/>
              <a:gdLst/>
              <a:ahLst/>
              <a:cxnLst>
                <a:cxn ang="0">
                  <a:pos x="554" y="801"/>
                </a:cxn>
                <a:cxn ang="0">
                  <a:pos x="554" y="73"/>
                </a:cxn>
                <a:cxn ang="0">
                  <a:pos x="553" y="71"/>
                </a:cxn>
                <a:cxn ang="0">
                  <a:pos x="553" y="65"/>
                </a:cxn>
                <a:cxn ang="0">
                  <a:pos x="483" y="0"/>
                </a:cxn>
                <a:cxn ang="0">
                  <a:pos x="0" y="0"/>
                </a:cxn>
                <a:cxn ang="0">
                  <a:pos x="0" y="758"/>
                </a:cxn>
                <a:cxn ang="0">
                  <a:pos x="483" y="758"/>
                </a:cxn>
                <a:cxn ang="0">
                  <a:pos x="554" y="801"/>
                </a:cxn>
              </a:cxnLst>
              <a:rect l="0" t="0" r="r" b="b"/>
              <a:pathLst>
                <a:path w="554" h="801">
                  <a:moveTo>
                    <a:pt x="554" y="801"/>
                  </a:moveTo>
                  <a:cubicBezTo>
                    <a:pt x="554" y="73"/>
                    <a:pt x="554" y="73"/>
                    <a:pt x="554" y="73"/>
                  </a:cubicBezTo>
                  <a:cubicBezTo>
                    <a:pt x="553" y="72"/>
                    <a:pt x="553" y="71"/>
                    <a:pt x="553" y="71"/>
                  </a:cubicBezTo>
                  <a:cubicBezTo>
                    <a:pt x="553" y="69"/>
                    <a:pt x="553" y="67"/>
                    <a:pt x="553" y="65"/>
                  </a:cubicBezTo>
                  <a:cubicBezTo>
                    <a:pt x="550" y="29"/>
                    <a:pt x="520" y="0"/>
                    <a:pt x="483" y="0"/>
                  </a:cubicBezTo>
                  <a:cubicBezTo>
                    <a:pt x="0" y="0"/>
                    <a:pt x="0" y="0"/>
                    <a:pt x="0" y="0"/>
                  </a:cubicBezTo>
                  <a:cubicBezTo>
                    <a:pt x="0" y="758"/>
                    <a:pt x="0" y="758"/>
                    <a:pt x="0" y="758"/>
                  </a:cubicBezTo>
                  <a:cubicBezTo>
                    <a:pt x="483" y="758"/>
                    <a:pt x="483" y="758"/>
                    <a:pt x="483" y="758"/>
                  </a:cubicBezTo>
                  <a:cubicBezTo>
                    <a:pt x="514" y="758"/>
                    <a:pt x="540" y="775"/>
                    <a:pt x="554" y="801"/>
                  </a:cubicBezTo>
                  <a:close/>
                </a:path>
              </a:pathLst>
            </a:custGeom>
            <a:solidFill>
              <a:schemeClr val="bg1">
                <a:lumMod val="95000"/>
              </a:schemeClr>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0" name="Freeform 9"/>
            <p:cNvSpPr/>
            <p:nvPr/>
          </p:nvSpPr>
          <p:spPr bwMode="auto">
            <a:xfrm>
              <a:off x="4502151" y="2357438"/>
              <a:ext cx="73025" cy="1446213"/>
            </a:xfrm>
            <a:custGeom>
              <a:avLst/>
              <a:gdLst/>
              <a:ahLst/>
              <a:cxnLst>
                <a:cxn ang="0">
                  <a:pos x="39" y="57"/>
                </a:cxn>
                <a:cxn ang="0">
                  <a:pos x="0" y="0"/>
                </a:cxn>
                <a:cxn ang="0">
                  <a:pos x="0" y="756"/>
                </a:cxn>
                <a:cxn ang="0">
                  <a:pos x="40" y="793"/>
                </a:cxn>
                <a:cxn ang="0">
                  <a:pos x="40" y="65"/>
                </a:cxn>
                <a:cxn ang="0">
                  <a:pos x="39" y="63"/>
                </a:cxn>
                <a:cxn ang="0">
                  <a:pos x="39" y="57"/>
                </a:cxn>
              </a:cxnLst>
              <a:rect l="0" t="0" r="r" b="b"/>
              <a:pathLst>
                <a:path w="40" h="793">
                  <a:moveTo>
                    <a:pt x="39" y="57"/>
                  </a:moveTo>
                  <a:cubicBezTo>
                    <a:pt x="37" y="32"/>
                    <a:pt x="22" y="10"/>
                    <a:pt x="0" y="0"/>
                  </a:cubicBezTo>
                  <a:cubicBezTo>
                    <a:pt x="0" y="756"/>
                    <a:pt x="0" y="756"/>
                    <a:pt x="0" y="756"/>
                  </a:cubicBezTo>
                  <a:cubicBezTo>
                    <a:pt x="17" y="764"/>
                    <a:pt x="31" y="776"/>
                    <a:pt x="40" y="793"/>
                  </a:cubicBezTo>
                  <a:cubicBezTo>
                    <a:pt x="40" y="65"/>
                    <a:pt x="40" y="65"/>
                    <a:pt x="40" y="65"/>
                  </a:cubicBezTo>
                  <a:cubicBezTo>
                    <a:pt x="39" y="64"/>
                    <a:pt x="39" y="63"/>
                    <a:pt x="39" y="63"/>
                  </a:cubicBezTo>
                  <a:cubicBezTo>
                    <a:pt x="39" y="61"/>
                    <a:pt x="39" y="59"/>
                    <a:pt x="39" y="57"/>
                  </a:cubicBezTo>
                  <a:close/>
                </a:path>
              </a:pathLst>
            </a:custGeom>
            <a:solidFill>
              <a:srgbClr val="FFFFFF"/>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1" name="Rectangle 10"/>
            <p:cNvSpPr>
              <a:spLocks noChangeArrowheads="1"/>
            </p:cNvSpPr>
            <p:nvPr/>
          </p:nvSpPr>
          <p:spPr bwMode="auto">
            <a:xfrm>
              <a:off x="4700588" y="2586038"/>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2" name="Rectangle 11"/>
            <p:cNvSpPr>
              <a:spLocks noChangeArrowheads="1"/>
            </p:cNvSpPr>
            <p:nvPr/>
          </p:nvSpPr>
          <p:spPr bwMode="auto">
            <a:xfrm>
              <a:off x="4700588" y="2759075"/>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3" name="Rectangle 12"/>
            <p:cNvSpPr>
              <a:spLocks noChangeArrowheads="1"/>
            </p:cNvSpPr>
            <p:nvPr/>
          </p:nvSpPr>
          <p:spPr bwMode="auto">
            <a:xfrm>
              <a:off x="4700588" y="29321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4" name="Rectangle 13"/>
            <p:cNvSpPr>
              <a:spLocks noChangeArrowheads="1"/>
            </p:cNvSpPr>
            <p:nvPr/>
          </p:nvSpPr>
          <p:spPr bwMode="auto">
            <a:xfrm>
              <a:off x="4700588" y="3105150"/>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5" name="Rectangle 14"/>
            <p:cNvSpPr>
              <a:spLocks noChangeArrowheads="1"/>
            </p:cNvSpPr>
            <p:nvPr/>
          </p:nvSpPr>
          <p:spPr bwMode="auto">
            <a:xfrm>
              <a:off x="4700588" y="3279775"/>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6" name="Rectangle 15"/>
            <p:cNvSpPr>
              <a:spLocks noChangeArrowheads="1"/>
            </p:cNvSpPr>
            <p:nvPr/>
          </p:nvSpPr>
          <p:spPr bwMode="auto">
            <a:xfrm>
              <a:off x="4700588" y="34528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7" name="Rectangle 16"/>
            <p:cNvSpPr>
              <a:spLocks noChangeArrowheads="1"/>
            </p:cNvSpPr>
            <p:nvPr/>
          </p:nvSpPr>
          <p:spPr bwMode="auto">
            <a:xfrm>
              <a:off x="3692526" y="2586038"/>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8" name="Rectangle 17"/>
            <p:cNvSpPr>
              <a:spLocks noChangeArrowheads="1"/>
            </p:cNvSpPr>
            <p:nvPr/>
          </p:nvSpPr>
          <p:spPr bwMode="auto">
            <a:xfrm>
              <a:off x="3692526" y="2759075"/>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9" name="Rectangle 18"/>
            <p:cNvSpPr>
              <a:spLocks noChangeArrowheads="1"/>
            </p:cNvSpPr>
            <p:nvPr/>
          </p:nvSpPr>
          <p:spPr bwMode="auto">
            <a:xfrm>
              <a:off x="3692526" y="29321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0" name="Rectangle 19"/>
            <p:cNvSpPr>
              <a:spLocks noChangeArrowheads="1"/>
            </p:cNvSpPr>
            <p:nvPr/>
          </p:nvSpPr>
          <p:spPr bwMode="auto">
            <a:xfrm>
              <a:off x="3692526" y="3105150"/>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1" name="Rectangle 20"/>
            <p:cNvSpPr>
              <a:spLocks noChangeArrowheads="1"/>
            </p:cNvSpPr>
            <p:nvPr/>
          </p:nvSpPr>
          <p:spPr bwMode="auto">
            <a:xfrm>
              <a:off x="3692526" y="3279775"/>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2" name="Rectangle 21"/>
            <p:cNvSpPr>
              <a:spLocks noChangeArrowheads="1"/>
            </p:cNvSpPr>
            <p:nvPr/>
          </p:nvSpPr>
          <p:spPr bwMode="auto">
            <a:xfrm>
              <a:off x="3692526" y="34528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3" name="Freeform 22"/>
            <p:cNvSpPr/>
            <p:nvPr/>
          </p:nvSpPr>
          <p:spPr bwMode="auto">
            <a:xfrm>
              <a:off x="3548063" y="3338513"/>
              <a:ext cx="928688" cy="917575"/>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23"/>
            <p:cNvSpPr/>
            <p:nvPr/>
          </p:nvSpPr>
          <p:spPr bwMode="auto">
            <a:xfrm>
              <a:off x="3471863" y="3467100"/>
              <a:ext cx="874713" cy="862013"/>
            </a:xfrm>
            <a:custGeom>
              <a:avLst/>
              <a:gdLst/>
              <a:ahLst/>
              <a:cxnLst>
                <a:cxn ang="0">
                  <a:pos x="65" y="466"/>
                </a:cxn>
                <a:cxn ang="0">
                  <a:pos x="29" y="446"/>
                </a:cxn>
                <a:cxn ang="0">
                  <a:pos x="30" y="339"/>
                </a:cxn>
                <a:cxn ang="0">
                  <a:pos x="343" y="29"/>
                </a:cxn>
                <a:cxn ang="0">
                  <a:pos x="451" y="30"/>
                </a:cxn>
                <a:cxn ang="0">
                  <a:pos x="450" y="137"/>
                </a:cxn>
                <a:cxn ang="0">
                  <a:pos x="137" y="447"/>
                </a:cxn>
                <a:cxn ang="0">
                  <a:pos x="65" y="466"/>
                </a:cxn>
              </a:cxnLst>
              <a:rect l="0" t="0" r="r" b="b"/>
              <a:pathLst>
                <a:path w="480" h="473">
                  <a:moveTo>
                    <a:pt x="65" y="466"/>
                  </a:moveTo>
                  <a:cubicBezTo>
                    <a:pt x="52" y="463"/>
                    <a:pt x="39" y="456"/>
                    <a:pt x="29" y="446"/>
                  </a:cubicBezTo>
                  <a:cubicBezTo>
                    <a:pt x="0" y="416"/>
                    <a:pt x="0" y="368"/>
                    <a:pt x="30" y="339"/>
                  </a:cubicBezTo>
                  <a:cubicBezTo>
                    <a:pt x="343" y="29"/>
                    <a:pt x="343" y="29"/>
                    <a:pt x="343" y="29"/>
                  </a:cubicBezTo>
                  <a:cubicBezTo>
                    <a:pt x="373" y="0"/>
                    <a:pt x="421" y="0"/>
                    <a:pt x="451" y="30"/>
                  </a:cubicBezTo>
                  <a:cubicBezTo>
                    <a:pt x="480" y="60"/>
                    <a:pt x="480" y="108"/>
                    <a:pt x="450" y="137"/>
                  </a:cubicBezTo>
                  <a:cubicBezTo>
                    <a:pt x="137" y="447"/>
                    <a:pt x="137" y="447"/>
                    <a:pt x="137" y="447"/>
                  </a:cubicBezTo>
                  <a:cubicBezTo>
                    <a:pt x="117" y="466"/>
                    <a:pt x="90" y="473"/>
                    <a:pt x="65" y="466"/>
                  </a:cubicBezTo>
                  <a:close/>
                </a:path>
              </a:pathLst>
            </a:custGeom>
            <a:solidFill>
              <a:schemeClr val="accent1">
                <a:lumMod val="75000"/>
              </a:schemeClr>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24"/>
            <p:cNvSpPr>
              <a:spLocks noEditPoints="1"/>
            </p:cNvSpPr>
            <p:nvPr/>
          </p:nvSpPr>
          <p:spPr bwMode="auto">
            <a:xfrm>
              <a:off x="4195763" y="2540000"/>
              <a:ext cx="1084263" cy="1084263"/>
            </a:xfrm>
            <a:custGeom>
              <a:avLst/>
              <a:gdLst/>
              <a:ahLst/>
              <a:cxnLst>
                <a:cxn ang="0">
                  <a:pos x="595" y="299"/>
                </a:cxn>
                <a:cxn ang="0">
                  <a:pos x="370" y="9"/>
                </a:cxn>
                <a:cxn ang="0">
                  <a:pos x="300" y="0"/>
                </a:cxn>
                <a:cxn ang="0">
                  <a:pos x="89" y="86"/>
                </a:cxn>
                <a:cxn ang="0">
                  <a:pos x="1" y="295"/>
                </a:cxn>
                <a:cxn ang="0">
                  <a:pos x="225" y="585"/>
                </a:cxn>
                <a:cxn ang="0">
                  <a:pos x="296" y="594"/>
                </a:cxn>
                <a:cxn ang="0">
                  <a:pos x="506" y="508"/>
                </a:cxn>
                <a:cxn ang="0">
                  <a:pos x="595" y="299"/>
                </a:cxn>
                <a:cxn ang="0">
                  <a:pos x="453" y="454"/>
                </a:cxn>
                <a:cxn ang="0">
                  <a:pos x="296" y="518"/>
                </a:cxn>
                <a:cxn ang="0">
                  <a:pos x="244" y="511"/>
                </a:cxn>
                <a:cxn ang="0">
                  <a:pos x="77" y="296"/>
                </a:cxn>
                <a:cxn ang="0">
                  <a:pos x="143" y="140"/>
                </a:cxn>
                <a:cxn ang="0">
                  <a:pos x="299" y="76"/>
                </a:cxn>
                <a:cxn ang="0">
                  <a:pos x="352" y="83"/>
                </a:cxn>
                <a:cxn ang="0">
                  <a:pos x="519" y="298"/>
                </a:cxn>
                <a:cxn ang="0">
                  <a:pos x="453" y="454"/>
                </a:cxn>
              </a:cxnLst>
              <a:rect l="0" t="0" r="r" b="b"/>
              <a:pathLst>
                <a:path w="595" h="594">
                  <a:moveTo>
                    <a:pt x="595" y="299"/>
                  </a:moveTo>
                  <a:cubicBezTo>
                    <a:pt x="595" y="162"/>
                    <a:pt x="503" y="43"/>
                    <a:pt x="370" y="9"/>
                  </a:cubicBezTo>
                  <a:cubicBezTo>
                    <a:pt x="347" y="3"/>
                    <a:pt x="323" y="0"/>
                    <a:pt x="300" y="0"/>
                  </a:cubicBezTo>
                  <a:cubicBezTo>
                    <a:pt x="220" y="0"/>
                    <a:pt x="146" y="30"/>
                    <a:pt x="89" y="86"/>
                  </a:cubicBezTo>
                  <a:cubicBezTo>
                    <a:pt x="33" y="142"/>
                    <a:pt x="1" y="216"/>
                    <a:pt x="1" y="295"/>
                  </a:cubicBezTo>
                  <a:cubicBezTo>
                    <a:pt x="0" y="432"/>
                    <a:pt x="92" y="552"/>
                    <a:pt x="225" y="585"/>
                  </a:cubicBezTo>
                  <a:cubicBezTo>
                    <a:pt x="248" y="591"/>
                    <a:pt x="272" y="594"/>
                    <a:pt x="296" y="594"/>
                  </a:cubicBezTo>
                  <a:cubicBezTo>
                    <a:pt x="375" y="594"/>
                    <a:pt x="450" y="564"/>
                    <a:pt x="506" y="508"/>
                  </a:cubicBezTo>
                  <a:cubicBezTo>
                    <a:pt x="563" y="452"/>
                    <a:pt x="594" y="378"/>
                    <a:pt x="595" y="299"/>
                  </a:cubicBezTo>
                  <a:close/>
                  <a:moveTo>
                    <a:pt x="453" y="454"/>
                  </a:moveTo>
                  <a:cubicBezTo>
                    <a:pt x="411" y="496"/>
                    <a:pt x="355" y="518"/>
                    <a:pt x="296" y="518"/>
                  </a:cubicBezTo>
                  <a:cubicBezTo>
                    <a:pt x="279" y="518"/>
                    <a:pt x="261" y="516"/>
                    <a:pt x="244" y="511"/>
                  </a:cubicBezTo>
                  <a:cubicBezTo>
                    <a:pt x="145" y="486"/>
                    <a:pt x="76" y="398"/>
                    <a:pt x="77" y="296"/>
                  </a:cubicBezTo>
                  <a:cubicBezTo>
                    <a:pt x="77" y="237"/>
                    <a:pt x="101" y="181"/>
                    <a:pt x="143" y="140"/>
                  </a:cubicBezTo>
                  <a:cubicBezTo>
                    <a:pt x="185" y="98"/>
                    <a:pt x="240" y="76"/>
                    <a:pt x="299" y="76"/>
                  </a:cubicBezTo>
                  <a:cubicBezTo>
                    <a:pt x="317" y="76"/>
                    <a:pt x="335" y="79"/>
                    <a:pt x="352" y="83"/>
                  </a:cubicBezTo>
                  <a:cubicBezTo>
                    <a:pt x="451" y="108"/>
                    <a:pt x="519" y="196"/>
                    <a:pt x="519" y="298"/>
                  </a:cubicBezTo>
                  <a:cubicBezTo>
                    <a:pt x="518" y="357"/>
                    <a:pt x="495" y="413"/>
                    <a:pt x="453" y="454"/>
                  </a:cubicBezTo>
                  <a:close/>
                </a:path>
              </a:pathLst>
            </a:custGeom>
            <a:solidFill>
              <a:schemeClr val="accent4"/>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28" name="TextBox 27"/>
          <p:cNvSpPr txBox="1"/>
          <p:nvPr/>
        </p:nvSpPr>
        <p:spPr>
          <a:xfrm>
            <a:off x="8641532" y="1545842"/>
            <a:ext cx="2830034"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31" name="TextBox 30"/>
          <p:cNvSpPr txBox="1"/>
          <p:nvPr/>
        </p:nvSpPr>
        <p:spPr>
          <a:xfrm>
            <a:off x="8641532" y="2629216"/>
            <a:ext cx="2830034"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34" name="TextBox 33"/>
          <p:cNvSpPr txBox="1"/>
          <p:nvPr/>
        </p:nvSpPr>
        <p:spPr>
          <a:xfrm>
            <a:off x="8641532" y="3686995"/>
            <a:ext cx="2830034"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37" name="TextBox 36"/>
          <p:cNvSpPr txBox="1"/>
          <p:nvPr/>
        </p:nvSpPr>
        <p:spPr>
          <a:xfrm>
            <a:off x="8641532" y="4719157"/>
            <a:ext cx="2830034"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40" name="TextBox 39"/>
          <p:cNvSpPr txBox="1"/>
          <p:nvPr/>
        </p:nvSpPr>
        <p:spPr>
          <a:xfrm>
            <a:off x="585463" y="1562721"/>
            <a:ext cx="2929383"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43" name="TextBox 42"/>
          <p:cNvSpPr txBox="1"/>
          <p:nvPr/>
        </p:nvSpPr>
        <p:spPr>
          <a:xfrm>
            <a:off x="617516" y="2616179"/>
            <a:ext cx="2929383"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46" name="TextBox 45"/>
          <p:cNvSpPr txBox="1"/>
          <p:nvPr/>
        </p:nvSpPr>
        <p:spPr>
          <a:xfrm>
            <a:off x="617516" y="3678256"/>
            <a:ext cx="2929383"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49" name="TextBox 48"/>
          <p:cNvSpPr txBox="1"/>
          <p:nvPr/>
        </p:nvSpPr>
        <p:spPr>
          <a:xfrm>
            <a:off x="617516" y="4748976"/>
            <a:ext cx="2929383"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grpSp>
        <p:nvGrpSpPr>
          <p:cNvPr id="50" name="Group 108"/>
          <p:cNvGrpSpPr/>
          <p:nvPr/>
        </p:nvGrpSpPr>
        <p:grpSpPr>
          <a:xfrm>
            <a:off x="3670434" y="3756374"/>
            <a:ext cx="625327" cy="607458"/>
            <a:chOff x="6299532" y="3384456"/>
            <a:chExt cx="469021" cy="455593"/>
          </a:xfrm>
        </p:grpSpPr>
        <p:sp>
          <p:nvSpPr>
            <p:cNvPr id="51" name="Oval 50"/>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2"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3" name="Group 111"/>
          <p:cNvGrpSpPr/>
          <p:nvPr/>
        </p:nvGrpSpPr>
        <p:grpSpPr>
          <a:xfrm>
            <a:off x="3670434" y="4814145"/>
            <a:ext cx="625327" cy="607458"/>
            <a:chOff x="630683" y="4190009"/>
            <a:chExt cx="469021" cy="455593"/>
          </a:xfrm>
        </p:grpSpPr>
        <p:sp>
          <p:nvSpPr>
            <p:cNvPr id="54" name="Oval 53"/>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5"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6" name="Group 114"/>
          <p:cNvGrpSpPr/>
          <p:nvPr/>
        </p:nvGrpSpPr>
        <p:grpSpPr>
          <a:xfrm>
            <a:off x="3670434" y="2698605"/>
            <a:ext cx="625327" cy="607458"/>
            <a:chOff x="3425803" y="3384456"/>
            <a:chExt cx="469021" cy="455593"/>
          </a:xfrm>
        </p:grpSpPr>
        <p:sp>
          <p:nvSpPr>
            <p:cNvPr id="57" name="Oval 56"/>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8"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9" name="Group 117"/>
          <p:cNvGrpSpPr/>
          <p:nvPr/>
        </p:nvGrpSpPr>
        <p:grpSpPr>
          <a:xfrm>
            <a:off x="3670434" y="1640835"/>
            <a:ext cx="625327" cy="607458"/>
            <a:chOff x="630683" y="3383511"/>
            <a:chExt cx="469021" cy="455593"/>
          </a:xfrm>
        </p:grpSpPr>
        <p:sp>
          <p:nvSpPr>
            <p:cNvPr id="60" name="Oval 59"/>
            <p:cNvSpPr>
              <a:spLocks noChangeAspect="1"/>
            </p:cNvSpPr>
            <p:nvPr/>
          </p:nvSpPr>
          <p:spPr>
            <a:xfrm>
              <a:off x="630683" y="3383511"/>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1" name="Freeform 117"/>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62" name="Group 120"/>
          <p:cNvGrpSpPr/>
          <p:nvPr/>
        </p:nvGrpSpPr>
        <p:grpSpPr>
          <a:xfrm>
            <a:off x="7912364" y="1640835"/>
            <a:ext cx="625327" cy="607458"/>
            <a:chOff x="3428938" y="4190009"/>
            <a:chExt cx="469021" cy="455593"/>
          </a:xfrm>
        </p:grpSpPr>
        <p:sp>
          <p:nvSpPr>
            <p:cNvPr id="63" name="Oval 62"/>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4"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65" name="Group 123"/>
          <p:cNvGrpSpPr/>
          <p:nvPr/>
        </p:nvGrpSpPr>
        <p:grpSpPr>
          <a:xfrm>
            <a:off x="7912364" y="2698605"/>
            <a:ext cx="625327" cy="607458"/>
            <a:chOff x="6299532" y="4190009"/>
            <a:chExt cx="469021" cy="455593"/>
          </a:xfrm>
        </p:grpSpPr>
        <p:sp>
          <p:nvSpPr>
            <p:cNvPr id="66" name="Oval 65"/>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7" name="Freeform 63"/>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68" name="Group 126"/>
          <p:cNvGrpSpPr/>
          <p:nvPr/>
        </p:nvGrpSpPr>
        <p:grpSpPr>
          <a:xfrm>
            <a:off x="7912364" y="4814145"/>
            <a:ext cx="625327" cy="607458"/>
            <a:chOff x="7501792" y="3621100"/>
            <a:chExt cx="469021" cy="455593"/>
          </a:xfrm>
        </p:grpSpPr>
        <p:sp>
          <p:nvSpPr>
            <p:cNvPr id="69" name="Oval 68"/>
            <p:cNvSpPr>
              <a:spLocks noChangeAspect="1"/>
            </p:cNvSpPr>
            <p:nvPr/>
          </p:nvSpPr>
          <p:spPr>
            <a:xfrm>
              <a:off x="7501792" y="3621100"/>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0" name="Freeform 135"/>
            <p:cNvSpPr>
              <a:spLocks noEditPoints="1"/>
            </p:cNvSpPr>
            <p:nvPr/>
          </p:nvSpPr>
          <p:spPr bwMode="auto">
            <a:xfrm>
              <a:off x="7610890" y="3731421"/>
              <a:ext cx="250825" cy="234950"/>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71" name="Group 129"/>
          <p:cNvGrpSpPr/>
          <p:nvPr/>
        </p:nvGrpSpPr>
        <p:grpSpPr>
          <a:xfrm>
            <a:off x="7912364" y="3756374"/>
            <a:ext cx="625327" cy="607458"/>
            <a:chOff x="7501792" y="2878680"/>
            <a:chExt cx="469021" cy="455593"/>
          </a:xfrm>
        </p:grpSpPr>
        <p:sp>
          <p:nvSpPr>
            <p:cNvPr id="72" name="Oval 71"/>
            <p:cNvSpPr>
              <a:spLocks noChangeAspect="1"/>
            </p:cNvSpPr>
            <p:nvPr/>
          </p:nvSpPr>
          <p:spPr>
            <a:xfrm>
              <a:off x="7501792" y="2878680"/>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3" name="Freeform 53"/>
            <p:cNvSpPr/>
            <p:nvPr/>
          </p:nvSpPr>
          <p:spPr bwMode="auto">
            <a:xfrm>
              <a:off x="7580281" y="2990787"/>
              <a:ext cx="312043" cy="231379"/>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Tree>
  </p:cSld>
  <p:clrMapOvr>
    <a:masterClrMapping/>
  </p:clrMapOvr>
  <p:transition advTm="514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p:cTn id="19" dur="500" fill="hold"/>
                                        <p:tgtEl>
                                          <p:spTgt spid="56"/>
                                        </p:tgtEl>
                                        <p:attrNameLst>
                                          <p:attrName>ppt_w</p:attrName>
                                        </p:attrNameLst>
                                      </p:cBhvr>
                                      <p:tavLst>
                                        <p:tav tm="0">
                                          <p:val>
                                            <p:fltVal val="0"/>
                                          </p:val>
                                        </p:tav>
                                        <p:tav tm="100000">
                                          <p:val>
                                            <p:strVal val="#ppt_w"/>
                                          </p:val>
                                        </p:tav>
                                      </p:tavLst>
                                    </p:anim>
                                    <p:anim calcmode="lin" valueType="num">
                                      <p:cBhvr>
                                        <p:cTn id="20" dur="500" fill="hold"/>
                                        <p:tgtEl>
                                          <p:spTgt spid="56"/>
                                        </p:tgtEl>
                                        <p:attrNameLst>
                                          <p:attrName>ppt_h</p:attrName>
                                        </p:attrNameLst>
                                      </p:cBhvr>
                                      <p:tavLst>
                                        <p:tav tm="0">
                                          <p:val>
                                            <p:fltVal val="0"/>
                                          </p:val>
                                        </p:tav>
                                        <p:tav tm="100000">
                                          <p:val>
                                            <p:strVal val="#ppt_h"/>
                                          </p:val>
                                        </p:tav>
                                      </p:tavLst>
                                    </p:anim>
                                    <p:animEffect transition="in" filter="fade">
                                      <p:cBhvr>
                                        <p:cTn id="21" dur="500"/>
                                        <p:tgtEl>
                                          <p:spTgt spid="5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animEffect transition="in" filter="fade">
                                      <p:cBhvr>
                                        <p:cTn id="27" dur="500"/>
                                        <p:tgtEl>
                                          <p:spTgt spid="50"/>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p:cTn id="31" dur="500" fill="hold"/>
                                        <p:tgtEl>
                                          <p:spTgt spid="53"/>
                                        </p:tgtEl>
                                        <p:attrNameLst>
                                          <p:attrName>ppt_w</p:attrName>
                                        </p:attrNameLst>
                                      </p:cBhvr>
                                      <p:tavLst>
                                        <p:tav tm="0">
                                          <p:val>
                                            <p:fltVal val="0"/>
                                          </p:val>
                                        </p:tav>
                                        <p:tav tm="100000">
                                          <p:val>
                                            <p:strVal val="#ppt_w"/>
                                          </p:val>
                                        </p:tav>
                                      </p:tavLst>
                                    </p:anim>
                                    <p:anim calcmode="lin" valueType="num">
                                      <p:cBhvr>
                                        <p:cTn id="32" dur="500" fill="hold"/>
                                        <p:tgtEl>
                                          <p:spTgt spid="53"/>
                                        </p:tgtEl>
                                        <p:attrNameLst>
                                          <p:attrName>ppt_h</p:attrName>
                                        </p:attrNameLst>
                                      </p:cBhvr>
                                      <p:tavLst>
                                        <p:tav tm="0">
                                          <p:val>
                                            <p:fltVal val="0"/>
                                          </p:val>
                                        </p:tav>
                                        <p:tav tm="100000">
                                          <p:val>
                                            <p:strVal val="#ppt_h"/>
                                          </p:val>
                                        </p:tav>
                                      </p:tavLst>
                                    </p:anim>
                                    <p:animEffect transition="in" filter="fade">
                                      <p:cBhvr>
                                        <p:cTn id="33" dur="500"/>
                                        <p:tgtEl>
                                          <p:spTgt spid="53"/>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p:cTn id="37" dur="500" fill="hold"/>
                                        <p:tgtEl>
                                          <p:spTgt spid="62"/>
                                        </p:tgtEl>
                                        <p:attrNameLst>
                                          <p:attrName>ppt_w</p:attrName>
                                        </p:attrNameLst>
                                      </p:cBhvr>
                                      <p:tavLst>
                                        <p:tav tm="0">
                                          <p:val>
                                            <p:fltVal val="0"/>
                                          </p:val>
                                        </p:tav>
                                        <p:tav tm="100000">
                                          <p:val>
                                            <p:strVal val="#ppt_w"/>
                                          </p:val>
                                        </p:tav>
                                      </p:tavLst>
                                    </p:anim>
                                    <p:anim calcmode="lin" valueType="num">
                                      <p:cBhvr>
                                        <p:cTn id="38" dur="500" fill="hold"/>
                                        <p:tgtEl>
                                          <p:spTgt spid="62"/>
                                        </p:tgtEl>
                                        <p:attrNameLst>
                                          <p:attrName>ppt_h</p:attrName>
                                        </p:attrNameLst>
                                      </p:cBhvr>
                                      <p:tavLst>
                                        <p:tav tm="0">
                                          <p:val>
                                            <p:fltVal val="0"/>
                                          </p:val>
                                        </p:tav>
                                        <p:tav tm="100000">
                                          <p:val>
                                            <p:strVal val="#ppt_h"/>
                                          </p:val>
                                        </p:tav>
                                      </p:tavLst>
                                    </p:anim>
                                    <p:animEffect transition="in" filter="fade">
                                      <p:cBhvr>
                                        <p:cTn id="39" dur="500"/>
                                        <p:tgtEl>
                                          <p:spTgt spid="62"/>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p:cTn id="43" dur="500" fill="hold"/>
                                        <p:tgtEl>
                                          <p:spTgt spid="65"/>
                                        </p:tgtEl>
                                        <p:attrNameLst>
                                          <p:attrName>ppt_w</p:attrName>
                                        </p:attrNameLst>
                                      </p:cBhvr>
                                      <p:tavLst>
                                        <p:tav tm="0">
                                          <p:val>
                                            <p:fltVal val="0"/>
                                          </p:val>
                                        </p:tav>
                                        <p:tav tm="100000">
                                          <p:val>
                                            <p:strVal val="#ppt_w"/>
                                          </p:val>
                                        </p:tav>
                                      </p:tavLst>
                                    </p:anim>
                                    <p:anim calcmode="lin" valueType="num">
                                      <p:cBhvr>
                                        <p:cTn id="44" dur="500" fill="hold"/>
                                        <p:tgtEl>
                                          <p:spTgt spid="65"/>
                                        </p:tgtEl>
                                        <p:attrNameLst>
                                          <p:attrName>ppt_h</p:attrName>
                                        </p:attrNameLst>
                                      </p:cBhvr>
                                      <p:tavLst>
                                        <p:tav tm="0">
                                          <p:val>
                                            <p:fltVal val="0"/>
                                          </p:val>
                                        </p:tav>
                                        <p:tav tm="100000">
                                          <p:val>
                                            <p:strVal val="#ppt_h"/>
                                          </p:val>
                                        </p:tav>
                                      </p:tavLst>
                                    </p:anim>
                                    <p:animEffect transition="in" filter="fade">
                                      <p:cBhvr>
                                        <p:cTn id="45" dur="500"/>
                                        <p:tgtEl>
                                          <p:spTgt spid="65"/>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p:cTn id="49" dur="500" fill="hold"/>
                                        <p:tgtEl>
                                          <p:spTgt spid="71"/>
                                        </p:tgtEl>
                                        <p:attrNameLst>
                                          <p:attrName>ppt_w</p:attrName>
                                        </p:attrNameLst>
                                      </p:cBhvr>
                                      <p:tavLst>
                                        <p:tav tm="0">
                                          <p:val>
                                            <p:fltVal val="0"/>
                                          </p:val>
                                        </p:tav>
                                        <p:tav tm="100000">
                                          <p:val>
                                            <p:strVal val="#ppt_w"/>
                                          </p:val>
                                        </p:tav>
                                      </p:tavLst>
                                    </p:anim>
                                    <p:anim calcmode="lin" valueType="num">
                                      <p:cBhvr>
                                        <p:cTn id="50" dur="500" fill="hold"/>
                                        <p:tgtEl>
                                          <p:spTgt spid="71"/>
                                        </p:tgtEl>
                                        <p:attrNameLst>
                                          <p:attrName>ppt_h</p:attrName>
                                        </p:attrNameLst>
                                      </p:cBhvr>
                                      <p:tavLst>
                                        <p:tav tm="0">
                                          <p:val>
                                            <p:fltVal val="0"/>
                                          </p:val>
                                        </p:tav>
                                        <p:tav tm="100000">
                                          <p:val>
                                            <p:strVal val="#ppt_h"/>
                                          </p:val>
                                        </p:tav>
                                      </p:tavLst>
                                    </p:anim>
                                    <p:animEffect transition="in" filter="fade">
                                      <p:cBhvr>
                                        <p:cTn id="51" dur="500"/>
                                        <p:tgtEl>
                                          <p:spTgt spid="7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p:cTn id="55" dur="500" fill="hold"/>
                                        <p:tgtEl>
                                          <p:spTgt spid="68"/>
                                        </p:tgtEl>
                                        <p:attrNameLst>
                                          <p:attrName>ppt_w</p:attrName>
                                        </p:attrNameLst>
                                      </p:cBhvr>
                                      <p:tavLst>
                                        <p:tav tm="0">
                                          <p:val>
                                            <p:fltVal val="0"/>
                                          </p:val>
                                        </p:tav>
                                        <p:tav tm="100000">
                                          <p:val>
                                            <p:strVal val="#ppt_w"/>
                                          </p:val>
                                        </p:tav>
                                      </p:tavLst>
                                    </p:anim>
                                    <p:anim calcmode="lin" valueType="num">
                                      <p:cBhvr>
                                        <p:cTn id="56" dur="500" fill="hold"/>
                                        <p:tgtEl>
                                          <p:spTgt spid="68"/>
                                        </p:tgtEl>
                                        <p:attrNameLst>
                                          <p:attrName>ppt_h</p:attrName>
                                        </p:attrNameLst>
                                      </p:cBhvr>
                                      <p:tavLst>
                                        <p:tav tm="0">
                                          <p:val>
                                            <p:fltVal val="0"/>
                                          </p:val>
                                        </p:tav>
                                        <p:tav tm="100000">
                                          <p:val>
                                            <p:strVal val="#ppt_h"/>
                                          </p:val>
                                        </p:tav>
                                      </p:tavLst>
                                    </p:anim>
                                    <p:animEffect transition="in" filter="fade">
                                      <p:cBhvr>
                                        <p:cTn id="5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34" name="Freeform 16"/>
          <p:cNvSpPr/>
          <p:nvPr/>
        </p:nvSpPr>
        <p:spPr bwMode="auto">
          <a:xfrm rot="11258092">
            <a:off x="9777540" y="2342228"/>
            <a:ext cx="1971287" cy="1748896"/>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121899" tIns="60950" rIns="121899" bIns="60950" numCol="1" anchor="t" anchorCtr="0" compatLnSpc="1"/>
          <a:lstStyle/>
          <a:p>
            <a:endParaRPr lang="zh-CN" altLang="en-US" sz="2400">
              <a:solidFill>
                <a:prstClr val="black"/>
              </a:solidFill>
            </a:endParaRPr>
          </a:p>
        </p:txBody>
      </p:sp>
      <p:sp>
        <p:nvSpPr>
          <p:cNvPr id="35" name="Freeform 16"/>
          <p:cNvSpPr/>
          <p:nvPr/>
        </p:nvSpPr>
        <p:spPr bwMode="auto">
          <a:xfrm rot="11258092">
            <a:off x="6193400" y="4822990"/>
            <a:ext cx="1971287" cy="1748896"/>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4"/>
          </a:solidFill>
          <a:ln>
            <a:noFill/>
          </a:ln>
          <a:effectLst>
            <a:outerShdw blurRad="254000" dist="190500" dir="720000" algn="ctr" rotWithShape="0">
              <a:srgbClr val="000000">
                <a:alpha val="43000"/>
              </a:srgbClr>
            </a:outerShdw>
          </a:effectLst>
        </p:spPr>
        <p:txBody>
          <a:bodyPr vert="horz" wrap="square" lIns="121899" tIns="60950" rIns="121899" bIns="60950" numCol="1" anchor="t" anchorCtr="0" compatLnSpc="1"/>
          <a:lstStyle/>
          <a:p>
            <a:endParaRPr lang="zh-CN" altLang="en-US" sz="2400">
              <a:solidFill>
                <a:prstClr val="black"/>
              </a:solidFill>
            </a:endParaRPr>
          </a:p>
        </p:txBody>
      </p:sp>
      <p:sp>
        <p:nvSpPr>
          <p:cNvPr id="29" name="Freeform 6"/>
          <p:cNvSpPr/>
          <p:nvPr/>
        </p:nvSpPr>
        <p:spPr bwMode="auto">
          <a:xfrm>
            <a:off x="6281593" y="2818849"/>
            <a:ext cx="5902655" cy="4032171"/>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chemeClr val="accent1"/>
          </a:solidFill>
          <a:ln>
            <a:noFill/>
          </a:ln>
        </p:spPr>
        <p:txBody>
          <a:bodyPr vert="horz" wrap="square" lIns="121899" tIns="60950" rIns="121899" bIns="60950" numCol="1" anchor="t" anchorCtr="0" compatLnSpc="1"/>
          <a:lstStyle/>
          <a:p>
            <a:endParaRPr lang="zh-CN" altLang="en-US" sz="2400">
              <a:solidFill>
                <a:prstClr val="black"/>
              </a:solidFill>
            </a:endParaRPr>
          </a:p>
        </p:txBody>
      </p:sp>
      <p:sp>
        <p:nvSpPr>
          <p:cNvPr id="33" name="Freeform 16"/>
          <p:cNvSpPr/>
          <p:nvPr/>
        </p:nvSpPr>
        <p:spPr bwMode="auto">
          <a:xfrm rot="458092">
            <a:off x="8619215" y="4255621"/>
            <a:ext cx="1971287" cy="1748896"/>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bg1"/>
          </a:solidFill>
          <a:ln>
            <a:noFill/>
          </a:ln>
          <a:effectLst>
            <a:outerShdw blurRad="254000" dist="190500" dir="720000" algn="ctr" rotWithShape="0">
              <a:srgbClr val="000000">
                <a:alpha val="43000"/>
              </a:srgbClr>
            </a:outerShdw>
          </a:effectLst>
        </p:spPr>
        <p:txBody>
          <a:bodyPr vert="horz" wrap="square" lIns="121899" tIns="60950" rIns="121899" bIns="60950" numCol="1" anchor="t" anchorCtr="0" compatLnSpc="1"/>
          <a:lstStyle/>
          <a:p>
            <a:endParaRPr lang="zh-CN" altLang="en-US" sz="2400">
              <a:solidFill>
                <a:prstClr val="black"/>
              </a:solidFill>
            </a:endParaRPr>
          </a:p>
        </p:txBody>
      </p:sp>
      <p:sp>
        <p:nvSpPr>
          <p:cNvPr id="40" name="Freeform 11"/>
          <p:cNvSpPr/>
          <p:nvPr/>
        </p:nvSpPr>
        <p:spPr bwMode="auto">
          <a:xfrm>
            <a:off x="5047948" y="2938010"/>
            <a:ext cx="548149" cy="518547"/>
          </a:xfrm>
          <a:custGeom>
            <a:avLst/>
            <a:gdLst>
              <a:gd name="T0" fmla="*/ 210 w 259"/>
              <a:gd name="T1" fmla="*/ 245 h 245"/>
              <a:gd name="T2" fmla="*/ 129 w 259"/>
              <a:gd name="T3" fmla="*/ 203 h 245"/>
              <a:gd name="T4" fmla="*/ 49 w 259"/>
              <a:gd name="T5" fmla="*/ 245 h 245"/>
              <a:gd name="T6" fmla="*/ 66 w 259"/>
              <a:gd name="T7" fmla="*/ 158 h 245"/>
              <a:gd name="T8" fmla="*/ 0 w 259"/>
              <a:gd name="T9" fmla="*/ 94 h 245"/>
              <a:gd name="T10" fmla="*/ 89 w 259"/>
              <a:gd name="T11" fmla="*/ 80 h 245"/>
              <a:gd name="T12" fmla="*/ 129 w 259"/>
              <a:gd name="T13" fmla="*/ 0 h 245"/>
              <a:gd name="T14" fmla="*/ 170 w 259"/>
              <a:gd name="T15" fmla="*/ 80 h 245"/>
              <a:gd name="T16" fmla="*/ 259 w 259"/>
              <a:gd name="T17" fmla="*/ 94 h 245"/>
              <a:gd name="T18" fmla="*/ 193 w 259"/>
              <a:gd name="T19" fmla="*/ 158 h 245"/>
              <a:gd name="T20" fmla="*/ 210 w 259"/>
              <a:gd name="T21"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45">
                <a:moveTo>
                  <a:pt x="210" y="245"/>
                </a:moveTo>
                <a:lnTo>
                  <a:pt x="129" y="203"/>
                </a:lnTo>
                <a:lnTo>
                  <a:pt x="49" y="245"/>
                </a:lnTo>
                <a:lnTo>
                  <a:pt x="66" y="158"/>
                </a:lnTo>
                <a:lnTo>
                  <a:pt x="0" y="94"/>
                </a:lnTo>
                <a:lnTo>
                  <a:pt x="89" y="80"/>
                </a:lnTo>
                <a:lnTo>
                  <a:pt x="129" y="0"/>
                </a:lnTo>
                <a:lnTo>
                  <a:pt x="170" y="80"/>
                </a:lnTo>
                <a:lnTo>
                  <a:pt x="259" y="94"/>
                </a:lnTo>
                <a:lnTo>
                  <a:pt x="193" y="158"/>
                </a:lnTo>
                <a:lnTo>
                  <a:pt x="210" y="245"/>
                </a:lnTo>
                <a:close/>
              </a:path>
            </a:pathLst>
          </a:custGeom>
          <a:solidFill>
            <a:schemeClr val="accent2"/>
          </a:solidFill>
          <a:ln>
            <a:noFill/>
          </a:ln>
        </p:spPr>
        <p:txBody>
          <a:bodyPr vert="horz" wrap="square" lIns="121899" tIns="60950" rIns="121899" bIns="60950" numCol="1" anchor="t" anchorCtr="0" compatLnSpc="1"/>
          <a:lstStyle/>
          <a:p>
            <a:endParaRPr lang="zh-CN" altLang="en-US" sz="2400">
              <a:solidFill>
                <a:prstClr val="black"/>
              </a:solidFill>
            </a:endParaRPr>
          </a:p>
        </p:txBody>
      </p:sp>
      <p:sp>
        <p:nvSpPr>
          <p:cNvPr id="41" name="Freeform 16"/>
          <p:cNvSpPr>
            <a:spLocks noEditPoints="1"/>
          </p:cNvSpPr>
          <p:nvPr/>
        </p:nvSpPr>
        <p:spPr bwMode="auto">
          <a:xfrm>
            <a:off x="2952993" y="4483349"/>
            <a:ext cx="495239" cy="495266"/>
          </a:xfrm>
          <a:custGeom>
            <a:avLst/>
            <a:gdLst>
              <a:gd name="T0" fmla="*/ 91 w 99"/>
              <a:gd name="T1" fmla="*/ 41 h 99"/>
              <a:gd name="T2" fmla="*/ 85 w 99"/>
              <a:gd name="T3" fmla="*/ 26 h 99"/>
              <a:gd name="T4" fmla="*/ 85 w 99"/>
              <a:gd name="T5" fmla="*/ 15 h 99"/>
              <a:gd name="T6" fmla="*/ 74 w 99"/>
              <a:gd name="T7" fmla="*/ 14 h 99"/>
              <a:gd name="T8" fmla="*/ 58 w 99"/>
              <a:gd name="T9" fmla="*/ 8 h 99"/>
              <a:gd name="T10" fmla="*/ 50 w 99"/>
              <a:gd name="T11" fmla="*/ 0 h 99"/>
              <a:gd name="T12" fmla="*/ 41 w 99"/>
              <a:gd name="T13" fmla="*/ 8 h 99"/>
              <a:gd name="T14" fmla="*/ 27 w 99"/>
              <a:gd name="T15" fmla="*/ 14 h 99"/>
              <a:gd name="T16" fmla="*/ 21 w 99"/>
              <a:gd name="T17" fmla="*/ 12 h 99"/>
              <a:gd name="T18" fmla="*/ 15 w 99"/>
              <a:gd name="T19" fmla="*/ 14 h 99"/>
              <a:gd name="T20" fmla="*/ 15 w 99"/>
              <a:gd name="T21" fmla="*/ 25 h 99"/>
              <a:gd name="T22" fmla="*/ 9 w 99"/>
              <a:gd name="T23" fmla="*/ 41 h 99"/>
              <a:gd name="T24" fmla="*/ 0 w 99"/>
              <a:gd name="T25" fmla="*/ 49 h 99"/>
              <a:gd name="T26" fmla="*/ 9 w 99"/>
              <a:gd name="T27" fmla="*/ 57 h 99"/>
              <a:gd name="T28" fmla="*/ 15 w 99"/>
              <a:gd name="T29" fmla="*/ 72 h 99"/>
              <a:gd name="T30" fmla="*/ 15 w 99"/>
              <a:gd name="T31" fmla="*/ 84 h 99"/>
              <a:gd name="T32" fmla="*/ 26 w 99"/>
              <a:gd name="T33" fmla="*/ 84 h 99"/>
              <a:gd name="T34" fmla="*/ 41 w 99"/>
              <a:gd name="T35" fmla="*/ 90 h 99"/>
              <a:gd name="T36" fmla="*/ 50 w 99"/>
              <a:gd name="T37" fmla="*/ 99 h 99"/>
              <a:gd name="T38" fmla="*/ 58 w 99"/>
              <a:gd name="T39" fmla="*/ 90 h 99"/>
              <a:gd name="T40" fmla="*/ 63 w 99"/>
              <a:gd name="T41" fmla="*/ 89 h 99"/>
              <a:gd name="T42" fmla="*/ 73 w 99"/>
              <a:gd name="T43" fmla="*/ 84 h 99"/>
              <a:gd name="T44" fmla="*/ 84 w 99"/>
              <a:gd name="T45" fmla="*/ 84 h 99"/>
              <a:gd name="T46" fmla="*/ 84 w 99"/>
              <a:gd name="T47" fmla="*/ 73 h 99"/>
              <a:gd name="T48" fmla="*/ 91 w 99"/>
              <a:gd name="T49" fmla="*/ 58 h 99"/>
              <a:gd name="T50" fmla="*/ 99 w 99"/>
              <a:gd name="T51" fmla="*/ 49 h 99"/>
              <a:gd name="T52" fmla="*/ 91 w 99"/>
              <a:gd name="T53" fmla="*/ 41 h 99"/>
              <a:gd name="T54" fmla="*/ 50 w 99"/>
              <a:gd name="T55" fmla="*/ 68 h 99"/>
              <a:gd name="T56" fmla="*/ 31 w 99"/>
              <a:gd name="T57" fmla="*/ 49 h 99"/>
              <a:gd name="T58" fmla="*/ 50 w 99"/>
              <a:gd name="T59" fmla="*/ 30 h 99"/>
              <a:gd name="T60" fmla="*/ 69 w 99"/>
              <a:gd name="T61" fmla="*/ 49 h 99"/>
              <a:gd name="T62" fmla="*/ 50 w 99"/>
              <a:gd name="T63"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99">
                <a:moveTo>
                  <a:pt x="91" y="41"/>
                </a:moveTo>
                <a:cubicBezTo>
                  <a:pt x="90" y="36"/>
                  <a:pt x="88" y="30"/>
                  <a:pt x="85" y="26"/>
                </a:cubicBezTo>
                <a:cubicBezTo>
                  <a:pt x="88" y="23"/>
                  <a:pt x="88" y="18"/>
                  <a:pt x="85" y="15"/>
                </a:cubicBezTo>
                <a:cubicBezTo>
                  <a:pt x="82" y="11"/>
                  <a:pt x="77" y="11"/>
                  <a:pt x="74" y="14"/>
                </a:cubicBezTo>
                <a:cubicBezTo>
                  <a:pt x="69" y="11"/>
                  <a:pt x="64" y="9"/>
                  <a:pt x="58" y="8"/>
                </a:cubicBezTo>
                <a:cubicBezTo>
                  <a:pt x="58" y="3"/>
                  <a:pt x="54" y="0"/>
                  <a:pt x="50" y="0"/>
                </a:cubicBezTo>
                <a:cubicBezTo>
                  <a:pt x="45" y="0"/>
                  <a:pt x="41" y="3"/>
                  <a:pt x="41" y="8"/>
                </a:cubicBezTo>
                <a:cubicBezTo>
                  <a:pt x="36" y="9"/>
                  <a:pt x="31" y="11"/>
                  <a:pt x="27" y="14"/>
                </a:cubicBezTo>
                <a:cubicBezTo>
                  <a:pt x="25" y="12"/>
                  <a:pt x="23" y="12"/>
                  <a:pt x="21" y="12"/>
                </a:cubicBezTo>
                <a:cubicBezTo>
                  <a:pt x="19" y="12"/>
                  <a:pt x="17" y="12"/>
                  <a:pt x="15" y="14"/>
                </a:cubicBezTo>
                <a:cubicBezTo>
                  <a:pt x="12" y="17"/>
                  <a:pt x="12" y="22"/>
                  <a:pt x="15" y="25"/>
                </a:cubicBezTo>
                <a:cubicBezTo>
                  <a:pt x="12" y="30"/>
                  <a:pt x="10" y="35"/>
                  <a:pt x="9" y="41"/>
                </a:cubicBezTo>
                <a:cubicBezTo>
                  <a:pt x="4" y="41"/>
                  <a:pt x="0" y="44"/>
                  <a:pt x="0" y="49"/>
                </a:cubicBezTo>
                <a:cubicBezTo>
                  <a:pt x="0" y="54"/>
                  <a:pt x="4" y="57"/>
                  <a:pt x="9" y="57"/>
                </a:cubicBezTo>
                <a:cubicBezTo>
                  <a:pt x="10" y="63"/>
                  <a:pt x="12" y="68"/>
                  <a:pt x="15" y="72"/>
                </a:cubicBezTo>
                <a:cubicBezTo>
                  <a:pt x="11" y="75"/>
                  <a:pt x="11" y="80"/>
                  <a:pt x="15" y="84"/>
                </a:cubicBezTo>
                <a:cubicBezTo>
                  <a:pt x="18" y="87"/>
                  <a:pt x="23" y="87"/>
                  <a:pt x="26" y="84"/>
                </a:cubicBezTo>
                <a:cubicBezTo>
                  <a:pt x="30" y="87"/>
                  <a:pt x="36" y="89"/>
                  <a:pt x="41" y="90"/>
                </a:cubicBezTo>
                <a:cubicBezTo>
                  <a:pt x="41" y="95"/>
                  <a:pt x="45" y="99"/>
                  <a:pt x="50" y="99"/>
                </a:cubicBezTo>
                <a:cubicBezTo>
                  <a:pt x="54" y="99"/>
                  <a:pt x="58" y="95"/>
                  <a:pt x="58" y="90"/>
                </a:cubicBezTo>
                <a:cubicBezTo>
                  <a:pt x="60" y="90"/>
                  <a:pt x="62" y="89"/>
                  <a:pt x="63" y="89"/>
                </a:cubicBezTo>
                <a:cubicBezTo>
                  <a:pt x="67" y="88"/>
                  <a:pt x="70" y="86"/>
                  <a:pt x="73" y="84"/>
                </a:cubicBezTo>
                <a:cubicBezTo>
                  <a:pt x="76" y="87"/>
                  <a:pt x="81" y="87"/>
                  <a:pt x="84" y="84"/>
                </a:cubicBezTo>
                <a:cubicBezTo>
                  <a:pt x="87" y="81"/>
                  <a:pt x="87" y="76"/>
                  <a:pt x="84" y="73"/>
                </a:cubicBezTo>
                <a:cubicBezTo>
                  <a:pt x="87" y="68"/>
                  <a:pt x="90" y="63"/>
                  <a:pt x="91" y="58"/>
                </a:cubicBezTo>
                <a:cubicBezTo>
                  <a:pt x="95" y="58"/>
                  <a:pt x="99" y="54"/>
                  <a:pt x="99" y="49"/>
                </a:cubicBezTo>
                <a:cubicBezTo>
                  <a:pt x="99" y="45"/>
                  <a:pt x="95" y="41"/>
                  <a:pt x="91" y="41"/>
                </a:cubicBezTo>
                <a:close/>
                <a:moveTo>
                  <a:pt x="50" y="68"/>
                </a:moveTo>
                <a:cubicBezTo>
                  <a:pt x="39" y="68"/>
                  <a:pt x="31" y="60"/>
                  <a:pt x="31" y="49"/>
                </a:cubicBezTo>
                <a:cubicBezTo>
                  <a:pt x="31" y="39"/>
                  <a:pt x="39" y="30"/>
                  <a:pt x="50" y="30"/>
                </a:cubicBezTo>
                <a:cubicBezTo>
                  <a:pt x="60" y="30"/>
                  <a:pt x="69" y="39"/>
                  <a:pt x="69" y="49"/>
                </a:cubicBezTo>
                <a:cubicBezTo>
                  <a:pt x="69" y="60"/>
                  <a:pt x="60" y="68"/>
                  <a:pt x="50" y="68"/>
                </a:cubicBezTo>
                <a:close/>
              </a:path>
            </a:pathLst>
          </a:custGeom>
          <a:solidFill>
            <a:schemeClr val="accent4"/>
          </a:solidFill>
          <a:ln>
            <a:noFill/>
          </a:ln>
        </p:spPr>
        <p:txBody>
          <a:bodyPr vert="horz" wrap="square" lIns="121899" tIns="60950" rIns="121899" bIns="60950" numCol="1" anchor="t" anchorCtr="0" compatLnSpc="1"/>
          <a:lstStyle/>
          <a:p>
            <a:endParaRPr lang="zh-CN" altLang="en-US" sz="2400">
              <a:solidFill>
                <a:prstClr val="black"/>
              </a:solidFill>
            </a:endParaRPr>
          </a:p>
        </p:txBody>
      </p:sp>
      <p:sp>
        <p:nvSpPr>
          <p:cNvPr id="42" name="TextBox 41"/>
          <p:cNvSpPr txBox="1"/>
          <p:nvPr/>
        </p:nvSpPr>
        <p:spPr>
          <a:xfrm>
            <a:off x="7845214" y="1823563"/>
            <a:ext cx="2514292"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mn-lt"/>
              </a:rPr>
              <a:t>点击添加相关标题文字，点击添加相关标题文字，点击添加相关标题文字。</a:t>
            </a:r>
            <a:endParaRPr lang="en-GB" altLang="zh-CN" dirty="0">
              <a:sym typeface="+mn-lt"/>
            </a:endParaRPr>
          </a:p>
        </p:txBody>
      </p:sp>
      <p:sp>
        <p:nvSpPr>
          <p:cNvPr id="43" name="TextBox 170"/>
          <p:cNvSpPr txBox="1"/>
          <p:nvPr/>
        </p:nvSpPr>
        <p:spPr>
          <a:xfrm>
            <a:off x="7880840" y="1461027"/>
            <a:ext cx="2304215" cy="429847"/>
          </a:xfrm>
          <a:prstGeom prst="rect">
            <a:avLst/>
          </a:prstGeom>
          <a:noFill/>
        </p:spPr>
        <p:txBody>
          <a:bodyPr wrap="square" lIns="91426" tIns="45713" rIns="91426" bIns="45713" rtlCol="0">
            <a:spAutoFit/>
          </a:bodyPr>
          <a:lstStyle/>
          <a:p>
            <a:pP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lang="en-US" altLang="zh-CN"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4" name="TextBox 41"/>
          <p:cNvSpPr txBox="1"/>
          <p:nvPr/>
        </p:nvSpPr>
        <p:spPr>
          <a:xfrm>
            <a:off x="5742968" y="3456556"/>
            <a:ext cx="2514292"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mn-lt"/>
              </a:rPr>
              <a:t>点击添加相关标题文字，点击添加相关标题文字，点击添加相关标题文字。</a:t>
            </a:r>
            <a:endParaRPr lang="en-GB" altLang="zh-CN" dirty="0">
              <a:sym typeface="+mn-lt"/>
            </a:endParaRPr>
          </a:p>
        </p:txBody>
      </p:sp>
      <p:sp>
        <p:nvSpPr>
          <p:cNvPr id="45" name="TextBox 170"/>
          <p:cNvSpPr txBox="1"/>
          <p:nvPr/>
        </p:nvSpPr>
        <p:spPr>
          <a:xfrm>
            <a:off x="5778595" y="3094020"/>
            <a:ext cx="2304215" cy="429847"/>
          </a:xfrm>
          <a:prstGeom prst="rect">
            <a:avLst/>
          </a:prstGeom>
          <a:noFill/>
        </p:spPr>
        <p:txBody>
          <a:bodyPr wrap="square" lIns="91426" tIns="45713" rIns="91426" bIns="45713" rtlCol="0">
            <a:spAutoFit/>
          </a:bodyPr>
          <a:lstStyle/>
          <a:p>
            <a:pP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lang="en-US" altLang="zh-CN"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6" name="TextBox 41"/>
          <p:cNvSpPr txBox="1"/>
          <p:nvPr/>
        </p:nvSpPr>
        <p:spPr>
          <a:xfrm>
            <a:off x="3550809" y="4918940"/>
            <a:ext cx="2514292"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mn-lt"/>
              </a:rPr>
              <a:t>点击添加相关标题文字，点击添加相关标题文字，点击添加相关标题文字。</a:t>
            </a:r>
            <a:endParaRPr lang="en-GB" altLang="zh-CN" dirty="0">
              <a:sym typeface="+mn-lt"/>
            </a:endParaRPr>
          </a:p>
        </p:txBody>
      </p:sp>
      <p:sp>
        <p:nvSpPr>
          <p:cNvPr id="47" name="TextBox 170"/>
          <p:cNvSpPr txBox="1"/>
          <p:nvPr/>
        </p:nvSpPr>
        <p:spPr>
          <a:xfrm>
            <a:off x="3586436" y="4556405"/>
            <a:ext cx="2304215" cy="429847"/>
          </a:xfrm>
          <a:prstGeom prst="rect">
            <a:avLst/>
          </a:prstGeom>
          <a:noFill/>
        </p:spPr>
        <p:txBody>
          <a:bodyPr wrap="square" lIns="91426" tIns="45713" rIns="91426" bIns="45713" rtlCol="0">
            <a:spAutoFit/>
          </a:bodyPr>
          <a:lstStyle/>
          <a:p>
            <a:pP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lang="en-US" altLang="zh-CN"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8" name="TextBox 170"/>
          <p:cNvSpPr txBox="1"/>
          <p:nvPr/>
        </p:nvSpPr>
        <p:spPr>
          <a:xfrm>
            <a:off x="10356142" y="2780561"/>
            <a:ext cx="814082" cy="675996"/>
          </a:xfrm>
          <a:prstGeom prst="rect">
            <a:avLst/>
          </a:prstGeom>
          <a:noFill/>
        </p:spPr>
        <p:txBody>
          <a:bodyPr wrap="square" lIns="91426" tIns="45713" rIns="91426" bIns="45713" rtlCol="0">
            <a:spAutoFit/>
          </a:bodyPr>
          <a:lstStyle/>
          <a:p>
            <a:pPr>
              <a:defRPr/>
            </a:pPr>
            <a:r>
              <a:rPr lang="en-US" altLang="zh-CN" sz="3800" b="1" dirty="0">
                <a:solidFill>
                  <a:schemeClr val="bg1"/>
                </a:solidFill>
                <a:latin typeface="Franklin Gothic Book" panose="020B0503020102020204" pitchFamily="34" charset="0"/>
                <a:ea typeface="Segoe UI Emoji" panose="020B0502040204020203" pitchFamily="34" charset="0"/>
              </a:rPr>
              <a:t>01</a:t>
            </a:r>
            <a:endParaRPr lang="zh-CN" altLang="en-US" sz="3800" b="1" dirty="0">
              <a:solidFill>
                <a:schemeClr val="bg1"/>
              </a:solidFill>
              <a:latin typeface="Franklin Gothic Book" panose="020B0503020102020204" pitchFamily="34" charset="0"/>
            </a:endParaRPr>
          </a:p>
        </p:txBody>
      </p:sp>
      <p:sp>
        <p:nvSpPr>
          <p:cNvPr id="49" name="TextBox 170"/>
          <p:cNvSpPr txBox="1"/>
          <p:nvPr/>
        </p:nvSpPr>
        <p:spPr>
          <a:xfrm>
            <a:off x="9245316" y="4921052"/>
            <a:ext cx="814082" cy="675996"/>
          </a:xfrm>
          <a:prstGeom prst="rect">
            <a:avLst/>
          </a:prstGeom>
          <a:solidFill>
            <a:schemeClr val="bg1"/>
          </a:solidFill>
        </p:spPr>
        <p:txBody>
          <a:bodyPr wrap="square" lIns="91426" tIns="45713" rIns="91426" bIns="45713" rtlCol="0">
            <a:spAutoFit/>
          </a:bodyPr>
          <a:lstStyle/>
          <a:p>
            <a:pPr>
              <a:defRPr/>
            </a:pPr>
            <a:r>
              <a:rPr lang="en-US" altLang="zh-CN" sz="3800" b="1" dirty="0">
                <a:solidFill>
                  <a:schemeClr val="accent2"/>
                </a:solidFill>
                <a:latin typeface="Franklin Gothic Book" panose="020B0503020102020204" pitchFamily="34" charset="0"/>
                <a:ea typeface="Segoe UI Emoji" panose="020B0502040204020203" pitchFamily="34" charset="0"/>
              </a:rPr>
              <a:t>02</a:t>
            </a:r>
            <a:endParaRPr lang="zh-CN" altLang="en-US" sz="3800" b="1" dirty="0">
              <a:solidFill>
                <a:schemeClr val="accent2"/>
              </a:solidFill>
              <a:latin typeface="Franklin Gothic Book" panose="020B0503020102020204" pitchFamily="34" charset="0"/>
            </a:endParaRPr>
          </a:p>
        </p:txBody>
      </p:sp>
      <p:sp>
        <p:nvSpPr>
          <p:cNvPr id="50" name="TextBox 170"/>
          <p:cNvSpPr txBox="1"/>
          <p:nvPr/>
        </p:nvSpPr>
        <p:spPr>
          <a:xfrm>
            <a:off x="6779822" y="5368116"/>
            <a:ext cx="814082" cy="675996"/>
          </a:xfrm>
          <a:prstGeom prst="rect">
            <a:avLst/>
          </a:prstGeom>
          <a:noFill/>
        </p:spPr>
        <p:txBody>
          <a:bodyPr wrap="square" lIns="91426" tIns="45713" rIns="91426" bIns="45713" rtlCol="0">
            <a:spAutoFit/>
          </a:bodyPr>
          <a:lstStyle/>
          <a:p>
            <a:pPr>
              <a:defRPr/>
            </a:pPr>
            <a:r>
              <a:rPr lang="en-US" altLang="zh-CN" sz="3800" b="1" dirty="0">
                <a:solidFill>
                  <a:schemeClr val="bg1"/>
                </a:solidFill>
                <a:latin typeface="Franklin Gothic Book" panose="020B0503020102020204" pitchFamily="34" charset="0"/>
                <a:ea typeface="Segoe UI Emoji" panose="020B0502040204020203" pitchFamily="34" charset="0"/>
              </a:rPr>
              <a:t>03</a:t>
            </a:r>
            <a:endParaRPr lang="zh-CN" altLang="en-US" sz="3800" b="1" dirty="0">
              <a:solidFill>
                <a:schemeClr val="bg1"/>
              </a:solidFill>
              <a:latin typeface="Franklin Gothic Book" panose="020B0503020102020204" pitchFamily="34" charset="0"/>
            </a:endParaRPr>
          </a:p>
        </p:txBody>
      </p:sp>
      <p:sp>
        <p:nvSpPr>
          <p:cNvPr id="27" name="Text Placeholder 32"/>
          <p:cNvSpPr txBox="1"/>
          <p:nvPr/>
        </p:nvSpPr>
        <p:spPr>
          <a:xfrm>
            <a:off x="1072515" y="1891030"/>
            <a:ext cx="3340100"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输入文字，修改文字内容，也可以直接复制你的内容到此。输入文字，修改文字内容，也可以直接复制你的内容到此。</a:t>
            </a:r>
            <a:endParaRPr lang="en-US" altLang="zh-CN" dirty="0">
              <a:sym typeface="Arial" panose="020B0604020202020204" pitchFamily="34" charset="0"/>
            </a:endParaRPr>
          </a:p>
        </p:txBody>
      </p:sp>
      <p:sp>
        <p:nvSpPr>
          <p:cNvPr id="28" name="Text Placeholder 33"/>
          <p:cNvSpPr txBox="1"/>
          <p:nvPr/>
        </p:nvSpPr>
        <p:spPr>
          <a:xfrm>
            <a:off x="1072830" y="1442372"/>
            <a:ext cx="3880565" cy="369332"/>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transition advTm="9266">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anim calcmode="lin" valueType="num">
                                      <p:cBhvr>
                                        <p:cTn id="14" dur="500" fill="hold"/>
                                        <p:tgtEl>
                                          <p:spTgt spid="34"/>
                                        </p:tgtEl>
                                        <p:attrNameLst>
                                          <p:attrName>ppt_x</p:attrName>
                                        </p:attrNameLst>
                                      </p:cBhvr>
                                      <p:tavLst>
                                        <p:tav tm="0">
                                          <p:val>
                                            <p:strVal val="#ppt_x"/>
                                          </p:val>
                                        </p:tav>
                                        <p:tav tm="100000">
                                          <p:val>
                                            <p:strVal val="#ppt_x"/>
                                          </p:val>
                                        </p:tav>
                                      </p:tavLst>
                                    </p:anim>
                                    <p:anim calcmode="lin" valueType="num">
                                      <p:cBhvr>
                                        <p:cTn id="15" dur="500" fill="hold"/>
                                        <p:tgtEl>
                                          <p:spTgt spid="3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anim calcmode="lin" valueType="num">
                                      <p:cBhvr>
                                        <p:cTn id="20" dur="500" fill="hold"/>
                                        <p:tgtEl>
                                          <p:spTgt spid="48"/>
                                        </p:tgtEl>
                                        <p:attrNameLst>
                                          <p:attrName>ppt_x</p:attrName>
                                        </p:attrNameLst>
                                      </p:cBhvr>
                                      <p:tavLst>
                                        <p:tav tm="0">
                                          <p:val>
                                            <p:strVal val="#ppt_x"/>
                                          </p:val>
                                        </p:tav>
                                        <p:tav tm="100000">
                                          <p:val>
                                            <p:strVal val="#ppt_x"/>
                                          </p:val>
                                        </p:tav>
                                      </p:tavLst>
                                    </p:anim>
                                    <p:anim calcmode="lin" valueType="num">
                                      <p:cBhvr>
                                        <p:cTn id="21" dur="500" fill="hold"/>
                                        <p:tgtEl>
                                          <p:spTgt spid="4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2000"/>
                            </p:stCondLst>
                            <p:childTnLst>
                              <p:par>
                                <p:cTn id="27" presetID="47"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anim calcmode="lin" valueType="num">
                                      <p:cBhvr>
                                        <p:cTn id="30" dur="500" fill="hold"/>
                                        <p:tgtEl>
                                          <p:spTgt spid="49"/>
                                        </p:tgtEl>
                                        <p:attrNameLst>
                                          <p:attrName>ppt_x</p:attrName>
                                        </p:attrNameLst>
                                      </p:cBhvr>
                                      <p:tavLst>
                                        <p:tav tm="0">
                                          <p:val>
                                            <p:strVal val="#ppt_x"/>
                                          </p:val>
                                        </p:tav>
                                        <p:tav tm="100000">
                                          <p:val>
                                            <p:strVal val="#ppt_x"/>
                                          </p:val>
                                        </p:tav>
                                      </p:tavLst>
                                    </p:anim>
                                    <p:anim calcmode="lin" valueType="num">
                                      <p:cBhvr>
                                        <p:cTn id="31" dur="500" fill="hold"/>
                                        <p:tgtEl>
                                          <p:spTgt spid="49"/>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anim calcmode="lin" valueType="num">
                                      <p:cBhvr>
                                        <p:cTn id="36" dur="500" fill="hold"/>
                                        <p:tgtEl>
                                          <p:spTgt spid="35"/>
                                        </p:tgtEl>
                                        <p:attrNameLst>
                                          <p:attrName>ppt_x</p:attrName>
                                        </p:attrNameLst>
                                      </p:cBhvr>
                                      <p:tavLst>
                                        <p:tav tm="0">
                                          <p:val>
                                            <p:strVal val="#ppt_x"/>
                                          </p:val>
                                        </p:tav>
                                        <p:tav tm="100000">
                                          <p:val>
                                            <p:strVal val="#ppt_x"/>
                                          </p:val>
                                        </p:tav>
                                      </p:tavLst>
                                    </p:anim>
                                    <p:anim calcmode="lin" valueType="num">
                                      <p:cBhvr>
                                        <p:cTn id="37" dur="500" fill="hold"/>
                                        <p:tgtEl>
                                          <p:spTgt spid="3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7"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anim calcmode="lin" valueType="num">
                                      <p:cBhvr>
                                        <p:cTn id="42" dur="500" fill="hold"/>
                                        <p:tgtEl>
                                          <p:spTgt spid="50"/>
                                        </p:tgtEl>
                                        <p:attrNameLst>
                                          <p:attrName>ppt_x</p:attrName>
                                        </p:attrNameLst>
                                      </p:cBhvr>
                                      <p:tavLst>
                                        <p:tav tm="0">
                                          <p:val>
                                            <p:strVal val="#ppt_x"/>
                                          </p:val>
                                        </p:tav>
                                        <p:tav tm="100000">
                                          <p:val>
                                            <p:strVal val="#ppt_x"/>
                                          </p:val>
                                        </p:tav>
                                      </p:tavLst>
                                    </p:anim>
                                    <p:anim calcmode="lin" valueType="num">
                                      <p:cBhvr>
                                        <p:cTn id="43" dur="500" fill="hold"/>
                                        <p:tgtEl>
                                          <p:spTgt spid="5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7" presetClass="entr" presetSubtype="0"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anim calcmode="lin" valueType="num">
                                      <p:cBhvr>
                                        <p:cTn id="48" dur="500" fill="hold"/>
                                        <p:tgtEl>
                                          <p:spTgt spid="43"/>
                                        </p:tgtEl>
                                        <p:attrNameLst>
                                          <p:attrName>ppt_x</p:attrName>
                                        </p:attrNameLst>
                                      </p:cBhvr>
                                      <p:tavLst>
                                        <p:tav tm="0">
                                          <p:val>
                                            <p:strVal val="#ppt_x"/>
                                          </p:val>
                                        </p:tav>
                                        <p:tav tm="100000">
                                          <p:val>
                                            <p:strVal val="#ppt_x"/>
                                          </p:val>
                                        </p:tav>
                                      </p:tavLst>
                                    </p:anim>
                                    <p:anim calcmode="lin" valueType="num">
                                      <p:cBhvr>
                                        <p:cTn id="49" dur="500" fill="hold"/>
                                        <p:tgtEl>
                                          <p:spTgt spid="4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anim calcmode="lin" valueType="num">
                                      <p:cBhvr>
                                        <p:cTn id="53" dur="500" fill="hold"/>
                                        <p:tgtEl>
                                          <p:spTgt spid="42"/>
                                        </p:tgtEl>
                                        <p:attrNameLst>
                                          <p:attrName>ppt_x</p:attrName>
                                        </p:attrNameLst>
                                      </p:cBhvr>
                                      <p:tavLst>
                                        <p:tav tm="0">
                                          <p:val>
                                            <p:strVal val="#ppt_x"/>
                                          </p:val>
                                        </p:tav>
                                        <p:tav tm="100000">
                                          <p:val>
                                            <p:strVal val="#ppt_x"/>
                                          </p:val>
                                        </p:tav>
                                      </p:tavLst>
                                    </p:anim>
                                    <p:anim calcmode="lin" valueType="num">
                                      <p:cBhvr>
                                        <p:cTn id="54" dur="500" fill="hold"/>
                                        <p:tgtEl>
                                          <p:spTgt spid="42"/>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53" presetClass="entr" presetSubtype="16"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childTnLst>
                          </p:cTn>
                        </p:par>
                        <p:par>
                          <p:cTn id="61" fill="hold">
                            <p:stCondLst>
                              <p:cond delay="4500"/>
                            </p:stCondLst>
                            <p:childTnLst>
                              <p:par>
                                <p:cTn id="62" presetID="47" presetClass="entr" presetSubtype="0"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500"/>
                                        <p:tgtEl>
                                          <p:spTgt spid="45"/>
                                        </p:tgtEl>
                                      </p:cBhvr>
                                    </p:animEffect>
                                    <p:anim calcmode="lin" valueType="num">
                                      <p:cBhvr>
                                        <p:cTn id="65" dur="500" fill="hold"/>
                                        <p:tgtEl>
                                          <p:spTgt spid="45"/>
                                        </p:tgtEl>
                                        <p:attrNameLst>
                                          <p:attrName>ppt_x</p:attrName>
                                        </p:attrNameLst>
                                      </p:cBhvr>
                                      <p:tavLst>
                                        <p:tav tm="0">
                                          <p:val>
                                            <p:strVal val="#ppt_x"/>
                                          </p:val>
                                        </p:tav>
                                        <p:tav tm="100000">
                                          <p:val>
                                            <p:strVal val="#ppt_x"/>
                                          </p:val>
                                        </p:tav>
                                      </p:tavLst>
                                    </p:anim>
                                    <p:anim calcmode="lin" valueType="num">
                                      <p:cBhvr>
                                        <p:cTn id="66" dur="500" fill="hold"/>
                                        <p:tgtEl>
                                          <p:spTgt spid="4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anim calcmode="lin" valueType="num">
                                      <p:cBhvr>
                                        <p:cTn id="70" dur="500" fill="hold"/>
                                        <p:tgtEl>
                                          <p:spTgt spid="44"/>
                                        </p:tgtEl>
                                        <p:attrNameLst>
                                          <p:attrName>ppt_x</p:attrName>
                                        </p:attrNameLst>
                                      </p:cBhvr>
                                      <p:tavLst>
                                        <p:tav tm="0">
                                          <p:val>
                                            <p:strVal val="#ppt_x"/>
                                          </p:val>
                                        </p:tav>
                                        <p:tav tm="100000">
                                          <p:val>
                                            <p:strVal val="#ppt_x"/>
                                          </p:val>
                                        </p:tav>
                                      </p:tavLst>
                                    </p:anim>
                                    <p:anim calcmode="lin" valueType="num">
                                      <p:cBhvr>
                                        <p:cTn id="71" dur="500" fill="hold"/>
                                        <p:tgtEl>
                                          <p:spTgt spid="44"/>
                                        </p:tgtEl>
                                        <p:attrNameLst>
                                          <p:attrName>ppt_y</p:attrName>
                                        </p:attrNameLst>
                                      </p:cBhvr>
                                      <p:tavLst>
                                        <p:tav tm="0">
                                          <p:val>
                                            <p:strVal val="#ppt_y+.1"/>
                                          </p:val>
                                        </p:tav>
                                        <p:tav tm="100000">
                                          <p:val>
                                            <p:strVal val="#ppt_y"/>
                                          </p:val>
                                        </p:tav>
                                      </p:tavLst>
                                    </p:anim>
                                  </p:childTnLst>
                                </p:cTn>
                              </p:par>
                            </p:childTnLst>
                          </p:cTn>
                        </p:par>
                        <p:par>
                          <p:cTn id="72" fill="hold">
                            <p:stCondLst>
                              <p:cond delay="5000"/>
                            </p:stCondLst>
                            <p:childTnLst>
                              <p:par>
                                <p:cTn id="73" presetID="53" presetClass="entr" presetSubtype="16"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 calcmode="lin" valueType="num">
                                      <p:cBhvr>
                                        <p:cTn id="75" dur="500" fill="hold"/>
                                        <p:tgtEl>
                                          <p:spTgt spid="41"/>
                                        </p:tgtEl>
                                        <p:attrNameLst>
                                          <p:attrName>ppt_w</p:attrName>
                                        </p:attrNameLst>
                                      </p:cBhvr>
                                      <p:tavLst>
                                        <p:tav tm="0">
                                          <p:val>
                                            <p:fltVal val="0"/>
                                          </p:val>
                                        </p:tav>
                                        <p:tav tm="100000">
                                          <p:val>
                                            <p:strVal val="#ppt_w"/>
                                          </p:val>
                                        </p:tav>
                                      </p:tavLst>
                                    </p:anim>
                                    <p:anim calcmode="lin" valueType="num">
                                      <p:cBhvr>
                                        <p:cTn id="76" dur="500" fill="hold"/>
                                        <p:tgtEl>
                                          <p:spTgt spid="41"/>
                                        </p:tgtEl>
                                        <p:attrNameLst>
                                          <p:attrName>ppt_h</p:attrName>
                                        </p:attrNameLst>
                                      </p:cBhvr>
                                      <p:tavLst>
                                        <p:tav tm="0">
                                          <p:val>
                                            <p:fltVal val="0"/>
                                          </p:val>
                                        </p:tav>
                                        <p:tav tm="100000">
                                          <p:val>
                                            <p:strVal val="#ppt_h"/>
                                          </p:val>
                                        </p:tav>
                                      </p:tavLst>
                                    </p:anim>
                                    <p:animEffect transition="in" filter="fade">
                                      <p:cBhvr>
                                        <p:cTn id="77" dur="500"/>
                                        <p:tgtEl>
                                          <p:spTgt spid="41"/>
                                        </p:tgtEl>
                                      </p:cBhvr>
                                    </p:animEffect>
                                  </p:childTnLst>
                                </p:cTn>
                              </p:par>
                            </p:childTnLst>
                          </p:cTn>
                        </p:par>
                        <p:par>
                          <p:cTn id="78" fill="hold">
                            <p:stCondLst>
                              <p:cond delay="5500"/>
                            </p:stCondLst>
                            <p:childTnLst>
                              <p:par>
                                <p:cTn id="79" presetID="47" presetClass="entr" presetSubtype="0"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anim calcmode="lin" valueType="num">
                                      <p:cBhvr>
                                        <p:cTn id="82" dur="500" fill="hold"/>
                                        <p:tgtEl>
                                          <p:spTgt spid="47"/>
                                        </p:tgtEl>
                                        <p:attrNameLst>
                                          <p:attrName>ppt_x</p:attrName>
                                        </p:attrNameLst>
                                      </p:cBhvr>
                                      <p:tavLst>
                                        <p:tav tm="0">
                                          <p:val>
                                            <p:strVal val="#ppt_x"/>
                                          </p:val>
                                        </p:tav>
                                        <p:tav tm="100000">
                                          <p:val>
                                            <p:strVal val="#ppt_x"/>
                                          </p:val>
                                        </p:tav>
                                      </p:tavLst>
                                    </p:anim>
                                    <p:anim calcmode="lin" valueType="num">
                                      <p:cBhvr>
                                        <p:cTn id="83" dur="500" fill="hold"/>
                                        <p:tgtEl>
                                          <p:spTgt spid="47"/>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anim calcmode="lin" valueType="num">
                                      <p:cBhvr>
                                        <p:cTn id="87" dur="500" fill="hold"/>
                                        <p:tgtEl>
                                          <p:spTgt spid="46"/>
                                        </p:tgtEl>
                                        <p:attrNameLst>
                                          <p:attrName>ppt_x</p:attrName>
                                        </p:attrNameLst>
                                      </p:cBhvr>
                                      <p:tavLst>
                                        <p:tav tm="0">
                                          <p:val>
                                            <p:strVal val="#ppt_x"/>
                                          </p:val>
                                        </p:tav>
                                        <p:tav tm="100000">
                                          <p:val>
                                            <p:strVal val="#ppt_x"/>
                                          </p:val>
                                        </p:tav>
                                      </p:tavLst>
                                    </p:anim>
                                    <p:anim calcmode="lin" valueType="num">
                                      <p:cBhvr>
                                        <p:cTn id="88"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down)">
                                      <p:cBhvr>
                                        <p:cTn id="93" dur="500"/>
                                        <p:tgtEl>
                                          <p:spTgt spid="28"/>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wipe(down)">
                                      <p:cBhvr>
                                        <p:cTn id="9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bldLvl="0" animBg="1"/>
      <p:bldP spid="29" grpId="0" bldLvl="0" animBg="1"/>
      <p:bldP spid="33" grpId="0" bldLvl="0" animBg="1"/>
      <p:bldP spid="40" grpId="0" bldLvl="0" animBg="1"/>
      <p:bldP spid="41" grpId="0" bldLvl="0" animBg="1"/>
      <p:bldP spid="42" grpId="0"/>
      <p:bldP spid="43" grpId="0"/>
      <p:bldP spid="44" grpId="0"/>
      <p:bldP spid="45" grpId="0"/>
      <p:bldP spid="46" grpId="0"/>
      <p:bldP spid="47" grpId="0"/>
      <p:bldP spid="48" grpId="0"/>
      <p:bldP spid="49" grpId="0" bldLvl="0" animBg="1"/>
      <p:bldP spid="50" grpId="0"/>
      <p:bldP spid="27"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27495" y="3232914"/>
            <a:ext cx="646070" cy="646155"/>
            <a:chOff x="304800" y="673100"/>
            <a:chExt cx="4000500" cy="4000500"/>
          </a:xfrm>
          <a:effectLst>
            <a:outerShdw blurRad="317500" dist="1905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392113" y="760413"/>
              <a:ext cx="3825874" cy="38258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7"/>
          <p:cNvSpPr>
            <a:spLocks noChangeArrowheads="1"/>
          </p:cNvSpPr>
          <p:nvPr/>
        </p:nvSpPr>
        <p:spPr bwMode="auto">
          <a:xfrm>
            <a:off x="2851693" y="4242250"/>
            <a:ext cx="6304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a:solidFill>
                  <a:srgbClr val="0070C0"/>
                </a:solidFill>
                <a:latin typeface="Swis721 Lt BT" panose="020B0403020202020204" pitchFamily="34" charset="0"/>
                <a:ea typeface="微软雅黑" panose="020B0503020204020204" charset="-122"/>
                <a:cs typeface="LilyUPC" panose="020B0604020202020204" pitchFamily="34" charset="-34"/>
                <a:sym typeface="微软雅黑" panose="020B0503020204020204" charset="-122"/>
              </a:rPr>
              <a:t>BUSENESS ACTIVITY PLANNING</a:t>
            </a:r>
          </a:p>
        </p:txBody>
      </p:sp>
      <p:sp>
        <p:nvSpPr>
          <p:cNvPr id="12" name="椭圆 11"/>
          <p:cNvSpPr/>
          <p:nvPr/>
        </p:nvSpPr>
        <p:spPr>
          <a:xfrm>
            <a:off x="1777166" y="3738466"/>
            <a:ext cx="764747" cy="764847"/>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13" name="椭圆 12"/>
          <p:cNvSpPr/>
          <p:nvPr/>
        </p:nvSpPr>
        <p:spPr>
          <a:xfrm>
            <a:off x="2175591" y="2863893"/>
            <a:ext cx="366322" cy="366369"/>
          </a:xfrm>
          <a:prstGeom prst="ellipse">
            <a:avLst/>
          </a:prstGeom>
          <a:solidFill>
            <a:schemeClr val="accent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nvGrpSpPr>
          <p:cNvPr id="17" name="组合 16"/>
          <p:cNvGrpSpPr/>
          <p:nvPr/>
        </p:nvGrpSpPr>
        <p:grpSpPr>
          <a:xfrm>
            <a:off x="2753159" y="3208741"/>
            <a:ext cx="553704" cy="553776"/>
            <a:chOff x="304800" y="673100"/>
            <a:chExt cx="4000500" cy="4000500"/>
          </a:xfrm>
          <a:effectLst>
            <a:outerShdw blurRad="381000" dist="152400" dir="8100000" algn="tr" rotWithShape="0">
              <a:prstClr val="black">
                <a:alpha val="7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p:cNvSpPr/>
            <p:nvPr/>
          </p:nvSpPr>
          <p:spPr>
            <a:xfrm>
              <a:off x="479425" y="847725"/>
              <a:ext cx="3651250" cy="3651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9677152" y="2880648"/>
            <a:ext cx="366322" cy="36636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nvGrpSpPr>
          <p:cNvPr id="24" name="组合 23"/>
          <p:cNvGrpSpPr/>
          <p:nvPr/>
        </p:nvGrpSpPr>
        <p:grpSpPr>
          <a:xfrm>
            <a:off x="9781445" y="4014000"/>
            <a:ext cx="312292" cy="312333"/>
            <a:chOff x="304800" y="673100"/>
            <a:chExt cx="4000500" cy="4000500"/>
          </a:xfrm>
          <a:solidFill>
            <a:schemeClr val="accent5"/>
          </a:solidFill>
          <a:effectLst>
            <a:outerShdw blurRad="317500" dist="1905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7"/>
          <p:cNvSpPr>
            <a:spLocks noChangeArrowheads="1"/>
          </p:cNvSpPr>
          <p:nvPr/>
        </p:nvSpPr>
        <p:spPr bwMode="auto">
          <a:xfrm>
            <a:off x="2992470" y="2489090"/>
            <a:ext cx="6234124" cy="204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13300" spc="-300" dirty="0">
                <a:solidFill>
                  <a:srgbClr val="0070C0"/>
                </a:solidFill>
                <a:latin typeface="Agency FB" panose="020B0503020202020204" pitchFamily="34" charset="0"/>
                <a:ea typeface="微软雅黑" panose="020B0503020204020204" charset="-122"/>
                <a:cs typeface="LilyUPC" panose="020B0604020202020204" pitchFamily="34" charset="-34"/>
                <a:sym typeface="微软雅黑" panose="020B0503020204020204" charset="-122"/>
              </a:rPr>
              <a:t>THANKS</a:t>
            </a:r>
          </a:p>
        </p:txBody>
      </p:sp>
      <p:sp>
        <p:nvSpPr>
          <p:cNvPr id="28" name="TextBox 7"/>
          <p:cNvSpPr>
            <a:spLocks noChangeArrowheads="1"/>
          </p:cNvSpPr>
          <p:nvPr/>
        </p:nvSpPr>
        <p:spPr bwMode="auto">
          <a:xfrm>
            <a:off x="4054475" y="2090590"/>
            <a:ext cx="7682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感</a:t>
            </a:r>
          </a:p>
        </p:txBody>
      </p:sp>
      <p:sp>
        <p:nvSpPr>
          <p:cNvPr id="29" name="TextBox 7"/>
          <p:cNvSpPr>
            <a:spLocks noChangeArrowheads="1"/>
          </p:cNvSpPr>
          <p:nvPr/>
        </p:nvSpPr>
        <p:spPr bwMode="auto">
          <a:xfrm>
            <a:off x="5111891"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谢</a:t>
            </a:r>
          </a:p>
        </p:txBody>
      </p:sp>
      <p:sp>
        <p:nvSpPr>
          <p:cNvPr id="30" name="TextBox 7"/>
          <p:cNvSpPr>
            <a:spLocks noChangeArrowheads="1"/>
          </p:cNvSpPr>
          <p:nvPr/>
        </p:nvSpPr>
        <p:spPr bwMode="auto">
          <a:xfrm>
            <a:off x="6144006"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聆</a:t>
            </a:r>
          </a:p>
        </p:txBody>
      </p:sp>
      <p:sp>
        <p:nvSpPr>
          <p:cNvPr id="31" name="TextBox 7"/>
          <p:cNvSpPr>
            <a:spLocks noChangeArrowheads="1"/>
          </p:cNvSpPr>
          <p:nvPr/>
        </p:nvSpPr>
        <p:spPr bwMode="auto">
          <a:xfrm>
            <a:off x="7176120"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听</a:t>
            </a:r>
          </a:p>
        </p:txBody>
      </p:sp>
    </p:spTree>
  </p:cSld>
  <p:clrMapOvr>
    <a:masterClrMapping/>
  </p:clrMapOvr>
  <p:transition advTm="645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53" presetClass="entr" presetSubtype="16"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anim calcmode="lin" valueType="num">
                                      <p:cBhvr>
                                        <p:cTn id="9" dur="1000" fill="hold"/>
                                        <p:tgtEl>
                                          <p:spTgt spid="13"/>
                                        </p:tgtEl>
                                        <p:attrNameLst>
                                          <p:attrName>ppt_w</p:attrName>
                                        </p:attrNameLst>
                                      </p:cBhvr>
                                      <p:tavLst>
                                        <p:tav tm="0">
                                          <p:val>
                                            <p:fltVal val="0"/>
                                          </p:val>
                                        </p:tav>
                                        <p:tav tm="100000">
                                          <p:val>
                                            <p:strVal val="#ppt_w"/>
                                          </p:val>
                                        </p:tav>
                                      </p:tavLst>
                                    </p:anim>
                                    <p:anim calcmode="lin" valueType="num">
                                      <p:cBhvr>
                                        <p:cTn id="10" dur="1000" fill="hold"/>
                                        <p:tgtEl>
                                          <p:spTgt spid="13"/>
                                        </p:tgtEl>
                                        <p:attrNameLst>
                                          <p:attrName>ppt_h</p:attrName>
                                        </p:attrNameLst>
                                      </p:cBhvr>
                                      <p:tavLst>
                                        <p:tav tm="0">
                                          <p:val>
                                            <p:fltVal val="0"/>
                                          </p:val>
                                        </p:tav>
                                        <p:tav tm="100000">
                                          <p:val>
                                            <p:strVal val="#ppt_h"/>
                                          </p:val>
                                        </p:tav>
                                      </p:tavLst>
                                    </p:anim>
                                    <p:animEffect transition="in" filter="fade">
                                      <p:cBhvr>
                                        <p:cTn id="11" dur="1000"/>
                                        <p:tgtEl>
                                          <p:spTgt spid="13"/>
                                        </p:tgtEl>
                                      </p:cBhvr>
                                    </p:animEffect>
                                  </p:childTnLst>
                                </p:cTn>
                              </p:par>
                              <p:par>
                                <p:cTn id="12" presetID="64" presetClass="path" presetSubtype="0" fill="hold" grpId="2" nodeType="withEffect">
                                  <p:stCondLst>
                                    <p:cond delay="0"/>
                                  </p:stCondLst>
                                  <p:childTnLst>
                                    <p:animMotion origin="layout" path="M 2.77778E-6 2.422E-6 L 0.39375 -0.33797 " pathEditMode="relative" rAng="0" ptsTypes="AA">
                                      <p:cBhvr>
                                        <p:cTn id="13" dur="1000" spd="-100000" fill="hold"/>
                                        <p:tgtEl>
                                          <p:spTgt spid="13"/>
                                        </p:tgtEl>
                                        <p:attrNameLst>
                                          <p:attrName>ppt_x</p:attrName>
                                          <p:attrName>ppt_y</p:attrName>
                                        </p:attrNameLst>
                                      </p:cBhvr>
                                      <p:rCtr x="19688" y="-16898"/>
                                    </p:animMotion>
                                  </p:childTnLst>
                                </p:cTn>
                              </p:par>
                              <p:par>
                                <p:cTn id="14" presetID="1"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53" presetClass="entr" presetSubtype="16"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1000" fill="hold"/>
                                        <p:tgtEl>
                                          <p:spTgt spid="23"/>
                                        </p:tgtEl>
                                        <p:attrNameLst>
                                          <p:attrName>ppt_w</p:attrName>
                                        </p:attrNameLst>
                                      </p:cBhvr>
                                      <p:tavLst>
                                        <p:tav tm="0">
                                          <p:val>
                                            <p:fltVal val="0"/>
                                          </p:val>
                                        </p:tav>
                                        <p:tav tm="100000">
                                          <p:val>
                                            <p:strVal val="#ppt_w"/>
                                          </p:val>
                                        </p:tav>
                                      </p:tavLst>
                                    </p:anim>
                                    <p:anim calcmode="lin" valueType="num">
                                      <p:cBhvr>
                                        <p:cTn id="19" dur="1000" fill="hold"/>
                                        <p:tgtEl>
                                          <p:spTgt spid="23"/>
                                        </p:tgtEl>
                                        <p:attrNameLst>
                                          <p:attrName>ppt_h</p:attrName>
                                        </p:attrNameLst>
                                      </p:cBhvr>
                                      <p:tavLst>
                                        <p:tav tm="0">
                                          <p:val>
                                            <p:fltVal val="0"/>
                                          </p:val>
                                        </p:tav>
                                        <p:tav tm="100000">
                                          <p:val>
                                            <p:strVal val="#ppt_h"/>
                                          </p:val>
                                        </p:tav>
                                      </p:tavLst>
                                    </p:anim>
                                    <p:animEffect transition="in" filter="fade">
                                      <p:cBhvr>
                                        <p:cTn id="20" dur="1000"/>
                                        <p:tgtEl>
                                          <p:spTgt spid="23"/>
                                        </p:tgtEl>
                                      </p:cBhvr>
                                    </p:animEffect>
                                  </p:childTnLst>
                                </p:cTn>
                              </p:par>
                              <p:par>
                                <p:cTn id="21" presetID="64" presetClass="path" presetSubtype="0" fill="hold" grpId="2" nodeType="withEffect">
                                  <p:stCondLst>
                                    <p:cond delay="0"/>
                                  </p:stCondLst>
                                  <p:childTnLst>
                                    <p:animMotion origin="layout" path="M -2.22222E-6 1.18319E-6 L 0.21702 -0.37071 " pathEditMode="relative" rAng="0" ptsTypes="AA">
                                      <p:cBhvr>
                                        <p:cTn id="22" dur="1000" spd="-100000" fill="hold"/>
                                        <p:tgtEl>
                                          <p:spTgt spid="23"/>
                                        </p:tgtEl>
                                        <p:attrNameLst>
                                          <p:attrName>ppt_x</p:attrName>
                                          <p:attrName>ppt_y</p:attrName>
                                        </p:attrNameLst>
                                      </p:cBhvr>
                                      <p:rCtr x="10851" y="-18536"/>
                                    </p:animMotion>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53" presetClass="entr" presetSubtype="16" fill="hold" grpId="1"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1000" fill="hold"/>
                                        <p:tgtEl>
                                          <p:spTgt spid="12"/>
                                        </p:tgtEl>
                                        <p:attrNameLst>
                                          <p:attrName>ppt_w</p:attrName>
                                        </p:attrNameLst>
                                      </p:cBhvr>
                                      <p:tavLst>
                                        <p:tav tm="0">
                                          <p:val>
                                            <p:fltVal val="0"/>
                                          </p:val>
                                        </p:tav>
                                        <p:tav tm="100000">
                                          <p:val>
                                            <p:strVal val="#ppt_w"/>
                                          </p:val>
                                        </p:tav>
                                      </p:tavLst>
                                    </p:anim>
                                    <p:anim calcmode="lin" valueType="num">
                                      <p:cBhvr>
                                        <p:cTn id="28" dur="1000" fill="hold"/>
                                        <p:tgtEl>
                                          <p:spTgt spid="12"/>
                                        </p:tgtEl>
                                        <p:attrNameLst>
                                          <p:attrName>ppt_h</p:attrName>
                                        </p:attrNameLst>
                                      </p:cBhvr>
                                      <p:tavLst>
                                        <p:tav tm="0">
                                          <p:val>
                                            <p:fltVal val="0"/>
                                          </p:val>
                                        </p:tav>
                                        <p:tav tm="100000">
                                          <p:val>
                                            <p:strVal val="#ppt_h"/>
                                          </p:val>
                                        </p:tav>
                                      </p:tavLst>
                                    </p:anim>
                                    <p:animEffect transition="in" filter="fade">
                                      <p:cBhvr>
                                        <p:cTn id="29" dur="1000"/>
                                        <p:tgtEl>
                                          <p:spTgt spid="12"/>
                                        </p:tgtEl>
                                      </p:cBhvr>
                                    </p:animEffect>
                                  </p:childTnLst>
                                </p:cTn>
                              </p:par>
                              <p:par>
                                <p:cTn id="30" presetID="64" presetClass="path" presetSubtype="0" fill="hold" grpId="2" nodeType="withEffect">
                                  <p:stCondLst>
                                    <p:cond delay="0"/>
                                  </p:stCondLst>
                                  <p:childTnLst>
                                    <p:animMotion origin="layout" path="M 0 -2.71605E-6 L 0.12309 0.575 " pathEditMode="relative" rAng="0" ptsTypes="AA">
                                      <p:cBhvr>
                                        <p:cTn id="31" dur="1000" spd="-100000" fill="hold"/>
                                        <p:tgtEl>
                                          <p:spTgt spid="12"/>
                                        </p:tgtEl>
                                        <p:attrNameLst>
                                          <p:attrName>ppt_x</p:attrName>
                                          <p:attrName>ppt_y</p:attrName>
                                        </p:attrNameLst>
                                      </p:cBhvr>
                                      <p:rCtr x="6146" y="28735"/>
                                    </p:animMotion>
                                  </p:childTnLst>
                                </p:cTn>
                              </p:par>
                              <p:par>
                                <p:cTn id="32" presetID="1" presetClass="entr" presetSubtype="0" fill="hold" nodeType="withEffect">
                                  <p:stCondLst>
                                    <p:cond delay="500"/>
                                  </p:stCondLst>
                                  <p:childTnLst>
                                    <p:set>
                                      <p:cBhvr>
                                        <p:cTn id="33" dur="1" fill="hold">
                                          <p:stCondLst>
                                            <p:cond delay="0"/>
                                          </p:stCondLst>
                                        </p:cTn>
                                        <p:tgtEl>
                                          <p:spTgt spid="24"/>
                                        </p:tgtEl>
                                        <p:attrNameLst>
                                          <p:attrName>style.visibility</p:attrName>
                                        </p:attrNameLst>
                                      </p:cBhvr>
                                      <p:to>
                                        <p:strVal val="visible"/>
                                      </p:to>
                                    </p:set>
                                  </p:childTnLst>
                                </p:cTn>
                              </p:par>
                              <p:par>
                                <p:cTn id="34" presetID="53" presetClass="entr" presetSubtype="16" fill="hold" nodeType="withEffect">
                                  <p:stCondLst>
                                    <p:cond delay="500"/>
                                  </p:stCondLst>
                                  <p:childTnLst>
                                    <p:set>
                                      <p:cBhvr>
                                        <p:cTn id="35" dur="1" fill="hold">
                                          <p:stCondLst>
                                            <p:cond delay="0"/>
                                          </p:stCondLst>
                                        </p:cTn>
                                        <p:tgtEl>
                                          <p:spTgt spid="24"/>
                                        </p:tgtEl>
                                        <p:attrNameLst>
                                          <p:attrName>style.visibility</p:attrName>
                                        </p:attrNameLst>
                                      </p:cBhvr>
                                      <p:to>
                                        <p:strVal val="visible"/>
                                      </p:to>
                                    </p:set>
                                    <p:anim calcmode="lin" valueType="num">
                                      <p:cBhvr>
                                        <p:cTn id="36" dur="1000" fill="hold"/>
                                        <p:tgtEl>
                                          <p:spTgt spid="24"/>
                                        </p:tgtEl>
                                        <p:attrNameLst>
                                          <p:attrName>ppt_w</p:attrName>
                                        </p:attrNameLst>
                                      </p:cBhvr>
                                      <p:tavLst>
                                        <p:tav tm="0">
                                          <p:val>
                                            <p:fltVal val="0"/>
                                          </p:val>
                                        </p:tav>
                                        <p:tav tm="100000">
                                          <p:val>
                                            <p:strVal val="#ppt_w"/>
                                          </p:val>
                                        </p:tav>
                                      </p:tavLst>
                                    </p:anim>
                                    <p:anim calcmode="lin" valueType="num">
                                      <p:cBhvr>
                                        <p:cTn id="37" dur="1000" fill="hold"/>
                                        <p:tgtEl>
                                          <p:spTgt spid="24"/>
                                        </p:tgtEl>
                                        <p:attrNameLst>
                                          <p:attrName>ppt_h</p:attrName>
                                        </p:attrNameLst>
                                      </p:cBhvr>
                                      <p:tavLst>
                                        <p:tav tm="0">
                                          <p:val>
                                            <p:fltVal val="0"/>
                                          </p:val>
                                        </p:tav>
                                        <p:tav tm="100000">
                                          <p:val>
                                            <p:strVal val="#ppt_h"/>
                                          </p:val>
                                        </p:tav>
                                      </p:tavLst>
                                    </p:anim>
                                    <p:animEffect transition="in" filter="fade">
                                      <p:cBhvr>
                                        <p:cTn id="38" dur="1000"/>
                                        <p:tgtEl>
                                          <p:spTgt spid="24"/>
                                        </p:tgtEl>
                                      </p:cBhvr>
                                    </p:animEffect>
                                  </p:childTnLst>
                                </p:cTn>
                              </p:par>
                              <p:par>
                                <p:cTn id="39" presetID="64" presetClass="path" presetSubtype="0" fill="hold" nodeType="withEffect">
                                  <p:stCondLst>
                                    <p:cond delay="500"/>
                                  </p:stCondLst>
                                  <p:childTnLst>
                                    <p:animMotion origin="layout" path="M 4.44444E-6 4.32099E-6 L -0.64115 -0.9497 " pathEditMode="relative" rAng="0" ptsTypes="AA">
                                      <p:cBhvr>
                                        <p:cTn id="40" dur="1000" spd="-100000" fill="hold"/>
                                        <p:tgtEl>
                                          <p:spTgt spid="24"/>
                                        </p:tgtEl>
                                        <p:attrNameLst>
                                          <p:attrName>ppt_x</p:attrName>
                                          <p:attrName>ppt_y</p:attrName>
                                        </p:attrNameLst>
                                      </p:cBhvr>
                                      <p:rCtr x="-32066" y="-47500"/>
                                    </p:animMotion>
                                  </p:childTnLst>
                                </p:cTn>
                              </p:par>
                              <p:par>
                                <p:cTn id="41" presetID="1" presetClass="entr" presetSubtype="0" fill="hold" nodeType="withEffect">
                                  <p:stCondLst>
                                    <p:cond delay="50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500"/>
                                  </p:stCondLst>
                                  <p:childTnLst>
                                    <p:set>
                                      <p:cBhvr>
                                        <p:cTn id="44" dur="1" fill="hold">
                                          <p:stCondLst>
                                            <p:cond delay="0"/>
                                          </p:stCondLst>
                                        </p:cTn>
                                        <p:tgtEl>
                                          <p:spTgt spid="2"/>
                                        </p:tgtEl>
                                        <p:attrNameLst>
                                          <p:attrName>style.visibility</p:attrName>
                                        </p:attrNameLst>
                                      </p:cBhvr>
                                      <p:to>
                                        <p:strVal val="visible"/>
                                      </p:to>
                                    </p:set>
                                  </p:childTnLst>
                                </p:cTn>
                              </p:par>
                              <p:par>
                                <p:cTn id="45" presetID="53" presetClass="entr" presetSubtype="16" fill="hold" nodeType="withEffect">
                                  <p:stCondLst>
                                    <p:cond delay="500"/>
                                  </p:stCondLst>
                                  <p:childTnLst>
                                    <p:set>
                                      <p:cBhvr>
                                        <p:cTn id="46" dur="1" fill="hold">
                                          <p:stCondLst>
                                            <p:cond delay="0"/>
                                          </p:stCondLst>
                                        </p:cTn>
                                        <p:tgtEl>
                                          <p:spTgt spid="2"/>
                                        </p:tgtEl>
                                        <p:attrNameLst>
                                          <p:attrName>style.visibility</p:attrName>
                                        </p:attrNameLst>
                                      </p:cBhvr>
                                      <p:to>
                                        <p:strVal val="visible"/>
                                      </p:to>
                                    </p:set>
                                    <p:anim calcmode="lin" valueType="num">
                                      <p:cBhvr>
                                        <p:cTn id="47" dur="1000" fill="hold"/>
                                        <p:tgtEl>
                                          <p:spTgt spid="2"/>
                                        </p:tgtEl>
                                        <p:attrNameLst>
                                          <p:attrName>ppt_w</p:attrName>
                                        </p:attrNameLst>
                                      </p:cBhvr>
                                      <p:tavLst>
                                        <p:tav tm="0">
                                          <p:val>
                                            <p:fltVal val="0"/>
                                          </p:val>
                                        </p:tav>
                                        <p:tav tm="100000">
                                          <p:val>
                                            <p:strVal val="#ppt_w"/>
                                          </p:val>
                                        </p:tav>
                                      </p:tavLst>
                                    </p:anim>
                                    <p:anim calcmode="lin" valueType="num">
                                      <p:cBhvr>
                                        <p:cTn id="48" dur="1000" fill="hold"/>
                                        <p:tgtEl>
                                          <p:spTgt spid="2"/>
                                        </p:tgtEl>
                                        <p:attrNameLst>
                                          <p:attrName>ppt_h</p:attrName>
                                        </p:attrNameLst>
                                      </p:cBhvr>
                                      <p:tavLst>
                                        <p:tav tm="0">
                                          <p:val>
                                            <p:fltVal val="0"/>
                                          </p:val>
                                        </p:tav>
                                        <p:tav tm="100000">
                                          <p:val>
                                            <p:strVal val="#ppt_h"/>
                                          </p:val>
                                        </p:tav>
                                      </p:tavLst>
                                    </p:anim>
                                    <p:animEffect transition="in" filter="fade">
                                      <p:cBhvr>
                                        <p:cTn id="49" dur="1000"/>
                                        <p:tgtEl>
                                          <p:spTgt spid="2"/>
                                        </p:tgtEl>
                                      </p:cBhvr>
                                    </p:animEffect>
                                  </p:childTnLst>
                                </p:cTn>
                              </p:par>
                              <p:par>
                                <p:cTn id="50" presetID="64" presetClass="path" presetSubtype="0" fill="hold" nodeType="withEffect">
                                  <p:stCondLst>
                                    <p:cond delay="500"/>
                                  </p:stCondLst>
                                  <p:childTnLst>
                                    <p:animMotion origin="layout" path="M 1.11111E-6 3.7037E-7 L -0.52465 -0.50957 " pathEditMode="relative" rAng="0" ptsTypes="AA">
                                      <p:cBhvr>
                                        <p:cTn id="51" dur="1000" spd="-100000" fill="hold"/>
                                        <p:tgtEl>
                                          <p:spTgt spid="2"/>
                                        </p:tgtEl>
                                        <p:attrNameLst>
                                          <p:attrName>ppt_x</p:attrName>
                                          <p:attrName>ppt_y</p:attrName>
                                        </p:attrNameLst>
                                      </p:cBhvr>
                                      <p:rCtr x="-26233" y="-25494"/>
                                    </p:animMotion>
                                  </p:childTnLst>
                                </p:cTn>
                              </p:par>
                              <p:par>
                                <p:cTn id="52" presetID="53" presetClass="entr" presetSubtype="16" fill="hold" nodeType="withEffect">
                                  <p:stCondLst>
                                    <p:cond delay="50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Effect transition="in" filter="fade">
                                      <p:cBhvr>
                                        <p:cTn id="56" dur="1000"/>
                                        <p:tgtEl>
                                          <p:spTgt spid="17"/>
                                        </p:tgtEl>
                                      </p:cBhvr>
                                    </p:animEffect>
                                  </p:childTnLst>
                                </p:cTn>
                              </p:par>
                              <p:par>
                                <p:cTn id="57" presetID="64" presetClass="path" presetSubtype="0" fill="hold" nodeType="withEffect">
                                  <p:stCondLst>
                                    <p:cond delay="500"/>
                                  </p:stCondLst>
                                  <p:childTnLst>
                                    <p:animMotion origin="layout" path="M 2.5E-6 6.17284E-7 L -0.71736 -0.40556 " pathEditMode="relative" rAng="0" ptsTypes="AA">
                                      <p:cBhvr>
                                        <p:cTn id="58" dur="1000" spd="-100000" fill="hold"/>
                                        <p:tgtEl>
                                          <p:spTgt spid="17"/>
                                        </p:tgtEl>
                                        <p:attrNameLst>
                                          <p:attrName>ppt_x</p:attrName>
                                          <p:attrName>ppt_y</p:attrName>
                                        </p:attrNameLst>
                                      </p:cBhvr>
                                      <p:rCtr x="-35868" y="-20278"/>
                                    </p:animMotion>
                                  </p:childTnLst>
                                </p:cTn>
                              </p:par>
                            </p:childTnLst>
                          </p:cTn>
                        </p:par>
                        <p:par>
                          <p:cTn id="59" fill="hold">
                            <p:stCondLst>
                              <p:cond delay="0"/>
                            </p:stCondLst>
                            <p:childTnLst>
                              <p:par>
                                <p:cTn id="60" presetID="38" presetClass="entr" presetSubtype="0" accel="50000" fill="hold" grpId="0" nodeType="afterEffect">
                                  <p:stCondLst>
                                    <p:cond delay="0"/>
                                  </p:stCondLst>
                                  <p:iterate type="lt">
                                    <p:tmPct val="50000"/>
                                  </p:iterate>
                                  <p:childTnLst>
                                    <p:set>
                                      <p:cBhvr>
                                        <p:cTn id="61" dur="1" fill="hold">
                                          <p:stCondLst>
                                            <p:cond delay="0"/>
                                          </p:stCondLst>
                                        </p:cTn>
                                        <p:tgtEl>
                                          <p:spTgt spid="27"/>
                                        </p:tgtEl>
                                        <p:attrNameLst>
                                          <p:attrName>style.visibility</p:attrName>
                                        </p:attrNameLst>
                                      </p:cBhvr>
                                      <p:to>
                                        <p:strVal val="visible"/>
                                      </p:to>
                                    </p:set>
                                    <p:set>
                                      <p:cBhvr>
                                        <p:cTn id="62" dur="114" fill="hold">
                                          <p:stCondLst>
                                            <p:cond delay="0"/>
                                          </p:stCondLst>
                                        </p:cTn>
                                        <p:tgtEl>
                                          <p:spTgt spid="27"/>
                                        </p:tgtEl>
                                        <p:attrNameLst>
                                          <p:attrName>style.rotation</p:attrName>
                                        </p:attrNameLst>
                                      </p:cBhvr>
                                      <p:to>
                                        <p:strVal val="-45.0"/>
                                      </p:to>
                                    </p:set>
                                    <p:anim calcmode="lin" valueType="num">
                                      <p:cBhvr>
                                        <p:cTn id="63" dur="114" fill="hold">
                                          <p:stCondLst>
                                            <p:cond delay="114"/>
                                          </p:stCondLst>
                                        </p:cTn>
                                        <p:tgtEl>
                                          <p:spTgt spid="27"/>
                                        </p:tgtEl>
                                        <p:attrNameLst>
                                          <p:attrName>style.rotation</p:attrName>
                                        </p:attrNameLst>
                                      </p:cBhvr>
                                      <p:tavLst>
                                        <p:tav tm="0">
                                          <p:val>
                                            <p:fltVal val="-45"/>
                                          </p:val>
                                        </p:tav>
                                        <p:tav tm="69900">
                                          <p:val>
                                            <p:fltVal val="45"/>
                                          </p:val>
                                        </p:tav>
                                        <p:tav tm="100000">
                                          <p:val>
                                            <p:fltVal val="0"/>
                                          </p:val>
                                        </p:tav>
                                      </p:tavLst>
                                    </p:anim>
                                    <p:anim calcmode="lin" valueType="num">
                                      <p:cBhvr>
                                        <p:cTn id="64" dur="114" fill="hold">
                                          <p:stCondLst>
                                            <p:cond delay="0"/>
                                          </p:stCondLst>
                                        </p:cTn>
                                        <p:tgtEl>
                                          <p:spTgt spid="27"/>
                                        </p:tgtEl>
                                        <p:attrNameLst>
                                          <p:attrName>ppt_y</p:attrName>
                                        </p:attrNameLst>
                                      </p:cBhvr>
                                      <p:tavLst>
                                        <p:tav tm="0">
                                          <p:val>
                                            <p:strVal val="#ppt_y-1"/>
                                          </p:val>
                                        </p:tav>
                                        <p:tav tm="100000">
                                          <p:val>
                                            <p:strVal val="#ppt_y-(0.354*#ppt_w-0.172*#ppt_h)"/>
                                          </p:val>
                                        </p:tav>
                                      </p:tavLst>
                                    </p:anim>
                                    <p:anim calcmode="lin" valueType="num">
                                      <p:cBhvr>
                                        <p:cTn id="65" dur="39" decel="50000" autoRev="1" fill="hold">
                                          <p:stCondLst>
                                            <p:cond delay="114"/>
                                          </p:stCondLst>
                                        </p:cTn>
                                        <p:tgtEl>
                                          <p:spTgt spid="27"/>
                                        </p:tgtEl>
                                        <p:attrNameLst>
                                          <p:attrName>ppt_y</p:attrName>
                                        </p:attrNameLst>
                                      </p:cBhvr>
                                      <p:tavLst>
                                        <p:tav tm="0">
                                          <p:val>
                                            <p:strVal val="#ppt_y-(0.354*#ppt_w-0.172*#ppt_h)"/>
                                          </p:val>
                                        </p:tav>
                                        <p:tav tm="100000">
                                          <p:val>
                                            <p:strVal val="#ppt_y-(0.354*#ppt_w-0.172*#ppt_h)-#ppt_h/2"/>
                                          </p:val>
                                        </p:tav>
                                      </p:tavLst>
                                    </p:anim>
                                    <p:anim calcmode="lin" valueType="num">
                                      <p:cBhvr>
                                        <p:cTn id="66" dur="34" fill="hold">
                                          <p:stCondLst>
                                            <p:cond delay="216"/>
                                          </p:stCondLst>
                                        </p:cTn>
                                        <p:tgtEl>
                                          <p:spTgt spid="27"/>
                                        </p:tgtEl>
                                        <p:attrNameLst>
                                          <p:attrName>ppt_y</p:attrName>
                                        </p:attrNameLst>
                                      </p:cBhvr>
                                      <p:tavLst>
                                        <p:tav tm="0">
                                          <p:val>
                                            <p:strVal val="#ppt_y-(0.354*#ppt_w-0.172*#ppt_h)"/>
                                          </p:val>
                                        </p:tav>
                                        <p:tav tm="100000">
                                          <p:val>
                                            <p:strVal val="#ppt_y"/>
                                          </p:val>
                                        </p:tav>
                                      </p:tavLst>
                                    </p:anim>
                                  </p:childTnLst>
                                </p:cTn>
                              </p:par>
                            </p:childTnLst>
                          </p:cTn>
                        </p:par>
                        <p:par>
                          <p:cTn id="67" fill="hold">
                            <p:stCondLst>
                              <p:cond delay="2375"/>
                            </p:stCondLst>
                            <p:childTnLst>
                              <p:par>
                                <p:cTn id="68" presetID="2" presetClass="entr" presetSubtype="1"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25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ppt_x"/>
                                          </p:val>
                                        </p:tav>
                                        <p:tav tm="100000">
                                          <p:val>
                                            <p:strVal val="#ppt_x"/>
                                          </p:val>
                                        </p:tav>
                                      </p:tavLst>
                                    </p:anim>
                                    <p:anim calcmode="lin" valueType="num">
                                      <p:cBhvr additive="base">
                                        <p:cTn id="75" dur="500" fill="hold"/>
                                        <p:tgtEl>
                                          <p:spTgt spid="29"/>
                                        </p:tgtEl>
                                        <p:attrNameLst>
                                          <p:attrName>ppt_y</p:attrName>
                                        </p:attrNameLst>
                                      </p:cBhvr>
                                      <p:tavLst>
                                        <p:tav tm="0">
                                          <p:val>
                                            <p:strVal val="0-#ppt_h/2"/>
                                          </p:val>
                                        </p:tav>
                                        <p:tav tm="100000">
                                          <p:val>
                                            <p:strVal val="#ppt_y"/>
                                          </p:val>
                                        </p:tav>
                                      </p:tavLst>
                                    </p:anim>
                                  </p:childTnLst>
                                </p:cTn>
                              </p:par>
                              <p:par>
                                <p:cTn id="76" presetID="2" presetClass="entr" presetSubtype="1" fill="hold" grpId="0" nodeType="withEffect">
                                  <p:stCondLst>
                                    <p:cond delay="50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0-#ppt_h/2"/>
                                          </p:val>
                                        </p:tav>
                                        <p:tav tm="100000">
                                          <p:val>
                                            <p:strVal val="#ppt_y"/>
                                          </p:val>
                                        </p:tav>
                                      </p:tavLst>
                                    </p:anim>
                                  </p:childTnLst>
                                </p:cTn>
                              </p:par>
                              <p:par>
                                <p:cTn id="80" presetID="2" presetClass="entr" presetSubtype="1" fill="hold" grpId="0" nodeType="withEffect">
                                  <p:stCondLst>
                                    <p:cond delay="75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ppt_x"/>
                                          </p:val>
                                        </p:tav>
                                        <p:tav tm="100000">
                                          <p:val>
                                            <p:strVal val="#ppt_x"/>
                                          </p:val>
                                        </p:tav>
                                      </p:tavLst>
                                    </p:anim>
                                    <p:anim calcmode="lin" valueType="num">
                                      <p:cBhvr additive="base">
                                        <p:cTn id="83" dur="500" fill="hold"/>
                                        <p:tgtEl>
                                          <p:spTgt spid="31"/>
                                        </p:tgtEl>
                                        <p:attrNameLst>
                                          <p:attrName>ppt_y</p:attrName>
                                        </p:attrNameLst>
                                      </p:cBhvr>
                                      <p:tavLst>
                                        <p:tav tm="0">
                                          <p:val>
                                            <p:strVal val="0-#ppt_h/2"/>
                                          </p:val>
                                        </p:tav>
                                        <p:tav tm="100000">
                                          <p:val>
                                            <p:strVal val="#ppt_y"/>
                                          </p:val>
                                        </p:tav>
                                      </p:tavLst>
                                    </p:anim>
                                  </p:childTnLst>
                                </p:cTn>
                              </p:par>
                            </p:childTnLst>
                          </p:cTn>
                        </p:par>
                        <p:par>
                          <p:cTn id="84" fill="hold">
                            <p:stCondLst>
                              <p:cond delay="2875"/>
                            </p:stCondLst>
                            <p:childTnLst>
                              <p:par>
                                <p:cTn id="85" presetID="38" presetClass="entr" presetSubtype="0" accel="50000" fill="hold" grpId="0" nodeType="afterEffect">
                                  <p:stCondLst>
                                    <p:cond delay="0"/>
                                  </p:stCondLst>
                                  <p:iterate type="lt">
                                    <p:tmPct val="50000"/>
                                  </p:iterate>
                                  <p:childTnLst>
                                    <p:set>
                                      <p:cBhvr>
                                        <p:cTn id="86" dur="1" fill="hold">
                                          <p:stCondLst>
                                            <p:cond delay="0"/>
                                          </p:stCondLst>
                                        </p:cTn>
                                        <p:tgtEl>
                                          <p:spTgt spid="10"/>
                                        </p:tgtEl>
                                        <p:attrNameLst>
                                          <p:attrName>style.visibility</p:attrName>
                                        </p:attrNameLst>
                                      </p:cBhvr>
                                      <p:to>
                                        <p:strVal val="visible"/>
                                      </p:to>
                                    </p:set>
                                    <p:set>
                                      <p:cBhvr>
                                        <p:cTn id="87" dur="46" fill="hold">
                                          <p:stCondLst>
                                            <p:cond delay="0"/>
                                          </p:stCondLst>
                                        </p:cTn>
                                        <p:tgtEl>
                                          <p:spTgt spid="10"/>
                                        </p:tgtEl>
                                        <p:attrNameLst>
                                          <p:attrName>style.rotation</p:attrName>
                                        </p:attrNameLst>
                                      </p:cBhvr>
                                      <p:to>
                                        <p:strVal val="-45.0"/>
                                      </p:to>
                                    </p:set>
                                    <p:anim calcmode="lin" valueType="num">
                                      <p:cBhvr>
                                        <p:cTn id="88" dur="46" fill="hold">
                                          <p:stCondLst>
                                            <p:cond delay="46"/>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89" dur="46"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90" dur="16" decel="50000" autoRev="1" fill="hold">
                                          <p:stCondLst>
                                            <p:cond delay="46"/>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91" dur="14" fill="hold">
                                          <p:stCondLst>
                                            <p:cond delay="86"/>
                                          </p:stCondLst>
                                        </p:cTn>
                                        <p:tgtEl>
                                          <p:spTgt spid="10"/>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ldLvl="0" animBg="1"/>
      <p:bldP spid="12" grpId="1" bldLvl="0" animBg="1"/>
      <p:bldP spid="12" grpId="2" bldLvl="0" animBg="1"/>
      <p:bldP spid="13" grpId="0" bldLvl="0" animBg="1"/>
      <p:bldP spid="13" grpId="1" bldLvl="0" animBg="1"/>
      <p:bldP spid="13" grpId="2" bldLvl="0" animBg="1"/>
      <p:bldP spid="23" grpId="0" bldLvl="0" animBg="1"/>
      <p:bldP spid="23" grpId="1" bldLvl="0" animBg="1"/>
      <p:bldP spid="23" grpId="2" bldLvl="0" animBg="1"/>
      <p:bldP spid="27" grpId="0"/>
      <p:bldP spid="28" grpId="0"/>
      <p:bldP spid="29" grpId="0"/>
      <p:bldP spid="30"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整理发布</a:t>
            </a:r>
            <a:endParaRPr lang="zh-CN" altLang="en-US" dirty="0"/>
          </a:p>
        </p:txBody>
      </p:sp>
    </p:spTree>
    <p:extLst>
      <p:ext uri="{BB962C8B-B14F-4D97-AF65-F5344CB8AC3E}">
        <p14:creationId xmlns:p14="http://schemas.microsoft.com/office/powerpoint/2010/main" val="216126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912604" y="2883812"/>
            <a:ext cx="5059680" cy="829945"/>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01</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29464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1">
                    <a:lumMod val="75000"/>
                    <a:lumOff val="25000"/>
                  </a:schemeClr>
                </a:solidFill>
              </a:rPr>
              <a:t>点击输入本栏的具体文字，简明扼要的说明分项内容。</a:t>
            </a:r>
            <a:endParaRPr lang="en-US" altLang="zh-CN" sz="1600" dirty="0">
              <a:solidFill>
                <a:schemeClr val="tx1">
                  <a:lumMod val="75000"/>
                  <a:lumOff val="25000"/>
                </a:schemeClr>
              </a:solidFill>
            </a:endParaRPr>
          </a:p>
        </p:txBody>
      </p:sp>
    </p:spTree>
  </p:cSld>
  <p:clrMapOvr>
    <a:masterClrMapping/>
  </p:clrMapOvr>
  <p:transition advTm="177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2" name="Group 3"/>
          <p:cNvGrpSpPr/>
          <p:nvPr/>
        </p:nvGrpSpPr>
        <p:grpSpPr bwMode="auto">
          <a:xfrm>
            <a:off x="258417" y="3801927"/>
            <a:ext cx="11638033" cy="76864"/>
            <a:chOff x="1765833" y="4036682"/>
            <a:chExt cx="9317522" cy="50962"/>
          </a:xfrm>
        </p:grpSpPr>
        <p:sp>
          <p:nvSpPr>
            <p:cNvPr id="3" name="Rectangle 4"/>
            <p:cNvSpPr/>
            <p:nvPr/>
          </p:nvSpPr>
          <p:spPr>
            <a:xfrm>
              <a:off x="3040807" y="4036682"/>
              <a:ext cx="1683494" cy="509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4" name="Rectangle 5"/>
            <p:cNvSpPr/>
            <p:nvPr/>
          </p:nvSpPr>
          <p:spPr>
            <a:xfrm>
              <a:off x="4724303" y="4036682"/>
              <a:ext cx="1715155" cy="5096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5" name="Rectangle 6"/>
            <p:cNvSpPr/>
            <p:nvPr/>
          </p:nvSpPr>
          <p:spPr>
            <a:xfrm>
              <a:off x="6435557" y="4036682"/>
              <a:ext cx="1661572" cy="5096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6" name="Rectangle 7"/>
            <p:cNvSpPr/>
            <p:nvPr/>
          </p:nvSpPr>
          <p:spPr>
            <a:xfrm>
              <a:off x="8087643" y="4036682"/>
              <a:ext cx="1720740" cy="509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7" name="Rectangle 8"/>
            <p:cNvSpPr/>
            <p:nvPr/>
          </p:nvSpPr>
          <p:spPr>
            <a:xfrm>
              <a:off x="1765833" y="4036682"/>
              <a:ext cx="1274973" cy="509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8" name="Rectangle 9"/>
            <p:cNvSpPr/>
            <p:nvPr/>
          </p:nvSpPr>
          <p:spPr>
            <a:xfrm>
              <a:off x="9808382" y="4036682"/>
              <a:ext cx="1274973" cy="509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grpSp>
      <p:grpSp>
        <p:nvGrpSpPr>
          <p:cNvPr id="9" name="Group 10"/>
          <p:cNvGrpSpPr/>
          <p:nvPr/>
        </p:nvGrpSpPr>
        <p:grpSpPr>
          <a:xfrm>
            <a:off x="7503830" y="1760321"/>
            <a:ext cx="1304470" cy="2340121"/>
            <a:chOff x="7980911" y="2484779"/>
            <a:chExt cx="1304470" cy="2340121"/>
          </a:xfrm>
        </p:grpSpPr>
        <p:grpSp>
          <p:nvGrpSpPr>
            <p:cNvPr id="10" name="Group 11"/>
            <p:cNvGrpSpPr>
              <a:grpSpLocks noChangeAspect="1"/>
            </p:cNvGrpSpPr>
            <p:nvPr/>
          </p:nvGrpSpPr>
          <p:grpSpPr bwMode="auto">
            <a:xfrm>
              <a:off x="7980911" y="2484779"/>
              <a:ext cx="1304470" cy="1802479"/>
              <a:chOff x="3149600" y="2480384"/>
              <a:chExt cx="1201204" cy="1660005"/>
            </a:xfrm>
          </p:grpSpPr>
          <p:sp>
            <p:nvSpPr>
              <p:cNvPr id="17" name="等腰三角形 51"/>
              <p:cNvSpPr/>
              <p:nvPr/>
            </p:nvSpPr>
            <p:spPr>
              <a:xfrm flipV="1">
                <a:off x="3149600" y="3200883"/>
                <a:ext cx="1201204" cy="939506"/>
              </a:xfrm>
              <a:prstGeom prst="triangle">
                <a:avLst/>
              </a:prstGeom>
              <a:gradFill>
                <a:gsLst>
                  <a:gs pos="0">
                    <a:schemeClr val="accent4"/>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18" name="矩形 52"/>
              <p:cNvSpPr/>
              <p:nvPr/>
            </p:nvSpPr>
            <p:spPr>
              <a:xfrm>
                <a:off x="3630724" y="2480384"/>
                <a:ext cx="720080" cy="720080"/>
              </a:xfrm>
              <a:prstGeom prst="rect">
                <a:avLst/>
              </a:prstGeom>
              <a:solidFill>
                <a:schemeClr val="accent4"/>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11" name="Oval 12"/>
            <p:cNvSpPr>
              <a:spLocks noChangeAspect="1"/>
            </p:cNvSpPr>
            <p:nvPr/>
          </p:nvSpPr>
          <p:spPr>
            <a:xfrm>
              <a:off x="8347955" y="4239008"/>
              <a:ext cx="585892" cy="585892"/>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nvGrpSpPr>
            <p:cNvPr id="12" name="Group 13"/>
            <p:cNvGrpSpPr/>
            <p:nvPr/>
          </p:nvGrpSpPr>
          <p:grpSpPr>
            <a:xfrm>
              <a:off x="8468992" y="4362838"/>
              <a:ext cx="328308" cy="328308"/>
              <a:chOff x="8216107" y="2577307"/>
              <a:chExt cx="464344" cy="464344"/>
            </a:xfrm>
            <a:solidFill>
              <a:schemeClr val="accent4"/>
            </a:solidFill>
          </p:grpSpPr>
          <p:sp>
            <p:nvSpPr>
              <p:cNvPr id="13" name="AutoShape 52"/>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 name="AutoShape 53"/>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 name="AutoShape 54"/>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 name="AutoShape 55"/>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9" name="Group 20"/>
          <p:cNvGrpSpPr/>
          <p:nvPr/>
        </p:nvGrpSpPr>
        <p:grpSpPr>
          <a:xfrm>
            <a:off x="9628911" y="1760321"/>
            <a:ext cx="1304471" cy="2340121"/>
            <a:chOff x="9539460" y="2484779"/>
            <a:chExt cx="1304471" cy="2340121"/>
          </a:xfrm>
        </p:grpSpPr>
        <p:grpSp>
          <p:nvGrpSpPr>
            <p:cNvPr id="20" name="Group 21"/>
            <p:cNvGrpSpPr>
              <a:grpSpLocks noChangeAspect="1"/>
            </p:cNvGrpSpPr>
            <p:nvPr/>
          </p:nvGrpSpPr>
          <p:grpSpPr bwMode="auto">
            <a:xfrm>
              <a:off x="9539460" y="2484779"/>
              <a:ext cx="1304471" cy="1802479"/>
              <a:chOff x="3149600" y="2480384"/>
              <a:chExt cx="1201204" cy="1660005"/>
            </a:xfrm>
          </p:grpSpPr>
          <p:sp>
            <p:nvSpPr>
              <p:cNvPr id="23" name="等腰三角形 51"/>
              <p:cNvSpPr/>
              <p:nvPr/>
            </p:nvSpPr>
            <p:spPr>
              <a:xfrm flipV="1">
                <a:off x="3149600" y="3200883"/>
                <a:ext cx="1201204" cy="939506"/>
              </a:xfrm>
              <a:prstGeom prst="triangle">
                <a:avLst/>
              </a:prstGeom>
              <a:gradFill>
                <a:gsLst>
                  <a:gs pos="0">
                    <a:schemeClr val="accent5"/>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24" name="矩形 52"/>
              <p:cNvSpPr/>
              <p:nvPr/>
            </p:nvSpPr>
            <p:spPr>
              <a:xfrm>
                <a:off x="3630724" y="2480384"/>
                <a:ext cx="720080" cy="720080"/>
              </a:xfrm>
              <a:prstGeom prst="rect">
                <a:avLst/>
              </a:prstGeom>
              <a:solidFill>
                <a:schemeClr val="accent5"/>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21" name="Oval 22"/>
            <p:cNvSpPr>
              <a:spLocks noChangeAspect="1"/>
            </p:cNvSpPr>
            <p:nvPr/>
          </p:nvSpPr>
          <p:spPr>
            <a:xfrm>
              <a:off x="9904781" y="4239008"/>
              <a:ext cx="585892" cy="585892"/>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22" name="AutoShape 59"/>
            <p:cNvSpPr/>
            <p:nvPr/>
          </p:nvSpPr>
          <p:spPr bwMode="auto">
            <a:xfrm>
              <a:off x="10027260" y="4362838"/>
              <a:ext cx="328869" cy="32830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25" name="Group 26"/>
          <p:cNvGrpSpPr/>
          <p:nvPr/>
        </p:nvGrpSpPr>
        <p:grpSpPr>
          <a:xfrm>
            <a:off x="5434223" y="1760321"/>
            <a:ext cx="1304471" cy="2331906"/>
            <a:chOff x="5960997" y="2484779"/>
            <a:chExt cx="1304471" cy="2341845"/>
          </a:xfrm>
        </p:grpSpPr>
        <p:grpSp>
          <p:nvGrpSpPr>
            <p:cNvPr id="26" name="Group 27"/>
            <p:cNvGrpSpPr/>
            <p:nvPr/>
          </p:nvGrpSpPr>
          <p:grpSpPr>
            <a:xfrm>
              <a:off x="5960997" y="2484779"/>
              <a:ext cx="1304471" cy="2341845"/>
              <a:chOff x="5960997" y="2484779"/>
              <a:chExt cx="1304471" cy="2341845"/>
            </a:xfrm>
          </p:grpSpPr>
          <p:grpSp>
            <p:nvGrpSpPr>
              <p:cNvPr id="28" name="Group 29"/>
              <p:cNvGrpSpPr>
                <a:grpSpLocks noChangeAspect="1"/>
              </p:cNvGrpSpPr>
              <p:nvPr/>
            </p:nvGrpSpPr>
            <p:grpSpPr bwMode="auto">
              <a:xfrm>
                <a:off x="5960997" y="2484779"/>
                <a:ext cx="1304471" cy="1802479"/>
                <a:chOff x="3149600" y="2480384"/>
                <a:chExt cx="1201204" cy="1660005"/>
              </a:xfrm>
            </p:grpSpPr>
            <p:sp>
              <p:nvSpPr>
                <p:cNvPr id="30" name="等腰三角形 51"/>
                <p:cNvSpPr/>
                <p:nvPr/>
              </p:nvSpPr>
              <p:spPr>
                <a:xfrm flipV="1">
                  <a:off x="3149600" y="3200883"/>
                  <a:ext cx="1201204" cy="939506"/>
                </a:xfrm>
                <a:prstGeom prst="triangle">
                  <a:avLst/>
                </a:prstGeom>
                <a:gradFill>
                  <a:gsLst>
                    <a:gs pos="0">
                      <a:schemeClr val="accent3"/>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31" name="矩形 52"/>
                <p:cNvSpPr/>
                <p:nvPr/>
              </p:nvSpPr>
              <p:spPr>
                <a:xfrm>
                  <a:off x="3630724" y="2480384"/>
                  <a:ext cx="720080" cy="720080"/>
                </a:xfrm>
                <a:prstGeom prst="rect">
                  <a:avLst/>
                </a:prstGeom>
                <a:solidFill>
                  <a:schemeClr val="accent3"/>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29" name="Oval 30"/>
              <p:cNvSpPr>
                <a:spLocks noChangeAspect="1"/>
              </p:cNvSpPr>
              <p:nvPr/>
            </p:nvSpPr>
            <p:spPr>
              <a:xfrm>
                <a:off x="6312532" y="4240732"/>
                <a:ext cx="585892" cy="585892"/>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sp>
          <p:nvSpPr>
            <p:cNvPr id="27" name="AutoShape 112"/>
            <p:cNvSpPr/>
            <p:nvPr/>
          </p:nvSpPr>
          <p:spPr bwMode="auto">
            <a:xfrm>
              <a:off x="6453017" y="4367800"/>
              <a:ext cx="328308" cy="32886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32" name="Group 33"/>
          <p:cNvGrpSpPr/>
          <p:nvPr/>
        </p:nvGrpSpPr>
        <p:grpSpPr>
          <a:xfrm>
            <a:off x="3308575" y="1760321"/>
            <a:ext cx="1304471" cy="2356975"/>
            <a:chOff x="3269603" y="2494718"/>
            <a:chExt cx="1304471" cy="2340121"/>
          </a:xfrm>
        </p:grpSpPr>
        <p:grpSp>
          <p:nvGrpSpPr>
            <p:cNvPr id="33" name="Group 34"/>
            <p:cNvGrpSpPr>
              <a:grpSpLocks noChangeAspect="1"/>
            </p:cNvGrpSpPr>
            <p:nvPr/>
          </p:nvGrpSpPr>
          <p:grpSpPr bwMode="auto">
            <a:xfrm>
              <a:off x="3269603" y="2494718"/>
              <a:ext cx="1304471" cy="1802479"/>
              <a:chOff x="3149600" y="2480384"/>
              <a:chExt cx="1201204" cy="1660005"/>
            </a:xfrm>
          </p:grpSpPr>
          <p:sp>
            <p:nvSpPr>
              <p:cNvPr id="38" name="等腰三角形 51"/>
              <p:cNvSpPr/>
              <p:nvPr/>
            </p:nvSpPr>
            <p:spPr>
              <a:xfrm flipV="1">
                <a:off x="3149600" y="3200883"/>
                <a:ext cx="1201204" cy="939506"/>
              </a:xfrm>
              <a:prstGeom prst="triangle">
                <a:avLst/>
              </a:prstGeom>
              <a:gradFill>
                <a:gsLst>
                  <a:gs pos="0">
                    <a:schemeClr val="accent2"/>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39" name="矩形 52"/>
              <p:cNvSpPr/>
              <p:nvPr/>
            </p:nvSpPr>
            <p:spPr>
              <a:xfrm>
                <a:off x="3630724" y="2480384"/>
                <a:ext cx="720080" cy="720080"/>
              </a:xfrm>
              <a:prstGeom prst="rect">
                <a:avLst/>
              </a:prstGeom>
              <a:solidFill>
                <a:schemeClr val="accent2"/>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34" name="Oval 35"/>
            <p:cNvSpPr>
              <a:spLocks noChangeAspect="1"/>
            </p:cNvSpPr>
            <p:nvPr/>
          </p:nvSpPr>
          <p:spPr>
            <a:xfrm>
              <a:off x="3628031" y="4248947"/>
              <a:ext cx="585892" cy="58589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nvGrpSpPr>
            <p:cNvPr id="35" name="Group 36"/>
            <p:cNvGrpSpPr/>
            <p:nvPr/>
          </p:nvGrpSpPr>
          <p:grpSpPr>
            <a:xfrm>
              <a:off x="3754948" y="4377739"/>
              <a:ext cx="328308" cy="328308"/>
              <a:chOff x="3498967" y="3049909"/>
              <a:chExt cx="464344" cy="464344"/>
            </a:xfrm>
            <a:solidFill>
              <a:schemeClr val="accent2"/>
            </a:solidFill>
          </p:grpSpPr>
          <p:sp>
            <p:nvSpPr>
              <p:cNvPr id="36" name="AutoShape 126"/>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7" name="AutoShape 127"/>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0" name="Group 41"/>
          <p:cNvGrpSpPr/>
          <p:nvPr/>
        </p:nvGrpSpPr>
        <p:grpSpPr>
          <a:xfrm>
            <a:off x="1199541" y="1760321"/>
            <a:ext cx="1304471" cy="2340121"/>
            <a:chOff x="1199541" y="2484779"/>
            <a:chExt cx="1304471" cy="2340121"/>
          </a:xfrm>
        </p:grpSpPr>
        <p:grpSp>
          <p:nvGrpSpPr>
            <p:cNvPr id="41" name="Group 42"/>
            <p:cNvGrpSpPr>
              <a:grpSpLocks noChangeAspect="1"/>
            </p:cNvGrpSpPr>
            <p:nvPr/>
          </p:nvGrpSpPr>
          <p:grpSpPr bwMode="auto">
            <a:xfrm>
              <a:off x="1199541" y="2484779"/>
              <a:ext cx="1304471" cy="1802479"/>
              <a:chOff x="3149600" y="2480384"/>
              <a:chExt cx="1201205" cy="1660005"/>
            </a:xfrm>
          </p:grpSpPr>
          <p:sp>
            <p:nvSpPr>
              <p:cNvPr id="46" name="等腰三角形 51"/>
              <p:cNvSpPr/>
              <p:nvPr/>
            </p:nvSpPr>
            <p:spPr>
              <a:xfrm flipV="1">
                <a:off x="3149600" y="3200883"/>
                <a:ext cx="1201204" cy="939506"/>
              </a:xfrm>
              <a:prstGeom prst="triangle">
                <a:avLst/>
              </a:prstGeom>
              <a:gradFill>
                <a:gsLst>
                  <a:gs pos="0">
                    <a:schemeClr val="accent1"/>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47" name="矩形 52"/>
              <p:cNvSpPr/>
              <p:nvPr/>
            </p:nvSpPr>
            <p:spPr>
              <a:xfrm>
                <a:off x="3630725" y="2480384"/>
                <a:ext cx="720080" cy="720080"/>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42" name="Oval 43"/>
            <p:cNvSpPr>
              <a:spLocks noChangeAspect="1"/>
            </p:cNvSpPr>
            <p:nvPr/>
          </p:nvSpPr>
          <p:spPr>
            <a:xfrm>
              <a:off x="1540736" y="4239008"/>
              <a:ext cx="585892" cy="58589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nvGrpSpPr>
            <p:cNvPr id="43" name="Group 44"/>
            <p:cNvGrpSpPr/>
            <p:nvPr/>
          </p:nvGrpSpPr>
          <p:grpSpPr>
            <a:xfrm>
              <a:off x="1672516" y="4367800"/>
              <a:ext cx="328869" cy="328308"/>
              <a:chOff x="2581275" y="2582069"/>
              <a:chExt cx="465138" cy="464344"/>
            </a:xfrm>
            <a:solidFill>
              <a:schemeClr val="accent1"/>
            </a:solidFill>
          </p:grpSpPr>
          <p:sp>
            <p:nvSpPr>
              <p:cNvPr id="44"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5"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63" name="Group 25"/>
          <p:cNvGrpSpPr/>
          <p:nvPr/>
        </p:nvGrpSpPr>
        <p:grpSpPr>
          <a:xfrm>
            <a:off x="853007" y="4415942"/>
            <a:ext cx="1967116" cy="1353670"/>
            <a:chOff x="764014" y="1562670"/>
            <a:chExt cx="1544637" cy="1017843"/>
          </a:xfrm>
        </p:grpSpPr>
        <p:sp>
          <p:nvSpPr>
            <p:cNvPr id="64"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65" name="Text Placeholder 3"/>
            <p:cNvSpPr txBox="1"/>
            <p:nvPr/>
          </p:nvSpPr>
          <p:spPr>
            <a:xfrm>
              <a:off x="764014" y="1782146"/>
              <a:ext cx="1544637" cy="798367"/>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grpSp>
        <p:nvGrpSpPr>
          <p:cNvPr id="66" name="Group 25"/>
          <p:cNvGrpSpPr/>
          <p:nvPr/>
        </p:nvGrpSpPr>
        <p:grpSpPr>
          <a:xfrm>
            <a:off x="3004048" y="4415941"/>
            <a:ext cx="1967116" cy="1368185"/>
            <a:chOff x="764014" y="1562670"/>
            <a:chExt cx="1544637" cy="1028757"/>
          </a:xfrm>
        </p:grpSpPr>
        <p:sp>
          <p:nvSpPr>
            <p:cNvPr id="67"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68" name="Text Placeholder 3"/>
            <p:cNvSpPr txBox="1"/>
            <p:nvPr/>
          </p:nvSpPr>
          <p:spPr>
            <a:xfrm>
              <a:off x="764014" y="1793060"/>
              <a:ext cx="1544637" cy="798367"/>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grpSp>
        <p:nvGrpSpPr>
          <p:cNvPr id="69" name="Group 25"/>
          <p:cNvGrpSpPr/>
          <p:nvPr/>
        </p:nvGrpSpPr>
        <p:grpSpPr>
          <a:xfrm>
            <a:off x="5226339" y="4415940"/>
            <a:ext cx="1967116" cy="1339164"/>
            <a:chOff x="764014" y="1562670"/>
            <a:chExt cx="1544637" cy="1006936"/>
          </a:xfrm>
        </p:grpSpPr>
        <p:sp>
          <p:nvSpPr>
            <p:cNvPr id="70"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71" name="Text Placeholder 3"/>
            <p:cNvSpPr txBox="1"/>
            <p:nvPr/>
          </p:nvSpPr>
          <p:spPr>
            <a:xfrm>
              <a:off x="764014" y="1771238"/>
              <a:ext cx="1544637" cy="798368"/>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grpSp>
        <p:nvGrpSpPr>
          <p:cNvPr id="72" name="Group 25"/>
          <p:cNvGrpSpPr/>
          <p:nvPr/>
        </p:nvGrpSpPr>
        <p:grpSpPr>
          <a:xfrm>
            <a:off x="7341754" y="4415942"/>
            <a:ext cx="1967116" cy="1310131"/>
            <a:chOff x="764014" y="1562670"/>
            <a:chExt cx="1544637" cy="985105"/>
          </a:xfrm>
        </p:grpSpPr>
        <p:sp>
          <p:nvSpPr>
            <p:cNvPr id="73"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74" name="Text Placeholder 3"/>
            <p:cNvSpPr txBox="1"/>
            <p:nvPr/>
          </p:nvSpPr>
          <p:spPr>
            <a:xfrm>
              <a:off x="764014" y="1749408"/>
              <a:ext cx="1544637" cy="798367"/>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grpSp>
        <p:nvGrpSpPr>
          <p:cNvPr id="75" name="Group 25"/>
          <p:cNvGrpSpPr/>
          <p:nvPr/>
        </p:nvGrpSpPr>
        <p:grpSpPr>
          <a:xfrm>
            <a:off x="9380713" y="4355245"/>
            <a:ext cx="1967116" cy="1310131"/>
            <a:chOff x="764014" y="1562670"/>
            <a:chExt cx="1544637" cy="985105"/>
          </a:xfrm>
        </p:grpSpPr>
        <p:sp>
          <p:nvSpPr>
            <p:cNvPr id="76"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77" name="Text Placeholder 3"/>
            <p:cNvSpPr txBox="1"/>
            <p:nvPr/>
          </p:nvSpPr>
          <p:spPr>
            <a:xfrm>
              <a:off x="764014" y="1749408"/>
              <a:ext cx="1544637" cy="798367"/>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spTree>
  </p:cSld>
  <p:clrMapOvr>
    <a:masterClrMapping/>
  </p:clrMapOvr>
  <p:transition advTm="659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down)">
                                      <p:cBhvr>
                                        <p:cTn id="11" dur="500"/>
                                        <p:tgtEl>
                                          <p:spTgt spid="4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par>
                          <p:cTn id="28" fill="hold">
                            <p:stCondLst>
                              <p:cond delay="3000"/>
                            </p:stCondLst>
                            <p:childTnLst>
                              <p:par>
                                <p:cTn id="29" presetID="2" presetClass="entr" presetSubtype="4" accel="50000" decel="50000" fill="hold" nodeType="after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accel="50000" decel="50000" fill="hold" nodeType="afterEffect">
                                  <p:stCondLst>
                                    <p:cond delay="0"/>
                                  </p:stCondLst>
                                  <p:childTnLst>
                                    <p:set>
                                      <p:cBhvr>
                                        <p:cTn id="35" dur="1" fill="hold">
                                          <p:stCondLst>
                                            <p:cond delay="0"/>
                                          </p:stCondLst>
                                        </p:cTn>
                                        <p:tgtEl>
                                          <p:spTgt spid="66"/>
                                        </p:tgtEl>
                                        <p:attrNameLst>
                                          <p:attrName>style.visibility</p:attrName>
                                        </p:attrNameLst>
                                      </p:cBhvr>
                                      <p:to>
                                        <p:strVal val="visible"/>
                                      </p:to>
                                    </p:set>
                                    <p:anim calcmode="lin" valueType="num">
                                      <p:cBhvr additive="base">
                                        <p:cTn id="36" dur="500" fill="hold"/>
                                        <p:tgtEl>
                                          <p:spTgt spid="66"/>
                                        </p:tgtEl>
                                        <p:attrNameLst>
                                          <p:attrName>ppt_x</p:attrName>
                                        </p:attrNameLst>
                                      </p:cBhvr>
                                      <p:tavLst>
                                        <p:tav tm="0">
                                          <p:val>
                                            <p:strVal val="#ppt_x"/>
                                          </p:val>
                                        </p:tav>
                                        <p:tav tm="100000">
                                          <p:val>
                                            <p:strVal val="#ppt_x"/>
                                          </p:val>
                                        </p:tav>
                                      </p:tavLst>
                                    </p:anim>
                                    <p:anim calcmode="lin" valueType="num">
                                      <p:cBhvr additive="base">
                                        <p:cTn id="37" dur="500" fill="hold"/>
                                        <p:tgtEl>
                                          <p:spTgt spid="66"/>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 presetClass="entr" presetSubtype="4" accel="50000" decel="50000" fill="hold" nodeType="afterEffect">
                                  <p:stCondLst>
                                    <p:cond delay="0"/>
                                  </p:stCondLst>
                                  <p:childTnLst>
                                    <p:set>
                                      <p:cBhvr>
                                        <p:cTn id="40" dur="1" fill="hold">
                                          <p:stCondLst>
                                            <p:cond delay="0"/>
                                          </p:stCondLst>
                                        </p:cTn>
                                        <p:tgtEl>
                                          <p:spTgt spid="69"/>
                                        </p:tgtEl>
                                        <p:attrNameLst>
                                          <p:attrName>style.visibility</p:attrName>
                                        </p:attrNameLst>
                                      </p:cBhvr>
                                      <p:to>
                                        <p:strVal val="visible"/>
                                      </p:to>
                                    </p:set>
                                    <p:anim calcmode="lin" valueType="num">
                                      <p:cBhvr additive="base">
                                        <p:cTn id="41" dur="500" fill="hold"/>
                                        <p:tgtEl>
                                          <p:spTgt spid="69"/>
                                        </p:tgtEl>
                                        <p:attrNameLst>
                                          <p:attrName>ppt_x</p:attrName>
                                        </p:attrNameLst>
                                      </p:cBhvr>
                                      <p:tavLst>
                                        <p:tav tm="0">
                                          <p:val>
                                            <p:strVal val="#ppt_x"/>
                                          </p:val>
                                        </p:tav>
                                        <p:tav tm="100000">
                                          <p:val>
                                            <p:strVal val="#ppt_x"/>
                                          </p:val>
                                        </p:tav>
                                      </p:tavLst>
                                    </p:anim>
                                    <p:anim calcmode="lin" valueType="num">
                                      <p:cBhvr additive="base">
                                        <p:cTn id="42" dur="500" fill="hold"/>
                                        <p:tgtEl>
                                          <p:spTgt spid="69"/>
                                        </p:tgtEl>
                                        <p:attrNameLst>
                                          <p:attrName>ppt_y</p:attrName>
                                        </p:attrNameLst>
                                      </p:cBhvr>
                                      <p:tavLst>
                                        <p:tav tm="0">
                                          <p:val>
                                            <p:strVal val="1+#ppt_h/2"/>
                                          </p:val>
                                        </p:tav>
                                        <p:tav tm="100000">
                                          <p:val>
                                            <p:strVal val="#ppt_y"/>
                                          </p:val>
                                        </p:tav>
                                      </p:tavLst>
                                    </p:anim>
                                  </p:childTnLst>
                                </p:cTn>
                              </p:par>
                            </p:childTnLst>
                          </p:cTn>
                        </p:par>
                        <p:par>
                          <p:cTn id="43" fill="hold">
                            <p:stCondLst>
                              <p:cond delay="4500"/>
                            </p:stCondLst>
                            <p:childTnLst>
                              <p:par>
                                <p:cTn id="44" presetID="2" presetClass="entr" presetSubtype="4" accel="50000" decel="50000" fill="hold" nodeType="afterEffect">
                                  <p:stCondLst>
                                    <p:cond delay="0"/>
                                  </p:stCondLst>
                                  <p:childTnLst>
                                    <p:set>
                                      <p:cBhvr>
                                        <p:cTn id="45" dur="1" fill="hold">
                                          <p:stCondLst>
                                            <p:cond delay="0"/>
                                          </p:stCondLst>
                                        </p:cTn>
                                        <p:tgtEl>
                                          <p:spTgt spid="72"/>
                                        </p:tgtEl>
                                        <p:attrNameLst>
                                          <p:attrName>style.visibility</p:attrName>
                                        </p:attrNameLst>
                                      </p:cBhvr>
                                      <p:to>
                                        <p:strVal val="visible"/>
                                      </p:to>
                                    </p:set>
                                    <p:anim calcmode="lin" valueType="num">
                                      <p:cBhvr additive="base">
                                        <p:cTn id="46" dur="500" fill="hold"/>
                                        <p:tgtEl>
                                          <p:spTgt spid="72"/>
                                        </p:tgtEl>
                                        <p:attrNameLst>
                                          <p:attrName>ppt_x</p:attrName>
                                        </p:attrNameLst>
                                      </p:cBhvr>
                                      <p:tavLst>
                                        <p:tav tm="0">
                                          <p:val>
                                            <p:strVal val="#ppt_x"/>
                                          </p:val>
                                        </p:tav>
                                        <p:tav tm="100000">
                                          <p:val>
                                            <p:strVal val="#ppt_x"/>
                                          </p:val>
                                        </p:tav>
                                      </p:tavLst>
                                    </p:anim>
                                    <p:anim calcmode="lin" valueType="num">
                                      <p:cBhvr additive="base">
                                        <p:cTn id="47" dur="500" fill="hold"/>
                                        <p:tgtEl>
                                          <p:spTgt spid="72"/>
                                        </p:tgtEl>
                                        <p:attrNameLst>
                                          <p:attrName>ppt_y</p:attrName>
                                        </p:attrNameLst>
                                      </p:cBhvr>
                                      <p:tavLst>
                                        <p:tav tm="0">
                                          <p:val>
                                            <p:strVal val="1+#ppt_h/2"/>
                                          </p:val>
                                        </p:tav>
                                        <p:tav tm="100000">
                                          <p:val>
                                            <p:strVal val="#ppt_y"/>
                                          </p:val>
                                        </p:tav>
                                      </p:tavLst>
                                    </p:anim>
                                  </p:childTnLst>
                                </p:cTn>
                              </p:par>
                            </p:childTnLst>
                          </p:cTn>
                        </p:par>
                        <p:par>
                          <p:cTn id="48" fill="hold">
                            <p:stCondLst>
                              <p:cond delay="5000"/>
                            </p:stCondLst>
                            <p:childTnLst>
                              <p:par>
                                <p:cTn id="49" presetID="2" presetClass="entr" presetSubtype="4" accel="50000" decel="50000"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16" name="Color 1"/>
          <p:cNvSpPr/>
          <p:nvPr/>
        </p:nvSpPr>
        <p:spPr bwMode="auto">
          <a:xfrm>
            <a:off x="9526570" y="1954110"/>
            <a:ext cx="3365347" cy="1999619"/>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6"/>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17" name="Color 3"/>
          <p:cNvSpPr/>
          <p:nvPr/>
        </p:nvSpPr>
        <p:spPr bwMode="auto">
          <a:xfrm>
            <a:off x="5767270" y="1954110"/>
            <a:ext cx="3363487" cy="1999619"/>
          </a:xfrm>
          <a:custGeom>
            <a:avLst/>
            <a:gdLst>
              <a:gd name="T0" fmla="*/ 766 w 766"/>
              <a:gd name="T1" fmla="*/ 0 h 453"/>
              <a:gd name="T2" fmla="*/ 669 w 766"/>
              <a:gd name="T3" fmla="*/ 85 h 453"/>
              <a:gd name="T4" fmla="*/ 470 w 766"/>
              <a:gd name="T5" fmla="*/ 390 h 453"/>
              <a:gd name="T6" fmla="*/ 337 w 766"/>
              <a:gd name="T7" fmla="*/ 453 h 453"/>
              <a:gd name="T8" fmla="*/ 0 w 766"/>
              <a:gd name="T9" fmla="*/ 453 h 453"/>
              <a:gd name="T10" fmla="*/ 133 w 766"/>
              <a:gd name="T11" fmla="*/ 390 h 453"/>
              <a:gd name="T12" fmla="*/ 332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69" y="85"/>
                </a:cubicBezTo>
                <a:cubicBezTo>
                  <a:pt x="622" y="161"/>
                  <a:pt x="494" y="357"/>
                  <a:pt x="470" y="390"/>
                </a:cubicBezTo>
                <a:cubicBezTo>
                  <a:pt x="441" y="428"/>
                  <a:pt x="406" y="453"/>
                  <a:pt x="337" y="453"/>
                </a:cubicBezTo>
                <a:cubicBezTo>
                  <a:pt x="0" y="453"/>
                  <a:pt x="0" y="453"/>
                  <a:pt x="0" y="453"/>
                </a:cubicBezTo>
                <a:cubicBezTo>
                  <a:pt x="69" y="453"/>
                  <a:pt x="104" y="428"/>
                  <a:pt x="133" y="390"/>
                </a:cubicBezTo>
                <a:cubicBezTo>
                  <a:pt x="157" y="357"/>
                  <a:pt x="285" y="161"/>
                  <a:pt x="332" y="85"/>
                </a:cubicBezTo>
                <a:cubicBezTo>
                  <a:pt x="383" y="3"/>
                  <a:pt x="429" y="0"/>
                  <a:pt x="429" y="0"/>
                </a:cubicBezTo>
                <a:lnTo>
                  <a:pt x="766" y="0"/>
                </a:lnTo>
                <a:close/>
              </a:path>
            </a:pathLst>
          </a:custGeom>
          <a:solidFill>
            <a:schemeClr val="accent4"/>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18" name="Color 2"/>
          <p:cNvSpPr/>
          <p:nvPr/>
        </p:nvSpPr>
        <p:spPr bwMode="auto">
          <a:xfrm>
            <a:off x="7645991" y="1954110"/>
            <a:ext cx="3361630" cy="1999619"/>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5"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5"/>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19" name="Color 5"/>
          <p:cNvSpPr/>
          <p:nvPr/>
        </p:nvSpPr>
        <p:spPr bwMode="auto">
          <a:xfrm>
            <a:off x="2000534" y="1954110"/>
            <a:ext cx="3365347" cy="1999619"/>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2"/>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0" name="Color 4"/>
          <p:cNvSpPr/>
          <p:nvPr/>
        </p:nvSpPr>
        <p:spPr bwMode="auto">
          <a:xfrm>
            <a:off x="3881116" y="1954110"/>
            <a:ext cx="3365347" cy="1999619"/>
          </a:xfrm>
          <a:custGeom>
            <a:avLst/>
            <a:gdLst>
              <a:gd name="T0" fmla="*/ 0 w 766"/>
              <a:gd name="T1" fmla="*/ 0 h 453"/>
              <a:gd name="T2" fmla="*/ 96 w 766"/>
              <a:gd name="T3" fmla="*/ 85 h 453"/>
              <a:gd name="T4" fmla="*/ 296 w 766"/>
              <a:gd name="T5" fmla="*/ 390 h 453"/>
              <a:gd name="T6" fmla="*/ 429 w 766"/>
              <a:gd name="T7" fmla="*/ 453 h 453"/>
              <a:gd name="T8" fmla="*/ 766 w 766"/>
              <a:gd name="T9" fmla="*/ 453 h 453"/>
              <a:gd name="T10" fmla="*/ 633 w 766"/>
              <a:gd name="T11" fmla="*/ 390 h 453"/>
              <a:gd name="T12" fmla="*/ 433 w 766"/>
              <a:gd name="T13" fmla="*/ 85 h 453"/>
              <a:gd name="T14" fmla="*/ 337 w 766"/>
              <a:gd name="T15" fmla="*/ 0 h 453"/>
              <a:gd name="T16" fmla="*/ 0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0" y="0"/>
                </a:moveTo>
                <a:cubicBezTo>
                  <a:pt x="0" y="0"/>
                  <a:pt x="46" y="3"/>
                  <a:pt x="96" y="85"/>
                </a:cubicBezTo>
                <a:cubicBezTo>
                  <a:pt x="143" y="161"/>
                  <a:pt x="271" y="357"/>
                  <a:pt x="296" y="390"/>
                </a:cubicBezTo>
                <a:cubicBezTo>
                  <a:pt x="324" y="428"/>
                  <a:pt x="360" y="453"/>
                  <a:pt x="429" y="453"/>
                </a:cubicBezTo>
                <a:cubicBezTo>
                  <a:pt x="766" y="453"/>
                  <a:pt x="766" y="453"/>
                  <a:pt x="766" y="453"/>
                </a:cubicBezTo>
                <a:cubicBezTo>
                  <a:pt x="697" y="453"/>
                  <a:pt x="661" y="428"/>
                  <a:pt x="633" y="390"/>
                </a:cubicBezTo>
                <a:cubicBezTo>
                  <a:pt x="608" y="357"/>
                  <a:pt x="480" y="161"/>
                  <a:pt x="433" y="85"/>
                </a:cubicBezTo>
                <a:cubicBezTo>
                  <a:pt x="383" y="3"/>
                  <a:pt x="337" y="0"/>
                  <a:pt x="337" y="0"/>
                </a:cubicBezTo>
                <a:lnTo>
                  <a:pt x="0" y="0"/>
                </a:lnTo>
                <a:close/>
              </a:path>
            </a:pathLst>
          </a:custGeom>
          <a:solidFill>
            <a:schemeClr val="accent3"/>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1" name="Side Color"/>
          <p:cNvSpPr/>
          <p:nvPr/>
        </p:nvSpPr>
        <p:spPr bwMode="auto">
          <a:xfrm>
            <a:off x="-1758778" y="1954095"/>
            <a:ext cx="3365346" cy="1187507"/>
          </a:xfrm>
          <a:custGeom>
            <a:avLst/>
            <a:gdLst>
              <a:gd name="T0" fmla="*/ 766 w 766"/>
              <a:gd name="T1" fmla="*/ 0 h 269"/>
              <a:gd name="T2" fmla="*/ 670 w 766"/>
              <a:gd name="T3" fmla="*/ 50 h 269"/>
              <a:gd name="T4" fmla="*/ 470 w 766"/>
              <a:gd name="T5" fmla="*/ 232 h 269"/>
              <a:gd name="T6" fmla="*/ 337 w 766"/>
              <a:gd name="T7" fmla="*/ 269 h 269"/>
              <a:gd name="T8" fmla="*/ 0 w 766"/>
              <a:gd name="T9" fmla="*/ 269 h 269"/>
              <a:gd name="T10" fmla="*/ 133 w 766"/>
              <a:gd name="T11" fmla="*/ 232 h 269"/>
              <a:gd name="T12" fmla="*/ 332 w 766"/>
              <a:gd name="T13" fmla="*/ 50 h 269"/>
              <a:gd name="T14" fmla="*/ 429 w 766"/>
              <a:gd name="T15" fmla="*/ 0 h 269"/>
              <a:gd name="T16" fmla="*/ 766 w 766"/>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269">
                <a:moveTo>
                  <a:pt x="766" y="0"/>
                </a:moveTo>
                <a:cubicBezTo>
                  <a:pt x="766" y="0"/>
                  <a:pt x="720" y="1"/>
                  <a:pt x="670" y="50"/>
                </a:cubicBezTo>
                <a:cubicBezTo>
                  <a:pt x="623" y="96"/>
                  <a:pt x="495" y="212"/>
                  <a:pt x="470" y="232"/>
                </a:cubicBezTo>
                <a:cubicBezTo>
                  <a:pt x="442" y="255"/>
                  <a:pt x="406" y="269"/>
                  <a:pt x="337" y="269"/>
                </a:cubicBezTo>
                <a:cubicBezTo>
                  <a:pt x="0" y="269"/>
                  <a:pt x="0" y="269"/>
                  <a:pt x="0" y="269"/>
                </a:cubicBezTo>
                <a:cubicBezTo>
                  <a:pt x="69" y="269"/>
                  <a:pt x="104" y="255"/>
                  <a:pt x="133" y="232"/>
                </a:cubicBezTo>
                <a:cubicBezTo>
                  <a:pt x="158" y="212"/>
                  <a:pt x="285" y="96"/>
                  <a:pt x="332" y="50"/>
                </a:cubicBezTo>
                <a:cubicBezTo>
                  <a:pt x="383" y="1"/>
                  <a:pt x="429" y="0"/>
                  <a:pt x="429" y="0"/>
                </a:cubicBezTo>
                <a:lnTo>
                  <a:pt x="766" y="0"/>
                </a:lnTo>
                <a:close/>
              </a:path>
            </a:pathLst>
          </a:custGeom>
          <a:solidFill>
            <a:schemeClr val="accent1">
              <a:lumMod val="75000"/>
            </a:schemeClr>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2" name="Color 6"/>
          <p:cNvSpPr/>
          <p:nvPr/>
        </p:nvSpPr>
        <p:spPr bwMode="auto">
          <a:xfrm>
            <a:off x="121808" y="1954107"/>
            <a:ext cx="3359771" cy="1999619"/>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4" name="TextBox 23"/>
          <p:cNvSpPr txBox="1"/>
          <p:nvPr/>
        </p:nvSpPr>
        <p:spPr>
          <a:xfrm>
            <a:off x="536322" y="1378290"/>
            <a:ext cx="1025922"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US" dirty="0">
              <a:sym typeface="Arial" panose="020B0604020202020204" pitchFamily="34" charset="0"/>
            </a:endParaRPr>
          </a:p>
        </p:txBody>
      </p:sp>
      <p:sp>
        <p:nvSpPr>
          <p:cNvPr id="30" name="TextBox 29"/>
          <p:cNvSpPr txBox="1"/>
          <p:nvPr/>
        </p:nvSpPr>
        <p:spPr>
          <a:xfrm>
            <a:off x="4262723" y="1378290"/>
            <a:ext cx="1025922"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US" dirty="0">
              <a:sym typeface="Arial" panose="020B0604020202020204" pitchFamily="34" charset="0"/>
            </a:endParaRPr>
          </a:p>
        </p:txBody>
      </p:sp>
      <p:sp>
        <p:nvSpPr>
          <p:cNvPr id="36" name="TextBox 35"/>
          <p:cNvSpPr txBox="1"/>
          <p:nvPr/>
        </p:nvSpPr>
        <p:spPr>
          <a:xfrm>
            <a:off x="7986348" y="1378290"/>
            <a:ext cx="1025922"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US" dirty="0">
              <a:sym typeface="Arial" panose="020B0604020202020204" pitchFamily="34" charset="0"/>
            </a:endParaRPr>
          </a:p>
        </p:txBody>
      </p:sp>
      <p:sp>
        <p:nvSpPr>
          <p:cNvPr id="31" name="Text Placeholder 7"/>
          <p:cNvSpPr txBox="1"/>
          <p:nvPr/>
        </p:nvSpPr>
        <p:spPr>
          <a:xfrm>
            <a:off x="2502545" y="4328988"/>
            <a:ext cx="1954874"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s-ES_tradnl" dirty="0">
              <a:sym typeface="Arial" panose="020B0604020202020204" pitchFamily="34" charset="0"/>
            </a:endParaRPr>
          </a:p>
        </p:txBody>
      </p:sp>
      <p:sp>
        <p:nvSpPr>
          <p:cNvPr id="32" name="Text Placeholder 2"/>
          <p:cNvSpPr txBox="1"/>
          <p:nvPr/>
        </p:nvSpPr>
        <p:spPr>
          <a:xfrm>
            <a:off x="2502544" y="4640384"/>
            <a:ext cx="2745975" cy="700528"/>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sp>
        <p:nvSpPr>
          <p:cNvPr id="34" name="Rounded Rectangle 11"/>
          <p:cNvSpPr>
            <a:spLocks noChangeAspect="1"/>
          </p:cNvSpPr>
          <p:nvPr/>
        </p:nvSpPr>
        <p:spPr>
          <a:xfrm>
            <a:off x="1641996" y="4342250"/>
            <a:ext cx="719905" cy="720645"/>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35" name="Text Placeholder 7"/>
          <p:cNvSpPr txBox="1"/>
          <p:nvPr/>
        </p:nvSpPr>
        <p:spPr>
          <a:xfrm>
            <a:off x="1699721" y="4433533"/>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01</a:t>
            </a:r>
          </a:p>
        </p:txBody>
      </p:sp>
      <p:sp>
        <p:nvSpPr>
          <p:cNvPr id="37" name="Text Placeholder 7"/>
          <p:cNvSpPr txBox="1"/>
          <p:nvPr/>
        </p:nvSpPr>
        <p:spPr>
          <a:xfrm>
            <a:off x="7664982" y="4343295"/>
            <a:ext cx="2749201"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s-ES_tradnl" dirty="0">
              <a:sym typeface="Arial" panose="020B0604020202020204" pitchFamily="34" charset="0"/>
            </a:endParaRPr>
          </a:p>
        </p:txBody>
      </p:sp>
      <p:sp>
        <p:nvSpPr>
          <p:cNvPr id="38" name="Text Placeholder 2"/>
          <p:cNvSpPr txBox="1"/>
          <p:nvPr/>
        </p:nvSpPr>
        <p:spPr>
          <a:xfrm>
            <a:off x="7664982" y="4654691"/>
            <a:ext cx="2749201"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sp>
        <p:nvSpPr>
          <p:cNvPr id="40" name="Rounded Rectangle 23"/>
          <p:cNvSpPr>
            <a:spLocks noChangeAspect="1"/>
          </p:cNvSpPr>
          <p:nvPr/>
        </p:nvSpPr>
        <p:spPr>
          <a:xfrm>
            <a:off x="6810387" y="4356557"/>
            <a:ext cx="719905" cy="720645"/>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1" name="Text Placeholder 7"/>
          <p:cNvSpPr txBox="1"/>
          <p:nvPr/>
        </p:nvSpPr>
        <p:spPr>
          <a:xfrm>
            <a:off x="6868110" y="4447840"/>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02</a:t>
            </a:r>
          </a:p>
        </p:txBody>
      </p:sp>
      <p:sp>
        <p:nvSpPr>
          <p:cNvPr id="42" name="Text Placeholder 7"/>
          <p:cNvSpPr txBox="1"/>
          <p:nvPr/>
        </p:nvSpPr>
        <p:spPr>
          <a:xfrm>
            <a:off x="2549116" y="5579831"/>
            <a:ext cx="2745975"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s-ES_tradnl" dirty="0">
              <a:sym typeface="Arial" panose="020B0604020202020204" pitchFamily="34" charset="0"/>
            </a:endParaRPr>
          </a:p>
        </p:txBody>
      </p:sp>
      <p:sp>
        <p:nvSpPr>
          <p:cNvPr id="43" name="Text Placeholder 2"/>
          <p:cNvSpPr txBox="1"/>
          <p:nvPr/>
        </p:nvSpPr>
        <p:spPr>
          <a:xfrm>
            <a:off x="2549116" y="5891227"/>
            <a:ext cx="2745975"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sp>
        <p:nvSpPr>
          <p:cNvPr id="44" name="Rounded Rectangle 27"/>
          <p:cNvSpPr>
            <a:spLocks noChangeAspect="1"/>
          </p:cNvSpPr>
          <p:nvPr/>
        </p:nvSpPr>
        <p:spPr>
          <a:xfrm>
            <a:off x="1699721" y="5593094"/>
            <a:ext cx="719905" cy="720645"/>
          </a:xfrm>
          <a:prstGeom prst="roundRect">
            <a:avLst>
              <a:gd name="adj" fmla="val 5000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5" name="Text Placeholder 7"/>
          <p:cNvSpPr txBox="1"/>
          <p:nvPr/>
        </p:nvSpPr>
        <p:spPr>
          <a:xfrm>
            <a:off x="1757445" y="5684376"/>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03</a:t>
            </a:r>
          </a:p>
        </p:txBody>
      </p:sp>
      <p:sp>
        <p:nvSpPr>
          <p:cNvPr id="46" name="Text Placeholder 7"/>
          <p:cNvSpPr txBox="1"/>
          <p:nvPr/>
        </p:nvSpPr>
        <p:spPr>
          <a:xfrm>
            <a:off x="7664982" y="5594139"/>
            <a:ext cx="2749201"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s-ES_tradnl" dirty="0">
              <a:sym typeface="Arial" panose="020B0604020202020204" pitchFamily="34" charset="0"/>
            </a:endParaRPr>
          </a:p>
        </p:txBody>
      </p:sp>
      <p:sp>
        <p:nvSpPr>
          <p:cNvPr id="47" name="Text Placeholder 2"/>
          <p:cNvSpPr txBox="1"/>
          <p:nvPr/>
        </p:nvSpPr>
        <p:spPr>
          <a:xfrm>
            <a:off x="7664982" y="5905534"/>
            <a:ext cx="2749201"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sp>
        <p:nvSpPr>
          <p:cNvPr id="48" name="Rounded Rectangle 16"/>
          <p:cNvSpPr>
            <a:spLocks noChangeAspect="1"/>
          </p:cNvSpPr>
          <p:nvPr/>
        </p:nvSpPr>
        <p:spPr>
          <a:xfrm>
            <a:off x="6815586" y="5607401"/>
            <a:ext cx="719905" cy="720645"/>
          </a:xfrm>
          <a:prstGeom prst="roundRect">
            <a:avLst>
              <a:gd name="adj" fmla="val 5000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9" name="Text Placeholder 7"/>
          <p:cNvSpPr txBox="1"/>
          <p:nvPr/>
        </p:nvSpPr>
        <p:spPr>
          <a:xfrm>
            <a:off x="6873310" y="5698683"/>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04</a:t>
            </a:r>
          </a:p>
        </p:txBody>
      </p:sp>
    </p:spTree>
  </p:cSld>
  <p:clrMapOvr>
    <a:masterClrMapping/>
  </p:clrMapOvr>
  <p:transition advTm="5335">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1000"/>
                                        <p:tgtEl>
                                          <p:spTgt spid="30"/>
                                        </p:tgtEl>
                                      </p:cBhvr>
                                    </p:animEffect>
                                    <p:anim calcmode="lin" valueType="num">
                                      <p:cBhvr>
                                        <p:cTn id="41" dur="1000" fill="hold"/>
                                        <p:tgtEl>
                                          <p:spTgt spid="30"/>
                                        </p:tgtEl>
                                        <p:attrNameLst>
                                          <p:attrName>ppt_x</p:attrName>
                                        </p:attrNameLst>
                                      </p:cBhvr>
                                      <p:tavLst>
                                        <p:tav tm="0">
                                          <p:val>
                                            <p:strVal val="#ppt_x"/>
                                          </p:val>
                                        </p:tav>
                                        <p:tav tm="100000">
                                          <p:val>
                                            <p:strVal val="#ppt_x"/>
                                          </p:val>
                                        </p:tav>
                                      </p:tavLst>
                                    </p:anim>
                                    <p:anim calcmode="lin" valueType="num">
                                      <p:cBhvr>
                                        <p:cTn id="42" dur="1000" fill="hold"/>
                                        <p:tgtEl>
                                          <p:spTgt spid="30"/>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0"/>
                                        <p:tgtEl>
                                          <p:spTgt spid="36"/>
                                        </p:tgtEl>
                                      </p:cBhvr>
                                    </p:animEffect>
                                    <p:anim calcmode="lin" valueType="num">
                                      <p:cBhvr>
                                        <p:cTn id="46" dur="1000" fill="hold"/>
                                        <p:tgtEl>
                                          <p:spTgt spid="36"/>
                                        </p:tgtEl>
                                        <p:attrNameLst>
                                          <p:attrName>ppt_x</p:attrName>
                                        </p:attrNameLst>
                                      </p:cBhvr>
                                      <p:tavLst>
                                        <p:tav tm="0">
                                          <p:val>
                                            <p:strVal val="#ppt_x"/>
                                          </p:val>
                                        </p:tav>
                                        <p:tav tm="100000">
                                          <p:val>
                                            <p:strVal val="#ppt_x"/>
                                          </p:val>
                                        </p:tav>
                                      </p:tavLst>
                                    </p:anim>
                                    <p:anim calcmode="lin" valueType="num">
                                      <p:cBhvr>
                                        <p:cTn id="47" dur="1000" fill="hold"/>
                                        <p:tgtEl>
                                          <p:spTgt spid="36"/>
                                        </p:tgtEl>
                                        <p:attrNameLst>
                                          <p:attrName>ppt_y</p:attrName>
                                        </p:attrNameLst>
                                      </p:cBhvr>
                                      <p:tavLst>
                                        <p:tav tm="0">
                                          <p:val>
                                            <p:strVal val="#ppt_y+.1"/>
                                          </p:val>
                                        </p:tav>
                                        <p:tav tm="100000">
                                          <p:val>
                                            <p:strVal val="#ppt_y"/>
                                          </p:val>
                                        </p:tav>
                                      </p:tavLst>
                                    </p:anim>
                                  </p:childTnLst>
                                </p:cTn>
                              </p:par>
                              <p:par>
                                <p:cTn id="48" presetID="53" presetClass="entr" presetSubtype="16" fill="hold" grpId="0" nodeType="withEffect">
                                  <p:stCondLst>
                                    <p:cond delay="200"/>
                                  </p:stCondLst>
                                  <p:childTnLst>
                                    <p:set>
                                      <p:cBhvr>
                                        <p:cTn id="49" dur="1" fill="hold">
                                          <p:stCondLst>
                                            <p:cond delay="0"/>
                                          </p:stCondLst>
                                        </p:cTn>
                                        <p:tgtEl>
                                          <p:spTgt spid="31">
                                            <p:txEl>
                                              <p:pRg st="0" end="0"/>
                                            </p:txEl>
                                          </p:spTgt>
                                        </p:tgtEl>
                                        <p:attrNameLst>
                                          <p:attrName>style.visibility</p:attrName>
                                        </p:attrNameLst>
                                      </p:cBhvr>
                                      <p:to>
                                        <p:strVal val="visible"/>
                                      </p:to>
                                    </p:set>
                                    <p:anim calcmode="lin" valueType="num">
                                      <p:cBhvr>
                                        <p:cTn id="5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1">
                                            <p:txEl>
                                              <p:pRg st="0" end="0"/>
                                            </p:txEl>
                                          </p:spTgt>
                                        </p:tgtEl>
                                      </p:cBhvr>
                                    </p:animEffect>
                                  </p:childTnLst>
                                </p:cTn>
                              </p:par>
                              <p:par>
                                <p:cTn id="53" presetID="23" presetClass="entr" presetSubtype="16" fill="hold" grpId="0" nodeType="withEffect">
                                  <p:stCondLst>
                                    <p:cond delay="200"/>
                                  </p:stCondLst>
                                  <p:childTnLst>
                                    <p:set>
                                      <p:cBhvr>
                                        <p:cTn id="54" dur="1" fill="hold">
                                          <p:stCondLst>
                                            <p:cond delay="0"/>
                                          </p:stCondLst>
                                        </p:cTn>
                                        <p:tgtEl>
                                          <p:spTgt spid="32">
                                            <p:txEl>
                                              <p:pRg st="0" end="0"/>
                                            </p:txEl>
                                          </p:spTgt>
                                        </p:tgtEl>
                                        <p:attrNameLst>
                                          <p:attrName>style.visibility</p:attrName>
                                        </p:attrNameLst>
                                      </p:cBhvr>
                                      <p:to>
                                        <p:strVal val="visible"/>
                                      </p:to>
                                    </p:set>
                                    <p:anim calcmode="lin" valueType="num">
                                      <p:cBhvr>
                                        <p:cTn id="5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56" dur="500" fill="hold"/>
                                        <p:tgtEl>
                                          <p:spTgt spid="32">
                                            <p:txEl>
                                              <p:pRg st="0" end="0"/>
                                            </p:txEl>
                                          </p:spTgt>
                                        </p:tgtEl>
                                        <p:attrNameLst>
                                          <p:attrName>ppt_h</p:attrName>
                                        </p:attrNameLst>
                                      </p:cBhvr>
                                      <p:tavLst>
                                        <p:tav tm="0">
                                          <p:val>
                                            <p:fltVal val="0"/>
                                          </p:val>
                                        </p:tav>
                                        <p:tav tm="100000">
                                          <p:val>
                                            <p:strVal val="#ppt_h"/>
                                          </p:val>
                                        </p:tav>
                                      </p:tavLst>
                                    </p:anim>
                                  </p:childTnLst>
                                </p:cTn>
                              </p:par>
                              <p:par>
                                <p:cTn id="57" presetID="53" presetClass="entr" presetSubtype="16" fill="hold" grpId="0" nodeType="withEffect">
                                  <p:stCondLst>
                                    <p:cond delay="200"/>
                                  </p:stCondLst>
                                  <p:childTnLst>
                                    <p:set>
                                      <p:cBhvr>
                                        <p:cTn id="58" dur="1" fill="hold">
                                          <p:stCondLst>
                                            <p:cond delay="0"/>
                                          </p:stCondLst>
                                        </p:cTn>
                                        <p:tgtEl>
                                          <p:spTgt spid="34"/>
                                        </p:tgtEl>
                                        <p:attrNameLst>
                                          <p:attrName>style.visibility</p:attrName>
                                        </p:attrNameLst>
                                      </p:cBhvr>
                                      <p:to>
                                        <p:strVal val="visible"/>
                                      </p:to>
                                    </p:set>
                                    <p:anim calcmode="lin" valueType="num">
                                      <p:cBhvr>
                                        <p:cTn id="59" dur="500" fill="hold"/>
                                        <p:tgtEl>
                                          <p:spTgt spid="34"/>
                                        </p:tgtEl>
                                        <p:attrNameLst>
                                          <p:attrName>ppt_w</p:attrName>
                                        </p:attrNameLst>
                                      </p:cBhvr>
                                      <p:tavLst>
                                        <p:tav tm="0">
                                          <p:val>
                                            <p:fltVal val="0"/>
                                          </p:val>
                                        </p:tav>
                                        <p:tav tm="100000">
                                          <p:val>
                                            <p:strVal val="#ppt_w"/>
                                          </p:val>
                                        </p:tav>
                                      </p:tavLst>
                                    </p:anim>
                                    <p:anim calcmode="lin" valueType="num">
                                      <p:cBhvr>
                                        <p:cTn id="60" dur="500" fill="hold"/>
                                        <p:tgtEl>
                                          <p:spTgt spid="34"/>
                                        </p:tgtEl>
                                        <p:attrNameLst>
                                          <p:attrName>ppt_h</p:attrName>
                                        </p:attrNameLst>
                                      </p:cBhvr>
                                      <p:tavLst>
                                        <p:tav tm="0">
                                          <p:val>
                                            <p:fltVal val="0"/>
                                          </p:val>
                                        </p:tav>
                                        <p:tav tm="100000">
                                          <p:val>
                                            <p:strVal val="#ppt_h"/>
                                          </p:val>
                                        </p:tav>
                                      </p:tavLst>
                                    </p:anim>
                                    <p:animEffect transition="in" filter="fade">
                                      <p:cBhvr>
                                        <p:cTn id="61" dur="500"/>
                                        <p:tgtEl>
                                          <p:spTgt spid="34"/>
                                        </p:tgtEl>
                                      </p:cBhvr>
                                    </p:animEffect>
                                  </p:childTnLst>
                                </p:cTn>
                              </p:par>
                              <p:par>
                                <p:cTn id="62" presetID="53" presetClass="entr" presetSubtype="16" fill="hold" grpId="0" nodeType="withEffect">
                                  <p:stCondLst>
                                    <p:cond delay="200"/>
                                  </p:stCondLst>
                                  <p:childTnLst>
                                    <p:set>
                                      <p:cBhvr>
                                        <p:cTn id="63" dur="1" fill="hold">
                                          <p:stCondLst>
                                            <p:cond delay="0"/>
                                          </p:stCondLst>
                                        </p:cTn>
                                        <p:tgtEl>
                                          <p:spTgt spid="35">
                                            <p:txEl>
                                              <p:pRg st="0" end="0"/>
                                            </p:txEl>
                                          </p:spTgt>
                                        </p:tgtEl>
                                        <p:attrNameLst>
                                          <p:attrName>style.visibility</p:attrName>
                                        </p:attrNameLst>
                                      </p:cBhvr>
                                      <p:to>
                                        <p:strVal val="visible"/>
                                      </p:to>
                                    </p:set>
                                    <p:anim calcmode="lin" valueType="num">
                                      <p:cBhvr>
                                        <p:cTn id="64"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65"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66" dur="500"/>
                                        <p:tgtEl>
                                          <p:spTgt spid="35">
                                            <p:txEl>
                                              <p:pRg st="0" end="0"/>
                                            </p:txEl>
                                          </p:spTgt>
                                        </p:tgtEl>
                                      </p:cBhvr>
                                    </p:animEffect>
                                  </p:childTnLst>
                                </p:cTn>
                              </p:par>
                              <p:par>
                                <p:cTn id="67" presetID="53" presetClass="entr" presetSubtype="16" fill="hold" grpId="0" nodeType="withEffect">
                                  <p:stCondLst>
                                    <p:cond delay="200"/>
                                  </p:stCondLst>
                                  <p:childTnLst>
                                    <p:set>
                                      <p:cBhvr>
                                        <p:cTn id="68" dur="1" fill="hold">
                                          <p:stCondLst>
                                            <p:cond delay="0"/>
                                          </p:stCondLst>
                                        </p:cTn>
                                        <p:tgtEl>
                                          <p:spTgt spid="37">
                                            <p:txEl>
                                              <p:pRg st="0" end="0"/>
                                            </p:txEl>
                                          </p:spTgt>
                                        </p:tgtEl>
                                        <p:attrNameLst>
                                          <p:attrName>style.visibility</p:attrName>
                                        </p:attrNameLst>
                                      </p:cBhvr>
                                      <p:to>
                                        <p:strVal val="visible"/>
                                      </p:to>
                                    </p:set>
                                    <p:anim calcmode="lin" valueType="num">
                                      <p:cBhvr>
                                        <p:cTn id="69"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70"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71" dur="500"/>
                                        <p:tgtEl>
                                          <p:spTgt spid="37">
                                            <p:txEl>
                                              <p:pRg st="0" end="0"/>
                                            </p:txEl>
                                          </p:spTgt>
                                        </p:tgtEl>
                                      </p:cBhvr>
                                    </p:animEffect>
                                  </p:childTnLst>
                                </p:cTn>
                              </p:par>
                              <p:par>
                                <p:cTn id="72" presetID="23" presetClass="entr" presetSubtype="16" fill="hold" grpId="0" nodeType="withEffect">
                                  <p:stCondLst>
                                    <p:cond delay="200"/>
                                  </p:stCondLst>
                                  <p:childTnLst>
                                    <p:set>
                                      <p:cBhvr>
                                        <p:cTn id="73" dur="1" fill="hold">
                                          <p:stCondLst>
                                            <p:cond delay="0"/>
                                          </p:stCondLst>
                                        </p:cTn>
                                        <p:tgtEl>
                                          <p:spTgt spid="38">
                                            <p:txEl>
                                              <p:pRg st="0" end="0"/>
                                            </p:txEl>
                                          </p:spTgt>
                                        </p:tgtEl>
                                        <p:attrNameLst>
                                          <p:attrName>style.visibility</p:attrName>
                                        </p:attrNameLst>
                                      </p:cBhvr>
                                      <p:to>
                                        <p:strVal val="visible"/>
                                      </p:to>
                                    </p:set>
                                    <p:anim calcmode="lin" valueType="num">
                                      <p:cBhvr>
                                        <p:cTn id="74"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75" dur="500" fill="hold"/>
                                        <p:tgtEl>
                                          <p:spTgt spid="38">
                                            <p:txEl>
                                              <p:pRg st="0" end="0"/>
                                            </p:txEl>
                                          </p:spTgt>
                                        </p:tgtEl>
                                        <p:attrNameLst>
                                          <p:attrName>ppt_h</p:attrName>
                                        </p:attrNameLst>
                                      </p:cBhvr>
                                      <p:tavLst>
                                        <p:tav tm="0">
                                          <p:val>
                                            <p:fltVal val="0"/>
                                          </p:val>
                                        </p:tav>
                                        <p:tav tm="100000">
                                          <p:val>
                                            <p:strVal val="#ppt_h"/>
                                          </p:val>
                                        </p:tav>
                                      </p:tavLst>
                                    </p:anim>
                                  </p:childTnLst>
                                </p:cTn>
                              </p:par>
                              <p:par>
                                <p:cTn id="76" presetID="53" presetClass="entr" presetSubtype="16" fill="hold" grpId="0" nodeType="withEffect">
                                  <p:stCondLst>
                                    <p:cond delay="200"/>
                                  </p:stCondLst>
                                  <p:childTnLst>
                                    <p:set>
                                      <p:cBhvr>
                                        <p:cTn id="77" dur="1" fill="hold">
                                          <p:stCondLst>
                                            <p:cond delay="0"/>
                                          </p:stCondLst>
                                        </p:cTn>
                                        <p:tgtEl>
                                          <p:spTgt spid="40"/>
                                        </p:tgtEl>
                                        <p:attrNameLst>
                                          <p:attrName>style.visibility</p:attrName>
                                        </p:attrNameLst>
                                      </p:cBhvr>
                                      <p:to>
                                        <p:strVal val="visible"/>
                                      </p:to>
                                    </p:set>
                                    <p:anim calcmode="lin" valueType="num">
                                      <p:cBhvr>
                                        <p:cTn id="78" dur="500" fill="hold"/>
                                        <p:tgtEl>
                                          <p:spTgt spid="40"/>
                                        </p:tgtEl>
                                        <p:attrNameLst>
                                          <p:attrName>ppt_w</p:attrName>
                                        </p:attrNameLst>
                                      </p:cBhvr>
                                      <p:tavLst>
                                        <p:tav tm="0">
                                          <p:val>
                                            <p:fltVal val="0"/>
                                          </p:val>
                                        </p:tav>
                                        <p:tav tm="100000">
                                          <p:val>
                                            <p:strVal val="#ppt_w"/>
                                          </p:val>
                                        </p:tav>
                                      </p:tavLst>
                                    </p:anim>
                                    <p:anim calcmode="lin" valueType="num">
                                      <p:cBhvr>
                                        <p:cTn id="79" dur="500" fill="hold"/>
                                        <p:tgtEl>
                                          <p:spTgt spid="40"/>
                                        </p:tgtEl>
                                        <p:attrNameLst>
                                          <p:attrName>ppt_h</p:attrName>
                                        </p:attrNameLst>
                                      </p:cBhvr>
                                      <p:tavLst>
                                        <p:tav tm="0">
                                          <p:val>
                                            <p:fltVal val="0"/>
                                          </p:val>
                                        </p:tav>
                                        <p:tav tm="100000">
                                          <p:val>
                                            <p:strVal val="#ppt_h"/>
                                          </p:val>
                                        </p:tav>
                                      </p:tavLst>
                                    </p:anim>
                                    <p:animEffect transition="in" filter="fade">
                                      <p:cBhvr>
                                        <p:cTn id="80" dur="500"/>
                                        <p:tgtEl>
                                          <p:spTgt spid="40"/>
                                        </p:tgtEl>
                                      </p:cBhvr>
                                    </p:animEffect>
                                  </p:childTnLst>
                                </p:cTn>
                              </p:par>
                              <p:par>
                                <p:cTn id="81" presetID="53" presetClass="entr" presetSubtype="16" fill="hold" grpId="0" nodeType="withEffect">
                                  <p:stCondLst>
                                    <p:cond delay="200"/>
                                  </p:stCondLst>
                                  <p:childTnLst>
                                    <p:set>
                                      <p:cBhvr>
                                        <p:cTn id="82" dur="1" fill="hold">
                                          <p:stCondLst>
                                            <p:cond delay="0"/>
                                          </p:stCondLst>
                                        </p:cTn>
                                        <p:tgtEl>
                                          <p:spTgt spid="41">
                                            <p:txEl>
                                              <p:pRg st="0" end="0"/>
                                            </p:txEl>
                                          </p:spTgt>
                                        </p:tgtEl>
                                        <p:attrNameLst>
                                          <p:attrName>style.visibility</p:attrName>
                                        </p:attrNameLst>
                                      </p:cBhvr>
                                      <p:to>
                                        <p:strVal val="visible"/>
                                      </p:to>
                                    </p:set>
                                    <p:anim calcmode="lin" valueType="num">
                                      <p:cBhvr>
                                        <p:cTn id="83" dur="5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84" dur="5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85" dur="500"/>
                                        <p:tgtEl>
                                          <p:spTgt spid="41">
                                            <p:txEl>
                                              <p:pRg st="0" end="0"/>
                                            </p:txEl>
                                          </p:spTgt>
                                        </p:tgtEl>
                                      </p:cBhvr>
                                    </p:animEffect>
                                  </p:childTnLst>
                                </p:cTn>
                              </p:par>
                              <p:par>
                                <p:cTn id="86" presetID="53" presetClass="entr" presetSubtype="16" fill="hold" grpId="0" nodeType="withEffect">
                                  <p:stCondLst>
                                    <p:cond delay="200"/>
                                  </p:stCondLst>
                                  <p:childTnLst>
                                    <p:set>
                                      <p:cBhvr>
                                        <p:cTn id="87" dur="1" fill="hold">
                                          <p:stCondLst>
                                            <p:cond delay="0"/>
                                          </p:stCondLst>
                                        </p:cTn>
                                        <p:tgtEl>
                                          <p:spTgt spid="42">
                                            <p:txEl>
                                              <p:pRg st="0" end="0"/>
                                            </p:txEl>
                                          </p:spTgt>
                                        </p:tgtEl>
                                        <p:attrNameLst>
                                          <p:attrName>style.visibility</p:attrName>
                                        </p:attrNameLst>
                                      </p:cBhvr>
                                      <p:to>
                                        <p:strVal val="visible"/>
                                      </p:to>
                                    </p:set>
                                    <p:anim calcmode="lin" valueType="num">
                                      <p:cBhvr>
                                        <p:cTn id="88"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89"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90" dur="500"/>
                                        <p:tgtEl>
                                          <p:spTgt spid="42">
                                            <p:txEl>
                                              <p:pRg st="0" end="0"/>
                                            </p:txEl>
                                          </p:spTgt>
                                        </p:tgtEl>
                                      </p:cBhvr>
                                    </p:animEffect>
                                  </p:childTnLst>
                                </p:cTn>
                              </p:par>
                              <p:par>
                                <p:cTn id="91" presetID="23" presetClass="entr" presetSubtype="16" fill="hold" grpId="0" nodeType="withEffect">
                                  <p:stCondLst>
                                    <p:cond delay="200"/>
                                  </p:stCondLst>
                                  <p:childTnLst>
                                    <p:set>
                                      <p:cBhvr>
                                        <p:cTn id="92" dur="1" fill="hold">
                                          <p:stCondLst>
                                            <p:cond delay="0"/>
                                          </p:stCondLst>
                                        </p:cTn>
                                        <p:tgtEl>
                                          <p:spTgt spid="43">
                                            <p:txEl>
                                              <p:pRg st="0" end="0"/>
                                            </p:txEl>
                                          </p:spTgt>
                                        </p:tgtEl>
                                        <p:attrNameLst>
                                          <p:attrName>style.visibility</p:attrName>
                                        </p:attrNameLst>
                                      </p:cBhvr>
                                      <p:to>
                                        <p:strVal val="visible"/>
                                      </p:to>
                                    </p:set>
                                    <p:anim calcmode="lin" valueType="num">
                                      <p:cBhvr>
                                        <p:cTn id="93"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94" dur="500" fill="hold"/>
                                        <p:tgtEl>
                                          <p:spTgt spid="43">
                                            <p:txEl>
                                              <p:pRg st="0" end="0"/>
                                            </p:txEl>
                                          </p:spTgt>
                                        </p:tgtEl>
                                        <p:attrNameLst>
                                          <p:attrName>ppt_h</p:attrName>
                                        </p:attrNameLst>
                                      </p:cBhvr>
                                      <p:tavLst>
                                        <p:tav tm="0">
                                          <p:val>
                                            <p:fltVal val="0"/>
                                          </p:val>
                                        </p:tav>
                                        <p:tav tm="100000">
                                          <p:val>
                                            <p:strVal val="#ppt_h"/>
                                          </p:val>
                                        </p:tav>
                                      </p:tavLst>
                                    </p:anim>
                                  </p:childTnLst>
                                </p:cTn>
                              </p:par>
                              <p:par>
                                <p:cTn id="95" presetID="53" presetClass="entr" presetSubtype="16" fill="hold" grpId="0" nodeType="withEffect">
                                  <p:stCondLst>
                                    <p:cond delay="200"/>
                                  </p:stCondLst>
                                  <p:childTnLst>
                                    <p:set>
                                      <p:cBhvr>
                                        <p:cTn id="96" dur="1" fill="hold">
                                          <p:stCondLst>
                                            <p:cond delay="0"/>
                                          </p:stCondLst>
                                        </p:cTn>
                                        <p:tgtEl>
                                          <p:spTgt spid="44"/>
                                        </p:tgtEl>
                                        <p:attrNameLst>
                                          <p:attrName>style.visibility</p:attrName>
                                        </p:attrNameLst>
                                      </p:cBhvr>
                                      <p:to>
                                        <p:strVal val="visible"/>
                                      </p:to>
                                    </p:set>
                                    <p:anim calcmode="lin" valueType="num">
                                      <p:cBhvr>
                                        <p:cTn id="97" dur="500" fill="hold"/>
                                        <p:tgtEl>
                                          <p:spTgt spid="44"/>
                                        </p:tgtEl>
                                        <p:attrNameLst>
                                          <p:attrName>ppt_w</p:attrName>
                                        </p:attrNameLst>
                                      </p:cBhvr>
                                      <p:tavLst>
                                        <p:tav tm="0">
                                          <p:val>
                                            <p:fltVal val="0"/>
                                          </p:val>
                                        </p:tav>
                                        <p:tav tm="100000">
                                          <p:val>
                                            <p:strVal val="#ppt_w"/>
                                          </p:val>
                                        </p:tav>
                                      </p:tavLst>
                                    </p:anim>
                                    <p:anim calcmode="lin" valueType="num">
                                      <p:cBhvr>
                                        <p:cTn id="98" dur="500" fill="hold"/>
                                        <p:tgtEl>
                                          <p:spTgt spid="44"/>
                                        </p:tgtEl>
                                        <p:attrNameLst>
                                          <p:attrName>ppt_h</p:attrName>
                                        </p:attrNameLst>
                                      </p:cBhvr>
                                      <p:tavLst>
                                        <p:tav tm="0">
                                          <p:val>
                                            <p:fltVal val="0"/>
                                          </p:val>
                                        </p:tav>
                                        <p:tav tm="100000">
                                          <p:val>
                                            <p:strVal val="#ppt_h"/>
                                          </p:val>
                                        </p:tav>
                                      </p:tavLst>
                                    </p:anim>
                                    <p:animEffect transition="in" filter="fade">
                                      <p:cBhvr>
                                        <p:cTn id="99" dur="500"/>
                                        <p:tgtEl>
                                          <p:spTgt spid="44"/>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45">
                                            <p:txEl>
                                              <p:pRg st="0" end="0"/>
                                            </p:txEl>
                                          </p:spTgt>
                                        </p:tgtEl>
                                        <p:attrNameLst>
                                          <p:attrName>style.visibility</p:attrName>
                                        </p:attrNameLst>
                                      </p:cBhvr>
                                      <p:to>
                                        <p:strVal val="visible"/>
                                      </p:to>
                                    </p:set>
                                    <p:anim calcmode="lin" valueType="num">
                                      <p:cBhvr>
                                        <p:cTn id="102"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03"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04" dur="500"/>
                                        <p:tgtEl>
                                          <p:spTgt spid="45">
                                            <p:txEl>
                                              <p:pRg st="0" end="0"/>
                                            </p:txEl>
                                          </p:spTgt>
                                        </p:tgtEl>
                                      </p:cBhvr>
                                    </p:animEffect>
                                  </p:childTnLst>
                                </p:cTn>
                              </p:par>
                              <p:par>
                                <p:cTn id="105" presetID="53" presetClass="entr" presetSubtype="16" fill="hold" grpId="0" nodeType="withEffect">
                                  <p:stCondLst>
                                    <p:cond delay="200"/>
                                  </p:stCondLst>
                                  <p:childTnLst>
                                    <p:set>
                                      <p:cBhvr>
                                        <p:cTn id="106" dur="1" fill="hold">
                                          <p:stCondLst>
                                            <p:cond delay="0"/>
                                          </p:stCondLst>
                                        </p:cTn>
                                        <p:tgtEl>
                                          <p:spTgt spid="46">
                                            <p:txEl>
                                              <p:pRg st="0" end="0"/>
                                            </p:txEl>
                                          </p:spTgt>
                                        </p:tgtEl>
                                        <p:attrNameLst>
                                          <p:attrName>style.visibility</p:attrName>
                                        </p:attrNameLst>
                                      </p:cBhvr>
                                      <p:to>
                                        <p:strVal val="visible"/>
                                      </p:to>
                                    </p:set>
                                    <p:anim calcmode="lin" valueType="num">
                                      <p:cBhvr>
                                        <p:cTn id="107"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08"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09" dur="500"/>
                                        <p:tgtEl>
                                          <p:spTgt spid="46">
                                            <p:txEl>
                                              <p:pRg st="0" end="0"/>
                                            </p:txEl>
                                          </p:spTgt>
                                        </p:tgtEl>
                                      </p:cBhvr>
                                    </p:animEffect>
                                  </p:childTnLst>
                                </p:cTn>
                              </p:par>
                              <p:par>
                                <p:cTn id="110" presetID="23" presetClass="entr" presetSubtype="16" fill="hold" grpId="0" nodeType="withEffect">
                                  <p:stCondLst>
                                    <p:cond delay="200"/>
                                  </p:stCondLst>
                                  <p:childTnLst>
                                    <p:set>
                                      <p:cBhvr>
                                        <p:cTn id="111" dur="1" fill="hold">
                                          <p:stCondLst>
                                            <p:cond delay="0"/>
                                          </p:stCondLst>
                                        </p:cTn>
                                        <p:tgtEl>
                                          <p:spTgt spid="47">
                                            <p:txEl>
                                              <p:pRg st="0" end="0"/>
                                            </p:txEl>
                                          </p:spTgt>
                                        </p:tgtEl>
                                        <p:attrNameLst>
                                          <p:attrName>style.visibility</p:attrName>
                                        </p:attrNameLst>
                                      </p:cBhvr>
                                      <p:to>
                                        <p:strVal val="visible"/>
                                      </p:to>
                                    </p:set>
                                    <p:anim calcmode="lin" valueType="num">
                                      <p:cBhvr>
                                        <p:cTn id="112"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13" dur="500" fill="hold"/>
                                        <p:tgtEl>
                                          <p:spTgt spid="47">
                                            <p:txEl>
                                              <p:pRg st="0" end="0"/>
                                            </p:txEl>
                                          </p:spTgt>
                                        </p:tgtEl>
                                        <p:attrNameLst>
                                          <p:attrName>ppt_h</p:attrName>
                                        </p:attrNameLst>
                                      </p:cBhvr>
                                      <p:tavLst>
                                        <p:tav tm="0">
                                          <p:val>
                                            <p:fltVal val="0"/>
                                          </p:val>
                                        </p:tav>
                                        <p:tav tm="100000">
                                          <p:val>
                                            <p:strVal val="#ppt_h"/>
                                          </p:val>
                                        </p:tav>
                                      </p:tavLst>
                                    </p:anim>
                                  </p:childTnLst>
                                </p:cTn>
                              </p:par>
                              <p:par>
                                <p:cTn id="114" presetID="53" presetClass="entr" presetSubtype="16" fill="hold" grpId="0" nodeType="withEffect">
                                  <p:stCondLst>
                                    <p:cond delay="200"/>
                                  </p:stCondLst>
                                  <p:childTnLst>
                                    <p:set>
                                      <p:cBhvr>
                                        <p:cTn id="115" dur="1" fill="hold">
                                          <p:stCondLst>
                                            <p:cond delay="0"/>
                                          </p:stCondLst>
                                        </p:cTn>
                                        <p:tgtEl>
                                          <p:spTgt spid="48"/>
                                        </p:tgtEl>
                                        <p:attrNameLst>
                                          <p:attrName>style.visibility</p:attrName>
                                        </p:attrNameLst>
                                      </p:cBhvr>
                                      <p:to>
                                        <p:strVal val="visible"/>
                                      </p:to>
                                    </p:set>
                                    <p:anim calcmode="lin" valueType="num">
                                      <p:cBhvr>
                                        <p:cTn id="116" dur="500" fill="hold"/>
                                        <p:tgtEl>
                                          <p:spTgt spid="48"/>
                                        </p:tgtEl>
                                        <p:attrNameLst>
                                          <p:attrName>ppt_w</p:attrName>
                                        </p:attrNameLst>
                                      </p:cBhvr>
                                      <p:tavLst>
                                        <p:tav tm="0">
                                          <p:val>
                                            <p:fltVal val="0"/>
                                          </p:val>
                                        </p:tav>
                                        <p:tav tm="100000">
                                          <p:val>
                                            <p:strVal val="#ppt_w"/>
                                          </p:val>
                                        </p:tav>
                                      </p:tavLst>
                                    </p:anim>
                                    <p:anim calcmode="lin" valueType="num">
                                      <p:cBhvr>
                                        <p:cTn id="117" dur="500" fill="hold"/>
                                        <p:tgtEl>
                                          <p:spTgt spid="48"/>
                                        </p:tgtEl>
                                        <p:attrNameLst>
                                          <p:attrName>ppt_h</p:attrName>
                                        </p:attrNameLst>
                                      </p:cBhvr>
                                      <p:tavLst>
                                        <p:tav tm="0">
                                          <p:val>
                                            <p:fltVal val="0"/>
                                          </p:val>
                                        </p:tav>
                                        <p:tav tm="100000">
                                          <p:val>
                                            <p:strVal val="#ppt_h"/>
                                          </p:val>
                                        </p:tav>
                                      </p:tavLst>
                                    </p:anim>
                                    <p:animEffect transition="in" filter="fade">
                                      <p:cBhvr>
                                        <p:cTn id="118" dur="500"/>
                                        <p:tgtEl>
                                          <p:spTgt spid="48"/>
                                        </p:tgtEl>
                                      </p:cBhvr>
                                    </p:animEffect>
                                  </p:childTnLst>
                                </p:cTn>
                              </p:par>
                              <p:par>
                                <p:cTn id="119" presetID="53" presetClass="entr" presetSubtype="16" fill="hold" grpId="0" nodeType="withEffect">
                                  <p:stCondLst>
                                    <p:cond delay="200"/>
                                  </p:stCondLst>
                                  <p:childTnLst>
                                    <p:set>
                                      <p:cBhvr>
                                        <p:cTn id="120" dur="1" fill="hold">
                                          <p:stCondLst>
                                            <p:cond delay="0"/>
                                          </p:stCondLst>
                                        </p:cTn>
                                        <p:tgtEl>
                                          <p:spTgt spid="49">
                                            <p:txEl>
                                              <p:pRg st="0" end="0"/>
                                            </p:txEl>
                                          </p:spTgt>
                                        </p:tgtEl>
                                        <p:attrNameLst>
                                          <p:attrName>style.visibility</p:attrName>
                                        </p:attrNameLst>
                                      </p:cBhvr>
                                      <p:to>
                                        <p:strVal val="visible"/>
                                      </p:to>
                                    </p:set>
                                    <p:anim calcmode="lin" valueType="num">
                                      <p:cBhvr>
                                        <p:cTn id="121"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122" dur="500" fill="hold"/>
                                        <p:tgtEl>
                                          <p:spTgt spid="49">
                                            <p:txEl>
                                              <p:pRg st="0" end="0"/>
                                            </p:txEl>
                                          </p:spTgt>
                                        </p:tgtEl>
                                        <p:attrNameLst>
                                          <p:attrName>ppt_h</p:attrName>
                                        </p:attrNameLst>
                                      </p:cBhvr>
                                      <p:tavLst>
                                        <p:tav tm="0">
                                          <p:val>
                                            <p:fltVal val="0"/>
                                          </p:val>
                                        </p:tav>
                                        <p:tav tm="100000">
                                          <p:val>
                                            <p:strVal val="#ppt_h"/>
                                          </p:val>
                                        </p:tav>
                                      </p:tavLst>
                                    </p:anim>
                                    <p:animEffect transition="in" filter="fade">
                                      <p:cBhvr>
                                        <p:cTn id="123"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P spid="20" grpId="0" bldLvl="0" animBg="1"/>
      <p:bldP spid="21" grpId="0" bldLvl="0" animBg="1"/>
      <p:bldP spid="22" grpId="0" bldLvl="0" animBg="1"/>
      <p:bldP spid="24" grpId="0"/>
      <p:bldP spid="30" grpId="0"/>
      <p:bldP spid="36" grpId="0"/>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2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childTnLst>
                </p:cTn>
              </p:par>
            </p:tnLst>
          </p:tmpl>
        </p:tmplLst>
      </p:bldP>
      <p:bldP spid="34" grpId="0" bldLvl="0" animBg="1"/>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38" grpId="0" build="p">
        <p:tmplLst>
          <p:tmpl lvl="1">
            <p:tnLst>
              <p:par>
                <p:cTn presetID="2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childTnLst>
                </p:cTn>
              </p:par>
            </p:tnLst>
          </p:tmpl>
        </p:tmplLst>
      </p:bldP>
      <p:bldP spid="40" grpId="0" bldLvl="0" animBg="1"/>
      <p:bldP spid="41" grpId="0" build="p">
        <p:tmplLst>
          <p:tmpl lvl="1">
            <p:tnLst>
              <p:par>
                <p:cTn presetID="53" presetClass="entr" presetSubtype="16"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p:cTn dur="500" fill="hold"/>
                        <p:tgtEl>
                          <p:spTgt spid="41"/>
                        </p:tgtEl>
                        <p:attrNameLst>
                          <p:attrName>ppt_w</p:attrName>
                        </p:attrNameLst>
                      </p:cBhvr>
                      <p:tavLst>
                        <p:tav tm="0">
                          <p:val>
                            <p:fltVal val="0"/>
                          </p:val>
                        </p:tav>
                        <p:tav tm="100000">
                          <p:val>
                            <p:strVal val="#ppt_w"/>
                          </p:val>
                        </p:tav>
                      </p:tavLst>
                    </p:anim>
                    <p:anim calcmode="lin" valueType="num">
                      <p:cBhvr>
                        <p:cTn dur="500" fill="hold"/>
                        <p:tgtEl>
                          <p:spTgt spid="41"/>
                        </p:tgtEl>
                        <p:attrNameLst>
                          <p:attrName>ppt_h</p:attrName>
                        </p:attrNameLst>
                      </p:cBhvr>
                      <p:tavLst>
                        <p:tav tm="0">
                          <p:val>
                            <p:fltVal val="0"/>
                          </p:val>
                        </p:tav>
                        <p:tav tm="100000">
                          <p:val>
                            <p:strVal val="#ppt_h"/>
                          </p:val>
                        </p:tav>
                      </p:tavLst>
                    </p:anim>
                    <p:animEffect transition="in" filter="fade">
                      <p:cBhvr>
                        <p:cTn dur="500"/>
                        <p:tgtEl>
                          <p:spTgt spid="41"/>
                        </p:tgtEl>
                      </p:cBhvr>
                    </p:animEffect>
                  </p:childTnLst>
                </p:cTn>
              </p:par>
            </p:tnLst>
          </p:tmpl>
        </p:tmplLst>
      </p:bldP>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build="p">
        <p:tmplLst>
          <p:tmpl lvl="1">
            <p:tnLst>
              <p:par>
                <p:cTn presetID="2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childTnLst>
                </p:cTn>
              </p:par>
            </p:tnLst>
          </p:tmpl>
        </p:tmplLst>
      </p:bldP>
      <p:bldP spid="44" grpId="0" bldLvl="0" animBg="1"/>
      <p:bldP spid="45" grpId="0" build="p">
        <p:tmplLst>
          <p:tmpl lvl="1">
            <p:tnLst>
              <p:par>
                <p:cTn presetID="53" presetClass="entr" presetSubtype="16"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2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childTnLst>
                </p:cTn>
              </p:par>
            </p:tnLst>
          </p:tmpl>
        </p:tmplLst>
      </p:bldP>
      <p:bldP spid="48" grpId="0" bldLvl="0" animBg="1"/>
      <p:bldP spid="49" grpId="0" build="p">
        <p:tmplLst>
          <p:tmpl lvl="1">
            <p:tnLst>
              <p:par>
                <p:cTn presetID="53" presetClass="entr" presetSubtype="16"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 calcmode="lin" valueType="num">
                      <p:cBhvr>
                        <p:cTn dur="500" fill="hold"/>
                        <p:tgtEl>
                          <p:spTgt spid="49"/>
                        </p:tgtEl>
                        <p:attrNameLst>
                          <p:attrName>ppt_w</p:attrName>
                        </p:attrNameLst>
                      </p:cBhvr>
                      <p:tavLst>
                        <p:tav tm="0">
                          <p:val>
                            <p:fltVal val="0"/>
                          </p:val>
                        </p:tav>
                        <p:tav tm="100000">
                          <p:val>
                            <p:strVal val="#ppt_w"/>
                          </p:val>
                        </p:tav>
                      </p:tavLst>
                    </p:anim>
                    <p:anim calcmode="lin" valueType="num">
                      <p:cBhvr>
                        <p:cTn dur="500" fill="hold"/>
                        <p:tgtEl>
                          <p:spTgt spid="49"/>
                        </p:tgtEl>
                        <p:attrNameLst>
                          <p:attrName>ppt_h</p:attrName>
                        </p:attrNameLst>
                      </p:cBhvr>
                      <p:tavLst>
                        <p:tav tm="0">
                          <p:val>
                            <p:fltVal val="0"/>
                          </p:val>
                        </p:tav>
                        <p:tav tm="100000">
                          <p:val>
                            <p:strVal val="#ppt_h"/>
                          </p:val>
                        </p:tav>
                      </p:tavLst>
                    </p:anim>
                    <p:animEffect transition="in" filter="fade">
                      <p:cBhvr>
                        <p:cTn dur="500"/>
                        <p:tgtEl>
                          <p:spTgt spid="49"/>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2" name="组合 1"/>
          <p:cNvGrpSpPr/>
          <p:nvPr/>
        </p:nvGrpSpPr>
        <p:grpSpPr>
          <a:xfrm>
            <a:off x="6429096" y="1575886"/>
            <a:ext cx="4302496" cy="1069313"/>
            <a:chOff x="6627851" y="1754191"/>
            <a:chExt cx="4302496" cy="1069313"/>
          </a:xfrm>
        </p:grpSpPr>
        <p:sp>
          <p:nvSpPr>
            <p:cNvPr id="3" name="矩形: 圆角 26"/>
            <p:cNvSpPr/>
            <p:nvPr/>
          </p:nvSpPr>
          <p:spPr>
            <a:xfrm>
              <a:off x="6627851" y="1871939"/>
              <a:ext cx="457200"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9E6"/>
                </a:solidFill>
                <a:latin typeface="微软雅黑" panose="020B0503020204020204" charset="-122"/>
                <a:ea typeface="微软雅黑" panose="020B0503020204020204" charset="-122"/>
              </a:endParaRPr>
            </a:p>
          </p:txBody>
        </p:sp>
        <p:sp>
          <p:nvSpPr>
            <p:cNvPr id="4" name="矩形 3"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7293450" y="2086269"/>
              <a:ext cx="3636897" cy="73723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这里输入一些描述文字，可以是对这部分内容的简要说明在这里输入一些描述文字这里输入一些描述文字</a:t>
              </a:r>
            </a:p>
          </p:txBody>
        </p:sp>
        <p:sp>
          <p:nvSpPr>
            <p:cNvPr id="5" name="文本框 570"/>
            <p:cNvSpPr txBox="1"/>
            <p:nvPr/>
          </p:nvSpPr>
          <p:spPr>
            <a:xfrm>
              <a:off x="7293450" y="1754191"/>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6" name="文本框 571"/>
            <p:cNvSpPr txBox="1"/>
            <p:nvPr/>
          </p:nvSpPr>
          <p:spPr>
            <a:xfrm>
              <a:off x="6667040" y="1914354"/>
              <a:ext cx="418704" cy="369332"/>
            </a:xfrm>
            <a:prstGeom prst="rect">
              <a:avLst/>
            </a:prstGeom>
            <a:noFill/>
          </p:spPr>
          <p:txBody>
            <a:bodyPr wrap="none" rtlCol="0">
              <a:spAutoFit/>
            </a:bodyPr>
            <a:lstStyle/>
            <a:p>
              <a:r>
                <a:rPr lang="en-US" altLang="zh-CN" dirty="0">
                  <a:solidFill>
                    <a:srgbClr val="FFF9E6"/>
                  </a:solidFill>
                  <a:latin typeface="微软雅黑" panose="020B0503020204020204" charset="-122"/>
                  <a:ea typeface="微软雅黑" panose="020B0503020204020204" charset="-122"/>
                </a:rPr>
                <a:t>01</a:t>
              </a:r>
            </a:p>
          </p:txBody>
        </p:sp>
      </p:grpSp>
      <p:grpSp>
        <p:nvGrpSpPr>
          <p:cNvPr id="7" name="组合 6"/>
          <p:cNvGrpSpPr/>
          <p:nvPr/>
        </p:nvGrpSpPr>
        <p:grpSpPr>
          <a:xfrm>
            <a:off x="6429096" y="2905549"/>
            <a:ext cx="4302496" cy="1068705"/>
            <a:chOff x="6627851" y="3377688"/>
            <a:chExt cx="4302496" cy="1069313"/>
          </a:xfrm>
        </p:grpSpPr>
        <p:sp>
          <p:nvSpPr>
            <p:cNvPr id="8" name="矩形: 圆角 27"/>
            <p:cNvSpPr/>
            <p:nvPr/>
          </p:nvSpPr>
          <p:spPr>
            <a:xfrm>
              <a:off x="6627851" y="3493208"/>
              <a:ext cx="457200" cy="4572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9E6"/>
                </a:solidFill>
                <a:latin typeface="微软雅黑" panose="020B0503020204020204" charset="-122"/>
                <a:ea typeface="微软雅黑" panose="020B0503020204020204" charset="-122"/>
              </a:endParaRPr>
            </a:p>
          </p:txBody>
        </p:sp>
        <p:sp>
          <p:nvSpPr>
            <p:cNvPr id="9" name="矩形 8"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7293450" y="3709766"/>
              <a:ext cx="3636897" cy="73723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这里输入一些描述文字，可以是对这部分内容的简要说明在这里输入一些描述文字这里输入一些描述文字</a:t>
              </a:r>
            </a:p>
          </p:txBody>
        </p:sp>
        <p:sp>
          <p:nvSpPr>
            <p:cNvPr id="10" name="文本框 573"/>
            <p:cNvSpPr txBox="1"/>
            <p:nvPr/>
          </p:nvSpPr>
          <p:spPr>
            <a:xfrm>
              <a:off x="7293450" y="3377688"/>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11" name="文本框 574"/>
            <p:cNvSpPr txBox="1"/>
            <p:nvPr/>
          </p:nvSpPr>
          <p:spPr>
            <a:xfrm>
              <a:off x="6667040" y="3537851"/>
              <a:ext cx="418704" cy="369332"/>
            </a:xfrm>
            <a:prstGeom prst="rect">
              <a:avLst/>
            </a:prstGeom>
            <a:noFill/>
          </p:spPr>
          <p:txBody>
            <a:bodyPr wrap="none" rtlCol="0">
              <a:spAutoFit/>
            </a:bodyPr>
            <a:lstStyle/>
            <a:p>
              <a:r>
                <a:rPr lang="en-US" altLang="zh-CN" dirty="0">
                  <a:solidFill>
                    <a:srgbClr val="FFF9E6"/>
                  </a:solidFill>
                  <a:latin typeface="微软雅黑" panose="020B0503020204020204" charset="-122"/>
                  <a:ea typeface="微软雅黑" panose="020B0503020204020204" charset="-122"/>
                </a:rPr>
                <a:t>02</a:t>
              </a:r>
            </a:p>
          </p:txBody>
        </p:sp>
      </p:grpSp>
      <p:grpSp>
        <p:nvGrpSpPr>
          <p:cNvPr id="12" name="组合 11"/>
          <p:cNvGrpSpPr/>
          <p:nvPr/>
        </p:nvGrpSpPr>
        <p:grpSpPr>
          <a:xfrm>
            <a:off x="6429096" y="4234604"/>
            <a:ext cx="4302496" cy="1068705"/>
            <a:chOff x="6627851" y="5050685"/>
            <a:chExt cx="4302496" cy="1069313"/>
          </a:xfrm>
        </p:grpSpPr>
        <p:sp>
          <p:nvSpPr>
            <p:cNvPr id="13" name="矩形: 圆角 28"/>
            <p:cNvSpPr/>
            <p:nvPr/>
          </p:nvSpPr>
          <p:spPr>
            <a:xfrm>
              <a:off x="6627851" y="5163977"/>
              <a:ext cx="457200"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9E6"/>
                </a:solidFill>
                <a:latin typeface="微软雅黑" panose="020B0503020204020204" charset="-122"/>
                <a:ea typeface="微软雅黑" panose="020B0503020204020204" charset="-122"/>
              </a:endParaRPr>
            </a:p>
          </p:txBody>
        </p:sp>
        <p:sp>
          <p:nvSpPr>
            <p:cNvPr id="14" name="矩形 13"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7293450" y="5382763"/>
              <a:ext cx="3636897" cy="73723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这里输入一些描述文字，可以是对这部分内容的简要说明在这里输入一些描述文字这里输入一些描述文字</a:t>
              </a:r>
            </a:p>
          </p:txBody>
        </p:sp>
        <p:sp>
          <p:nvSpPr>
            <p:cNvPr id="15" name="文本框 576"/>
            <p:cNvSpPr txBox="1"/>
            <p:nvPr/>
          </p:nvSpPr>
          <p:spPr>
            <a:xfrm>
              <a:off x="7293450" y="5050685"/>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16" name="文本框 577"/>
            <p:cNvSpPr txBox="1"/>
            <p:nvPr/>
          </p:nvSpPr>
          <p:spPr>
            <a:xfrm>
              <a:off x="6667040" y="5210848"/>
              <a:ext cx="418704" cy="369332"/>
            </a:xfrm>
            <a:prstGeom prst="rect">
              <a:avLst/>
            </a:prstGeom>
            <a:noFill/>
          </p:spPr>
          <p:txBody>
            <a:bodyPr wrap="none" rtlCol="0">
              <a:spAutoFit/>
            </a:bodyPr>
            <a:lstStyle/>
            <a:p>
              <a:r>
                <a:rPr lang="en-US" altLang="zh-CN" dirty="0">
                  <a:solidFill>
                    <a:srgbClr val="FFF9E6"/>
                  </a:solidFill>
                  <a:latin typeface="微软雅黑" panose="020B0503020204020204" charset="-122"/>
                  <a:ea typeface="微软雅黑" panose="020B0503020204020204" charset="-122"/>
                </a:rPr>
                <a:t>03</a:t>
              </a:r>
            </a:p>
          </p:txBody>
        </p:sp>
      </p:grpSp>
      <p:pic>
        <p:nvPicPr>
          <p:cNvPr id="20" name="图片占位符 6" descr="C:\Users\Administrator\Desktop\QQ截图20170526223307.pngQQ截图20170526223307"/>
          <p:cNvPicPr>
            <a:picLocks noChangeAspect="1"/>
          </p:cNvPicPr>
          <p:nvPr/>
        </p:nvPicPr>
        <p:blipFill>
          <a:blip r:embed="rId2"/>
          <a:srcRect/>
          <a:stretch>
            <a:fillRect/>
          </a:stretch>
        </p:blipFill>
        <p:spPr>
          <a:xfrm>
            <a:off x="775335" y="1693545"/>
            <a:ext cx="5203190" cy="3479800"/>
          </a:xfrm>
          <a:prstGeom prst="rect">
            <a:avLst/>
          </a:prstGeom>
        </p:spPr>
      </p:pic>
    </p:spTree>
  </p:cSld>
  <p:clrMapOvr>
    <a:masterClrMapping/>
  </p:clrMapOvr>
  <p:transition advTm="131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2" presetClass="entr" presetSubtype="2"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1+#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12" name="Content Placeholder 2"/>
          <p:cNvSpPr txBox="1"/>
          <p:nvPr/>
        </p:nvSpPr>
        <p:spPr>
          <a:xfrm>
            <a:off x="1496240" y="3286132"/>
            <a:ext cx="1997545" cy="116950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en-US" dirty="0">
                <a:solidFill>
                  <a:schemeClr val="bg1">
                    <a:lumMod val="50000"/>
                  </a:schemeClr>
                </a:solidFill>
              </a:rPr>
              <a:t>这里输入一些描述文字，可以是对这部分内容的简要说明在这里输入一些描述文字这里输入一些描述文字</a:t>
            </a:r>
            <a:endParaRPr lang="zh-CN" altLang="en-US" dirty="0">
              <a:solidFill>
                <a:schemeClr val="bg1">
                  <a:lumMod val="50000"/>
                </a:schemeClr>
              </a:solidFill>
            </a:endParaRPr>
          </a:p>
        </p:txBody>
      </p:sp>
      <p:sp>
        <p:nvSpPr>
          <p:cNvPr id="13" name="Content Placeholder 2"/>
          <p:cNvSpPr txBox="1"/>
          <p:nvPr/>
        </p:nvSpPr>
        <p:spPr>
          <a:xfrm>
            <a:off x="3609976" y="3770880"/>
            <a:ext cx="1990656" cy="116950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en-US" dirty="0">
                <a:solidFill>
                  <a:schemeClr val="bg1">
                    <a:lumMod val="50000"/>
                  </a:schemeClr>
                </a:solidFill>
              </a:rPr>
              <a:t>这里输入一些描述文字，可以是对这部分内容的简要说明在这里输入一些描述文字这里输入一些描述文字</a:t>
            </a:r>
            <a:endParaRPr lang="zh-CN" altLang="en-US" dirty="0">
              <a:solidFill>
                <a:schemeClr val="bg1">
                  <a:lumMod val="50000"/>
                </a:schemeClr>
              </a:solidFill>
            </a:endParaRPr>
          </a:p>
        </p:txBody>
      </p:sp>
      <p:sp>
        <p:nvSpPr>
          <p:cNvPr id="14" name="Content Placeholder 2"/>
          <p:cNvSpPr txBox="1"/>
          <p:nvPr/>
        </p:nvSpPr>
        <p:spPr>
          <a:xfrm>
            <a:off x="5716956" y="4140212"/>
            <a:ext cx="1990656" cy="116950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en-US" dirty="0">
                <a:solidFill>
                  <a:schemeClr val="bg1">
                    <a:lumMod val="50000"/>
                  </a:schemeClr>
                </a:solidFill>
              </a:rPr>
              <a:t>这里输入一些描述文字，可以是对这部分内容的简要说明在这里输入一些描述文字这里输入一些描述文字</a:t>
            </a:r>
            <a:endParaRPr lang="zh-CN" altLang="en-US" dirty="0">
              <a:solidFill>
                <a:schemeClr val="bg1">
                  <a:lumMod val="50000"/>
                </a:schemeClr>
              </a:solidFill>
            </a:endParaRPr>
          </a:p>
        </p:txBody>
      </p:sp>
      <p:sp>
        <p:nvSpPr>
          <p:cNvPr id="15" name="Content Placeholder 2"/>
          <p:cNvSpPr txBox="1"/>
          <p:nvPr/>
        </p:nvSpPr>
        <p:spPr>
          <a:xfrm>
            <a:off x="7822748" y="4624960"/>
            <a:ext cx="2052754" cy="116950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en-US" dirty="0">
                <a:solidFill>
                  <a:schemeClr val="bg1">
                    <a:lumMod val="50000"/>
                  </a:schemeClr>
                </a:solidFill>
              </a:rPr>
              <a:t>这里输入一些描述文字，可以是对这部分内容的简要说明在这里输入一些描述文字这里输入一些描述文字</a:t>
            </a:r>
            <a:endParaRPr lang="zh-CN" altLang="en-US" dirty="0">
              <a:solidFill>
                <a:schemeClr val="bg1">
                  <a:lumMod val="50000"/>
                </a:schemeClr>
              </a:solidFill>
            </a:endParaRPr>
          </a:p>
        </p:txBody>
      </p:sp>
      <p:sp>
        <p:nvSpPr>
          <p:cNvPr id="5" name="任意多边形 4"/>
          <p:cNvSpPr/>
          <p:nvPr/>
        </p:nvSpPr>
        <p:spPr>
          <a:xfrm>
            <a:off x="1567649" y="2177065"/>
            <a:ext cx="9084531" cy="1322684"/>
          </a:xfrm>
          <a:custGeom>
            <a:avLst/>
            <a:gdLst>
              <a:gd name="connsiteX0" fmla="*/ 0 w 9581341"/>
              <a:gd name="connsiteY0" fmla="*/ 348736 h 1394942"/>
              <a:gd name="connsiteX1" fmla="*/ 8883870 w 9581341"/>
              <a:gd name="connsiteY1" fmla="*/ 348736 h 1394942"/>
              <a:gd name="connsiteX2" fmla="*/ 8883870 w 9581341"/>
              <a:gd name="connsiteY2" fmla="*/ 0 h 1394942"/>
              <a:gd name="connsiteX3" fmla="*/ 9581341 w 9581341"/>
              <a:gd name="connsiteY3" fmla="*/ 697471 h 1394942"/>
              <a:gd name="connsiteX4" fmla="*/ 8883870 w 9581341"/>
              <a:gd name="connsiteY4" fmla="*/ 1394942 h 1394942"/>
              <a:gd name="connsiteX5" fmla="*/ 8883870 w 9581341"/>
              <a:gd name="connsiteY5" fmla="*/ 1046207 h 1394942"/>
              <a:gd name="connsiteX6" fmla="*/ 0 w 9581341"/>
              <a:gd name="connsiteY6" fmla="*/ 1046207 h 1394942"/>
              <a:gd name="connsiteX7" fmla="*/ 0 w 9581341"/>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81341" h="1394942">
                <a:moveTo>
                  <a:pt x="0" y="348736"/>
                </a:moveTo>
                <a:lnTo>
                  <a:pt x="8883870" y="348736"/>
                </a:lnTo>
                <a:lnTo>
                  <a:pt x="8883870" y="0"/>
                </a:lnTo>
                <a:lnTo>
                  <a:pt x="9581341" y="697471"/>
                </a:lnTo>
                <a:lnTo>
                  <a:pt x="8883870" y="1394942"/>
                </a:lnTo>
                <a:lnTo>
                  <a:pt x="8883870" y="1046207"/>
                </a:lnTo>
                <a:lnTo>
                  <a:pt x="0" y="1046207"/>
                </a:lnTo>
                <a:lnTo>
                  <a:pt x="0" y="348736"/>
                </a:lnTo>
                <a:close/>
              </a:path>
            </a:pathLst>
          </a:custGeom>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r>
              <a:rPr lang="zh-CN" altLang="en-US" sz="20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US" sz="20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 name="任意多边形 6"/>
          <p:cNvSpPr/>
          <p:nvPr/>
        </p:nvSpPr>
        <p:spPr>
          <a:xfrm>
            <a:off x="3661633" y="2704754"/>
            <a:ext cx="6990546" cy="1322684"/>
          </a:xfrm>
          <a:custGeom>
            <a:avLst/>
            <a:gdLst>
              <a:gd name="connsiteX0" fmla="*/ 0 w 7372841"/>
              <a:gd name="connsiteY0" fmla="*/ 348736 h 1394942"/>
              <a:gd name="connsiteX1" fmla="*/ 6675370 w 7372841"/>
              <a:gd name="connsiteY1" fmla="*/ 348736 h 1394942"/>
              <a:gd name="connsiteX2" fmla="*/ 6675370 w 7372841"/>
              <a:gd name="connsiteY2" fmla="*/ 0 h 1394942"/>
              <a:gd name="connsiteX3" fmla="*/ 7372841 w 7372841"/>
              <a:gd name="connsiteY3" fmla="*/ 697471 h 1394942"/>
              <a:gd name="connsiteX4" fmla="*/ 6675370 w 7372841"/>
              <a:gd name="connsiteY4" fmla="*/ 1394942 h 1394942"/>
              <a:gd name="connsiteX5" fmla="*/ 6675370 w 7372841"/>
              <a:gd name="connsiteY5" fmla="*/ 1046207 h 1394942"/>
              <a:gd name="connsiteX6" fmla="*/ 0 w 7372841"/>
              <a:gd name="connsiteY6" fmla="*/ 1046207 h 1394942"/>
              <a:gd name="connsiteX7" fmla="*/ 0 w 7372841"/>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72841" h="1394942">
                <a:moveTo>
                  <a:pt x="0" y="348736"/>
                </a:moveTo>
                <a:lnTo>
                  <a:pt x="6675370" y="348736"/>
                </a:lnTo>
                <a:lnTo>
                  <a:pt x="6675370" y="0"/>
                </a:lnTo>
                <a:lnTo>
                  <a:pt x="7372841" y="697471"/>
                </a:lnTo>
                <a:lnTo>
                  <a:pt x="6675370" y="1394942"/>
                </a:lnTo>
                <a:lnTo>
                  <a:pt x="6675370" y="1046207"/>
                </a:lnTo>
                <a:lnTo>
                  <a:pt x="0" y="1046207"/>
                </a:lnTo>
                <a:lnTo>
                  <a:pt x="0" y="348736"/>
                </a:lnTo>
                <a:close/>
              </a:path>
            </a:pathLst>
          </a:custGeom>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r>
              <a:rPr lang="zh-CN" altLang="en-US" b="1"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US"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任意多边形 7"/>
          <p:cNvSpPr/>
          <p:nvPr/>
        </p:nvSpPr>
        <p:spPr>
          <a:xfrm>
            <a:off x="5755617" y="3087610"/>
            <a:ext cx="4896561" cy="1322684"/>
          </a:xfrm>
          <a:custGeom>
            <a:avLst/>
            <a:gdLst>
              <a:gd name="connsiteX0" fmla="*/ 0 w 5164342"/>
              <a:gd name="connsiteY0" fmla="*/ 348736 h 1394942"/>
              <a:gd name="connsiteX1" fmla="*/ 4466871 w 5164342"/>
              <a:gd name="connsiteY1" fmla="*/ 348736 h 1394942"/>
              <a:gd name="connsiteX2" fmla="*/ 4466871 w 5164342"/>
              <a:gd name="connsiteY2" fmla="*/ 0 h 1394942"/>
              <a:gd name="connsiteX3" fmla="*/ 5164342 w 5164342"/>
              <a:gd name="connsiteY3" fmla="*/ 697471 h 1394942"/>
              <a:gd name="connsiteX4" fmla="*/ 4466871 w 5164342"/>
              <a:gd name="connsiteY4" fmla="*/ 1394942 h 1394942"/>
              <a:gd name="connsiteX5" fmla="*/ 4466871 w 5164342"/>
              <a:gd name="connsiteY5" fmla="*/ 1046207 h 1394942"/>
              <a:gd name="connsiteX6" fmla="*/ 0 w 5164342"/>
              <a:gd name="connsiteY6" fmla="*/ 1046207 h 1394942"/>
              <a:gd name="connsiteX7" fmla="*/ 0 w 5164342"/>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4342" h="1394942">
                <a:moveTo>
                  <a:pt x="0" y="348736"/>
                </a:moveTo>
                <a:lnTo>
                  <a:pt x="4466871" y="348736"/>
                </a:lnTo>
                <a:lnTo>
                  <a:pt x="4466871" y="0"/>
                </a:lnTo>
                <a:lnTo>
                  <a:pt x="5164342" y="697471"/>
                </a:lnTo>
                <a:lnTo>
                  <a:pt x="4466871" y="1394942"/>
                </a:lnTo>
                <a:lnTo>
                  <a:pt x="4466871" y="1046207"/>
                </a:lnTo>
                <a:lnTo>
                  <a:pt x="0" y="1046207"/>
                </a:lnTo>
                <a:lnTo>
                  <a:pt x="0" y="348736"/>
                </a:lnTo>
                <a:close/>
              </a:path>
            </a:pathLst>
          </a:custGeom>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r>
              <a:rPr lang="zh-CN" altLang="en-US" b="1"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US"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 name="任意多边形 8"/>
          <p:cNvSpPr/>
          <p:nvPr/>
        </p:nvSpPr>
        <p:spPr>
          <a:xfrm>
            <a:off x="7849601" y="3528241"/>
            <a:ext cx="2802577" cy="1322684"/>
          </a:xfrm>
          <a:custGeom>
            <a:avLst/>
            <a:gdLst>
              <a:gd name="connsiteX0" fmla="*/ 0 w 2955843"/>
              <a:gd name="connsiteY0" fmla="*/ 348736 h 1394942"/>
              <a:gd name="connsiteX1" fmla="*/ 2258372 w 2955843"/>
              <a:gd name="connsiteY1" fmla="*/ 348736 h 1394942"/>
              <a:gd name="connsiteX2" fmla="*/ 2258372 w 2955843"/>
              <a:gd name="connsiteY2" fmla="*/ 0 h 1394942"/>
              <a:gd name="connsiteX3" fmla="*/ 2955843 w 2955843"/>
              <a:gd name="connsiteY3" fmla="*/ 697471 h 1394942"/>
              <a:gd name="connsiteX4" fmla="*/ 2258372 w 2955843"/>
              <a:gd name="connsiteY4" fmla="*/ 1394942 h 1394942"/>
              <a:gd name="connsiteX5" fmla="*/ 2258372 w 2955843"/>
              <a:gd name="connsiteY5" fmla="*/ 1046207 h 1394942"/>
              <a:gd name="connsiteX6" fmla="*/ 0 w 2955843"/>
              <a:gd name="connsiteY6" fmla="*/ 1046207 h 1394942"/>
              <a:gd name="connsiteX7" fmla="*/ 0 w 2955843"/>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843" h="1394942">
                <a:moveTo>
                  <a:pt x="0" y="348736"/>
                </a:moveTo>
                <a:lnTo>
                  <a:pt x="2258372" y="348736"/>
                </a:lnTo>
                <a:lnTo>
                  <a:pt x="2258372" y="0"/>
                </a:lnTo>
                <a:lnTo>
                  <a:pt x="2955843" y="697471"/>
                </a:lnTo>
                <a:lnTo>
                  <a:pt x="2258372" y="1394942"/>
                </a:lnTo>
                <a:lnTo>
                  <a:pt x="2258372" y="1046207"/>
                </a:lnTo>
                <a:lnTo>
                  <a:pt x="0" y="1046207"/>
                </a:lnTo>
                <a:lnTo>
                  <a:pt x="0" y="348736"/>
                </a:lnTo>
                <a:close/>
              </a:path>
            </a:pathLst>
          </a:custGeom>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r>
              <a:rPr lang="zh-CN" altLang="en-US" sz="20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US" sz="20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26"/>
          <p:cNvSpPr/>
          <p:nvPr/>
        </p:nvSpPr>
        <p:spPr bwMode="auto">
          <a:xfrm>
            <a:off x="7940468" y="3986715"/>
            <a:ext cx="359981" cy="3600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30" tIns="45715" rIns="91430" bIns="45715"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17" name="Group 16"/>
          <p:cNvGrpSpPr/>
          <p:nvPr/>
        </p:nvGrpSpPr>
        <p:grpSpPr>
          <a:xfrm>
            <a:off x="5890171" y="3577628"/>
            <a:ext cx="359981" cy="360000"/>
            <a:chOff x="3526798" y="4057329"/>
            <a:chExt cx="284519" cy="359394"/>
          </a:xfrm>
          <a:solidFill>
            <a:schemeClr val="bg1"/>
          </a:solidFill>
        </p:grpSpPr>
        <p:sp>
          <p:nvSpPr>
            <p:cNvPr id="18" name="Freeform 107"/>
            <p:cNvSpPr/>
            <p:nvPr/>
          </p:nvSpPr>
          <p:spPr bwMode="auto">
            <a:xfrm>
              <a:off x="3561739" y="4092269"/>
              <a:ext cx="214637" cy="289511"/>
            </a:xfrm>
            <a:custGeom>
              <a:avLst/>
              <a:gdLst>
                <a:gd name="T0" fmla="*/ 0 w 86"/>
                <a:gd name="T1" fmla="*/ 10 h 116"/>
                <a:gd name="T2" fmla="*/ 76 w 86"/>
                <a:gd name="T3" fmla="*/ 10 h 116"/>
                <a:gd name="T4" fmla="*/ 76 w 86"/>
                <a:gd name="T5" fmla="*/ 116 h 116"/>
                <a:gd name="T6" fmla="*/ 86 w 86"/>
                <a:gd name="T7" fmla="*/ 116 h 116"/>
                <a:gd name="T8" fmla="*/ 86 w 86"/>
                <a:gd name="T9" fmla="*/ 0 h 116"/>
                <a:gd name="T10" fmla="*/ 0 w 86"/>
                <a:gd name="T11" fmla="*/ 0 h 116"/>
                <a:gd name="T12" fmla="*/ 0 w 86"/>
                <a:gd name="T13" fmla="*/ 10 h 116"/>
              </a:gdLst>
              <a:ahLst/>
              <a:cxnLst>
                <a:cxn ang="0">
                  <a:pos x="T0" y="T1"/>
                </a:cxn>
                <a:cxn ang="0">
                  <a:pos x="T2" y="T3"/>
                </a:cxn>
                <a:cxn ang="0">
                  <a:pos x="T4" y="T5"/>
                </a:cxn>
                <a:cxn ang="0">
                  <a:pos x="T6" y="T7"/>
                </a:cxn>
                <a:cxn ang="0">
                  <a:pos x="T8" y="T9"/>
                </a:cxn>
                <a:cxn ang="0">
                  <a:pos x="T10" y="T11"/>
                </a:cxn>
                <a:cxn ang="0">
                  <a:pos x="T12" y="T13"/>
                </a:cxn>
              </a:cxnLst>
              <a:rect l="0" t="0" r="r" b="b"/>
              <a:pathLst>
                <a:path w="86" h="116">
                  <a:moveTo>
                    <a:pt x="0" y="10"/>
                  </a:moveTo>
                  <a:lnTo>
                    <a:pt x="76" y="10"/>
                  </a:lnTo>
                  <a:lnTo>
                    <a:pt x="76" y="116"/>
                  </a:lnTo>
                  <a:lnTo>
                    <a:pt x="86" y="116"/>
                  </a:lnTo>
                  <a:lnTo>
                    <a:pt x="86" y="0"/>
                  </a:lnTo>
                  <a:lnTo>
                    <a:pt x="0"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9" name="Freeform 108"/>
            <p:cNvSpPr/>
            <p:nvPr/>
          </p:nvSpPr>
          <p:spPr bwMode="auto">
            <a:xfrm>
              <a:off x="3599175" y="4057329"/>
              <a:ext cx="212142" cy="284519"/>
            </a:xfrm>
            <a:custGeom>
              <a:avLst/>
              <a:gdLst>
                <a:gd name="T0" fmla="*/ 0 w 85"/>
                <a:gd name="T1" fmla="*/ 0 h 114"/>
                <a:gd name="T2" fmla="*/ 0 w 85"/>
                <a:gd name="T3" fmla="*/ 9 h 114"/>
                <a:gd name="T4" fmla="*/ 76 w 85"/>
                <a:gd name="T5" fmla="*/ 9 h 114"/>
                <a:gd name="T6" fmla="*/ 76 w 85"/>
                <a:gd name="T7" fmla="*/ 114 h 114"/>
                <a:gd name="T8" fmla="*/ 85 w 85"/>
                <a:gd name="T9" fmla="*/ 114 h 114"/>
                <a:gd name="T10" fmla="*/ 85 w 85"/>
                <a:gd name="T11" fmla="*/ 0 h 114"/>
                <a:gd name="T12" fmla="*/ 0 w 85"/>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85" h="114">
                  <a:moveTo>
                    <a:pt x="0" y="0"/>
                  </a:moveTo>
                  <a:lnTo>
                    <a:pt x="0" y="9"/>
                  </a:lnTo>
                  <a:lnTo>
                    <a:pt x="76" y="9"/>
                  </a:lnTo>
                  <a:lnTo>
                    <a:pt x="76" y="114"/>
                  </a:lnTo>
                  <a:lnTo>
                    <a:pt x="85" y="114"/>
                  </a:lnTo>
                  <a:lnTo>
                    <a:pt x="85"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0" name="Freeform 109"/>
            <p:cNvSpPr/>
            <p:nvPr/>
          </p:nvSpPr>
          <p:spPr bwMode="auto">
            <a:xfrm>
              <a:off x="3526798" y="4129707"/>
              <a:ext cx="212142" cy="287016"/>
            </a:xfrm>
            <a:custGeom>
              <a:avLst/>
              <a:gdLst>
                <a:gd name="T0" fmla="*/ 0 w 85"/>
                <a:gd name="T1" fmla="*/ 0 h 115"/>
                <a:gd name="T2" fmla="*/ 0 w 85"/>
                <a:gd name="T3" fmla="*/ 115 h 115"/>
                <a:gd name="T4" fmla="*/ 85 w 85"/>
                <a:gd name="T5" fmla="*/ 115 h 115"/>
                <a:gd name="T6" fmla="*/ 85 w 85"/>
                <a:gd name="T7" fmla="*/ 105 h 115"/>
                <a:gd name="T8" fmla="*/ 85 w 85"/>
                <a:gd name="T9" fmla="*/ 0 h 115"/>
                <a:gd name="T10" fmla="*/ 10 w 85"/>
                <a:gd name="T11" fmla="*/ 0 h 115"/>
                <a:gd name="T12" fmla="*/ 0 w 85"/>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85" h="115">
                  <a:moveTo>
                    <a:pt x="0" y="0"/>
                  </a:moveTo>
                  <a:lnTo>
                    <a:pt x="0" y="115"/>
                  </a:lnTo>
                  <a:lnTo>
                    <a:pt x="85" y="115"/>
                  </a:lnTo>
                  <a:lnTo>
                    <a:pt x="85" y="105"/>
                  </a:lnTo>
                  <a:lnTo>
                    <a:pt x="85" y="0"/>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1" name="Group 20"/>
          <p:cNvGrpSpPr/>
          <p:nvPr/>
        </p:nvGrpSpPr>
        <p:grpSpPr>
          <a:xfrm>
            <a:off x="1711085" y="2643433"/>
            <a:ext cx="359981" cy="360000"/>
            <a:chOff x="4669866" y="3800264"/>
            <a:chExt cx="279527" cy="416797"/>
          </a:xfrm>
          <a:solidFill>
            <a:schemeClr val="bg1"/>
          </a:solidFill>
        </p:grpSpPr>
        <p:sp>
          <p:nvSpPr>
            <p:cNvPr id="22" name="Freeform 141"/>
            <p:cNvSpPr>
              <a:spLocks noEditPoints="1"/>
            </p:cNvSpPr>
            <p:nvPr/>
          </p:nvSpPr>
          <p:spPr bwMode="auto">
            <a:xfrm>
              <a:off x="4669866" y="3800264"/>
              <a:ext cx="279527" cy="316965"/>
            </a:xfrm>
            <a:custGeom>
              <a:avLst/>
              <a:gdLst>
                <a:gd name="T0" fmla="*/ 84 w 84"/>
                <a:gd name="T1" fmla="*/ 42 h 95"/>
                <a:gd name="T2" fmla="*/ 42 w 84"/>
                <a:gd name="T3" fmla="*/ 0 h 95"/>
                <a:gd name="T4" fmla="*/ 0 w 84"/>
                <a:gd name="T5" fmla="*/ 42 h 95"/>
                <a:gd name="T6" fmla="*/ 28 w 84"/>
                <a:gd name="T7" fmla="*/ 81 h 95"/>
                <a:gd name="T8" fmla="*/ 25 w 84"/>
                <a:gd name="T9" fmla="*/ 81 h 95"/>
                <a:gd name="T10" fmla="*/ 25 w 84"/>
                <a:gd name="T11" fmla="*/ 95 h 95"/>
                <a:gd name="T12" fmla="*/ 60 w 84"/>
                <a:gd name="T13" fmla="*/ 95 h 95"/>
                <a:gd name="T14" fmla="*/ 60 w 84"/>
                <a:gd name="T15" fmla="*/ 81 h 95"/>
                <a:gd name="T16" fmla="*/ 57 w 84"/>
                <a:gd name="T17" fmla="*/ 81 h 95"/>
                <a:gd name="T18" fmla="*/ 84 w 84"/>
                <a:gd name="T19" fmla="*/ 42 h 95"/>
                <a:gd name="T20" fmla="*/ 42 w 84"/>
                <a:gd name="T21" fmla="*/ 77 h 95"/>
                <a:gd name="T22" fmla="*/ 7 w 84"/>
                <a:gd name="T23" fmla="*/ 42 h 95"/>
                <a:gd name="T24" fmla="*/ 42 w 84"/>
                <a:gd name="T25" fmla="*/ 7 h 95"/>
                <a:gd name="T26" fmla="*/ 77 w 84"/>
                <a:gd name="T27" fmla="*/ 42 h 95"/>
                <a:gd name="T28" fmla="*/ 42 w 84"/>
                <a:gd name="T29" fmla="*/ 7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95">
                  <a:moveTo>
                    <a:pt x="84" y="42"/>
                  </a:moveTo>
                  <a:cubicBezTo>
                    <a:pt x="84" y="19"/>
                    <a:pt x="65" y="0"/>
                    <a:pt x="42" y="0"/>
                  </a:cubicBezTo>
                  <a:cubicBezTo>
                    <a:pt x="19" y="0"/>
                    <a:pt x="0" y="19"/>
                    <a:pt x="0" y="42"/>
                  </a:cubicBezTo>
                  <a:cubicBezTo>
                    <a:pt x="0" y="60"/>
                    <a:pt x="12" y="75"/>
                    <a:pt x="28" y="81"/>
                  </a:cubicBezTo>
                  <a:cubicBezTo>
                    <a:pt x="25" y="81"/>
                    <a:pt x="25" y="81"/>
                    <a:pt x="25" y="81"/>
                  </a:cubicBezTo>
                  <a:cubicBezTo>
                    <a:pt x="25" y="95"/>
                    <a:pt x="25" y="95"/>
                    <a:pt x="25" y="95"/>
                  </a:cubicBezTo>
                  <a:cubicBezTo>
                    <a:pt x="60" y="95"/>
                    <a:pt x="60" y="95"/>
                    <a:pt x="60" y="95"/>
                  </a:cubicBezTo>
                  <a:cubicBezTo>
                    <a:pt x="60" y="81"/>
                    <a:pt x="60" y="81"/>
                    <a:pt x="60" y="81"/>
                  </a:cubicBezTo>
                  <a:cubicBezTo>
                    <a:pt x="57" y="81"/>
                    <a:pt x="57" y="81"/>
                    <a:pt x="57" y="81"/>
                  </a:cubicBezTo>
                  <a:cubicBezTo>
                    <a:pt x="73" y="75"/>
                    <a:pt x="84" y="60"/>
                    <a:pt x="84" y="42"/>
                  </a:cubicBezTo>
                  <a:close/>
                  <a:moveTo>
                    <a:pt x="42" y="77"/>
                  </a:moveTo>
                  <a:cubicBezTo>
                    <a:pt x="23" y="77"/>
                    <a:pt x="7" y="61"/>
                    <a:pt x="7" y="42"/>
                  </a:cubicBezTo>
                  <a:cubicBezTo>
                    <a:pt x="7" y="23"/>
                    <a:pt x="23" y="7"/>
                    <a:pt x="42" y="7"/>
                  </a:cubicBezTo>
                  <a:cubicBezTo>
                    <a:pt x="62" y="7"/>
                    <a:pt x="77" y="23"/>
                    <a:pt x="77" y="42"/>
                  </a:cubicBezTo>
                  <a:cubicBezTo>
                    <a:pt x="77" y="61"/>
                    <a:pt x="62" y="77"/>
                    <a:pt x="4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3" name="Rectangle 142"/>
            <p:cNvSpPr>
              <a:spLocks noChangeArrowheads="1"/>
            </p:cNvSpPr>
            <p:nvPr/>
          </p:nvSpPr>
          <p:spPr bwMode="auto">
            <a:xfrm>
              <a:off x="4752226" y="4127210"/>
              <a:ext cx="117302"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143"/>
            <p:cNvSpPr/>
            <p:nvPr/>
          </p:nvSpPr>
          <p:spPr bwMode="auto">
            <a:xfrm>
              <a:off x="4752226" y="4179623"/>
              <a:ext cx="117302" cy="37438"/>
            </a:xfrm>
            <a:custGeom>
              <a:avLst/>
              <a:gdLst>
                <a:gd name="T0" fmla="*/ 0 w 47"/>
                <a:gd name="T1" fmla="*/ 9 h 15"/>
                <a:gd name="T2" fmla="*/ 16 w 47"/>
                <a:gd name="T3" fmla="*/ 9 h 15"/>
                <a:gd name="T4" fmla="*/ 16 w 47"/>
                <a:gd name="T5" fmla="*/ 15 h 15"/>
                <a:gd name="T6" fmla="*/ 31 w 47"/>
                <a:gd name="T7" fmla="*/ 15 h 15"/>
                <a:gd name="T8" fmla="*/ 31 w 47"/>
                <a:gd name="T9" fmla="*/ 9 h 15"/>
                <a:gd name="T10" fmla="*/ 47 w 47"/>
                <a:gd name="T11" fmla="*/ 9 h 15"/>
                <a:gd name="T12" fmla="*/ 47 w 47"/>
                <a:gd name="T13" fmla="*/ 0 h 15"/>
                <a:gd name="T14" fmla="*/ 0 w 47"/>
                <a:gd name="T15" fmla="*/ 0 h 15"/>
                <a:gd name="T16" fmla="*/ 0 w 47"/>
                <a:gd name="T17"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5">
                  <a:moveTo>
                    <a:pt x="0" y="9"/>
                  </a:moveTo>
                  <a:lnTo>
                    <a:pt x="16" y="9"/>
                  </a:lnTo>
                  <a:lnTo>
                    <a:pt x="16" y="15"/>
                  </a:lnTo>
                  <a:lnTo>
                    <a:pt x="31" y="15"/>
                  </a:lnTo>
                  <a:lnTo>
                    <a:pt x="31" y="9"/>
                  </a:lnTo>
                  <a:lnTo>
                    <a:pt x="47" y="9"/>
                  </a:lnTo>
                  <a:lnTo>
                    <a:pt x="47" y="0"/>
                  </a:lnTo>
                  <a:lnTo>
                    <a:pt x="0"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144"/>
            <p:cNvSpPr>
              <a:spLocks noEditPoints="1"/>
            </p:cNvSpPr>
            <p:nvPr/>
          </p:nvSpPr>
          <p:spPr bwMode="auto">
            <a:xfrm>
              <a:off x="4769697" y="3890112"/>
              <a:ext cx="82362" cy="162227"/>
            </a:xfrm>
            <a:custGeom>
              <a:avLst/>
              <a:gdLst>
                <a:gd name="T0" fmla="*/ 32 w 33"/>
                <a:gd name="T1" fmla="*/ 3 h 65"/>
                <a:gd name="T2" fmla="*/ 28 w 33"/>
                <a:gd name="T3" fmla="*/ 0 h 65"/>
                <a:gd name="T4" fmla="*/ 16 w 33"/>
                <a:gd name="T5" fmla="*/ 5 h 65"/>
                <a:gd name="T6" fmla="*/ 4 w 33"/>
                <a:gd name="T7" fmla="*/ 0 h 65"/>
                <a:gd name="T8" fmla="*/ 0 w 33"/>
                <a:gd name="T9" fmla="*/ 3 h 65"/>
                <a:gd name="T10" fmla="*/ 0 w 33"/>
                <a:gd name="T11" fmla="*/ 3 h 65"/>
                <a:gd name="T12" fmla="*/ 0 w 33"/>
                <a:gd name="T13" fmla="*/ 3 h 65"/>
                <a:gd name="T14" fmla="*/ 15 w 33"/>
                <a:gd name="T15" fmla="*/ 65 h 65"/>
                <a:gd name="T16" fmla="*/ 19 w 33"/>
                <a:gd name="T17" fmla="*/ 65 h 65"/>
                <a:gd name="T18" fmla="*/ 33 w 33"/>
                <a:gd name="T19" fmla="*/ 3 h 65"/>
                <a:gd name="T20" fmla="*/ 33 w 33"/>
                <a:gd name="T21" fmla="*/ 3 h 65"/>
                <a:gd name="T22" fmla="*/ 33 w 33"/>
                <a:gd name="T23" fmla="*/ 3 h 65"/>
                <a:gd name="T24" fmla="*/ 33 w 33"/>
                <a:gd name="T25" fmla="*/ 3 h 65"/>
                <a:gd name="T26" fmla="*/ 32 w 33"/>
                <a:gd name="T27" fmla="*/ 3 h 65"/>
                <a:gd name="T28" fmla="*/ 16 w 33"/>
                <a:gd name="T29" fmla="*/ 57 h 65"/>
                <a:gd name="T30" fmla="*/ 4 w 33"/>
                <a:gd name="T31" fmla="*/ 4 h 65"/>
                <a:gd name="T32" fmla="*/ 16 w 33"/>
                <a:gd name="T33" fmla="*/ 8 h 65"/>
                <a:gd name="T34" fmla="*/ 29 w 33"/>
                <a:gd name="T35" fmla="*/ 4 h 65"/>
                <a:gd name="T36" fmla="*/ 16 w 33"/>
                <a:gd name="T37"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5">
                  <a:moveTo>
                    <a:pt x="32" y="3"/>
                  </a:moveTo>
                  <a:lnTo>
                    <a:pt x="28" y="0"/>
                  </a:lnTo>
                  <a:lnTo>
                    <a:pt x="16" y="5"/>
                  </a:lnTo>
                  <a:lnTo>
                    <a:pt x="4" y="0"/>
                  </a:lnTo>
                  <a:lnTo>
                    <a:pt x="0" y="3"/>
                  </a:lnTo>
                  <a:lnTo>
                    <a:pt x="0" y="3"/>
                  </a:lnTo>
                  <a:lnTo>
                    <a:pt x="0" y="3"/>
                  </a:lnTo>
                  <a:lnTo>
                    <a:pt x="15" y="65"/>
                  </a:lnTo>
                  <a:lnTo>
                    <a:pt x="19" y="65"/>
                  </a:lnTo>
                  <a:lnTo>
                    <a:pt x="33" y="3"/>
                  </a:lnTo>
                  <a:lnTo>
                    <a:pt x="33" y="3"/>
                  </a:lnTo>
                  <a:lnTo>
                    <a:pt x="33" y="3"/>
                  </a:lnTo>
                  <a:lnTo>
                    <a:pt x="33" y="3"/>
                  </a:lnTo>
                  <a:lnTo>
                    <a:pt x="32" y="3"/>
                  </a:lnTo>
                  <a:close/>
                  <a:moveTo>
                    <a:pt x="16" y="57"/>
                  </a:moveTo>
                  <a:lnTo>
                    <a:pt x="4" y="4"/>
                  </a:lnTo>
                  <a:lnTo>
                    <a:pt x="16" y="8"/>
                  </a:lnTo>
                  <a:lnTo>
                    <a:pt x="29" y="4"/>
                  </a:lnTo>
                  <a:lnTo>
                    <a:pt x="16"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6" name="Group 25"/>
          <p:cNvGrpSpPr/>
          <p:nvPr/>
        </p:nvGrpSpPr>
        <p:grpSpPr>
          <a:xfrm>
            <a:off x="3821318" y="3176179"/>
            <a:ext cx="359981" cy="360000"/>
            <a:chOff x="3440113" y="1050925"/>
            <a:chExt cx="390525" cy="333376"/>
          </a:xfrm>
          <a:solidFill>
            <a:schemeClr val="bg1"/>
          </a:solidFill>
        </p:grpSpPr>
        <p:sp>
          <p:nvSpPr>
            <p:cNvPr id="27"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8"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9"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0"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1"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2"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Tree>
  </p:cSld>
  <p:clrMapOvr>
    <a:masterClrMapping/>
  </p:clrMapOvr>
  <p:transition advTm="603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par>
                          <p:cTn id="56" fill="hold">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5" grpId="0" bldLvl="0" animBg="1"/>
      <p:bldP spid="7" grpId="0" bldLvl="0" animBg="1"/>
      <p:bldP spid="8" grpId="0" bldLvl="0" animBg="1"/>
      <p:bldP spid="9" grpId="0" bldLvl="0" animBg="1"/>
      <p:bldP spid="1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2" name="Freeform 10"/>
          <p:cNvSpPr/>
          <p:nvPr/>
        </p:nvSpPr>
        <p:spPr bwMode="auto">
          <a:xfrm>
            <a:off x="2647163" y="1773610"/>
            <a:ext cx="6872287" cy="639763"/>
          </a:xfrm>
          <a:custGeom>
            <a:avLst/>
            <a:gdLst>
              <a:gd name="T0" fmla="*/ 9591 w 9663"/>
              <a:gd name="T1" fmla="*/ 899 h 899"/>
              <a:gd name="T2" fmla="*/ 9663 w 9663"/>
              <a:gd name="T3" fmla="*/ 899 h 899"/>
              <a:gd name="T4" fmla="*/ 9003 w 9663"/>
              <a:gd name="T5" fmla="*/ 522 h 899"/>
              <a:gd name="T6" fmla="*/ 7701 w 9663"/>
              <a:gd name="T7" fmla="*/ 337 h 899"/>
              <a:gd name="T8" fmla="*/ 6885 w 9663"/>
              <a:gd name="T9" fmla="*/ 379 h 899"/>
              <a:gd name="T10" fmla="*/ 6405 w 9663"/>
              <a:gd name="T11" fmla="*/ 413 h 899"/>
              <a:gd name="T12" fmla="*/ 6069 w 9663"/>
              <a:gd name="T13" fmla="*/ 425 h 899"/>
              <a:gd name="T14" fmla="*/ 5319 w 9663"/>
              <a:gd name="T15" fmla="*/ 306 h 899"/>
              <a:gd name="T16" fmla="*/ 4908 w 9663"/>
              <a:gd name="T17" fmla="*/ 0 h 899"/>
              <a:gd name="T18" fmla="*/ 4755 w 9663"/>
              <a:gd name="T19" fmla="*/ 0 h 899"/>
              <a:gd name="T20" fmla="*/ 4344 w 9663"/>
              <a:gd name="T21" fmla="*/ 306 h 899"/>
              <a:gd name="T22" fmla="*/ 3594 w 9663"/>
              <a:gd name="T23" fmla="*/ 425 h 899"/>
              <a:gd name="T24" fmla="*/ 3304 w 9663"/>
              <a:gd name="T25" fmla="*/ 413 h 899"/>
              <a:gd name="T26" fmla="*/ 2768 w 9663"/>
              <a:gd name="T27" fmla="*/ 379 h 899"/>
              <a:gd name="T28" fmla="*/ 2286 w 9663"/>
              <a:gd name="T29" fmla="*/ 347 h 899"/>
              <a:gd name="T30" fmla="*/ 1962 w 9663"/>
              <a:gd name="T31" fmla="*/ 337 h 899"/>
              <a:gd name="T32" fmla="*/ 655 w 9663"/>
              <a:gd name="T33" fmla="*/ 508 h 899"/>
              <a:gd name="T34" fmla="*/ 0 w 9663"/>
              <a:gd name="T35" fmla="*/ 899 h 899"/>
              <a:gd name="T36" fmla="*/ 64 w 9663"/>
              <a:gd name="T37" fmla="*/ 899 h 899"/>
              <a:gd name="T38" fmla="*/ 512 w 9663"/>
              <a:gd name="T39" fmla="*/ 619 h 899"/>
              <a:gd name="T40" fmla="*/ 1346 w 9663"/>
              <a:gd name="T41" fmla="*/ 520 h 899"/>
              <a:gd name="T42" fmla="*/ 1665 w 9663"/>
              <a:gd name="T43" fmla="*/ 531 h 899"/>
              <a:gd name="T44" fmla="*/ 2161 w 9663"/>
              <a:gd name="T45" fmla="*/ 562 h 899"/>
              <a:gd name="T46" fmla="*/ 2678 w 9663"/>
              <a:gd name="T47" fmla="*/ 594 h 899"/>
              <a:gd name="T48" fmla="*/ 3000 w 9663"/>
              <a:gd name="T49" fmla="*/ 604 h 899"/>
              <a:gd name="T50" fmla="*/ 4048 w 9663"/>
              <a:gd name="T51" fmla="*/ 461 h 899"/>
              <a:gd name="T52" fmla="*/ 4809 w 9663"/>
              <a:gd name="T53" fmla="*/ 68 h 899"/>
              <a:gd name="T54" fmla="*/ 4849 w 9663"/>
              <a:gd name="T55" fmla="*/ 31 h 899"/>
              <a:gd name="T56" fmla="*/ 4888 w 9663"/>
              <a:gd name="T57" fmla="*/ 69 h 899"/>
              <a:gd name="T58" fmla="*/ 5627 w 9663"/>
              <a:gd name="T59" fmla="*/ 461 h 899"/>
              <a:gd name="T60" fmla="*/ 6664 w 9663"/>
              <a:gd name="T61" fmla="*/ 604 h 899"/>
              <a:gd name="T62" fmla="*/ 7480 w 9663"/>
              <a:gd name="T63" fmla="*/ 562 h 899"/>
              <a:gd name="T64" fmla="*/ 7977 w 9663"/>
              <a:gd name="T65" fmla="*/ 531 h 899"/>
              <a:gd name="T66" fmla="*/ 8317 w 9663"/>
              <a:gd name="T67" fmla="*/ 520 h 899"/>
              <a:gd name="T68" fmla="*/ 9591 w 9663"/>
              <a:gd name="T69" fmla="*/ 899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63" h="899">
                <a:moveTo>
                  <a:pt x="9591" y="899"/>
                </a:moveTo>
                <a:lnTo>
                  <a:pt x="9663" y="899"/>
                </a:lnTo>
                <a:cubicBezTo>
                  <a:pt x="9549" y="702"/>
                  <a:pt x="9208" y="582"/>
                  <a:pt x="9003" y="522"/>
                </a:cubicBezTo>
                <a:cubicBezTo>
                  <a:pt x="8581" y="398"/>
                  <a:pt x="8145" y="337"/>
                  <a:pt x="7701" y="337"/>
                </a:cubicBezTo>
                <a:cubicBezTo>
                  <a:pt x="7430" y="337"/>
                  <a:pt x="7155" y="356"/>
                  <a:pt x="6885" y="379"/>
                </a:cubicBezTo>
                <a:cubicBezTo>
                  <a:pt x="6725" y="392"/>
                  <a:pt x="6565" y="404"/>
                  <a:pt x="6405" y="413"/>
                </a:cubicBezTo>
                <a:cubicBezTo>
                  <a:pt x="6294" y="420"/>
                  <a:pt x="6181" y="425"/>
                  <a:pt x="6069" y="425"/>
                </a:cubicBezTo>
                <a:cubicBezTo>
                  <a:pt x="5814" y="425"/>
                  <a:pt x="5557" y="392"/>
                  <a:pt x="5319" y="306"/>
                </a:cubicBezTo>
                <a:cubicBezTo>
                  <a:pt x="5153" y="246"/>
                  <a:pt x="4984" y="153"/>
                  <a:pt x="4908" y="0"/>
                </a:cubicBezTo>
                <a:lnTo>
                  <a:pt x="4755" y="0"/>
                </a:lnTo>
                <a:cubicBezTo>
                  <a:pt x="4679" y="153"/>
                  <a:pt x="4511" y="246"/>
                  <a:pt x="4344" y="306"/>
                </a:cubicBezTo>
                <a:cubicBezTo>
                  <a:pt x="4106" y="392"/>
                  <a:pt x="3849" y="425"/>
                  <a:pt x="3594" y="425"/>
                </a:cubicBezTo>
                <a:cubicBezTo>
                  <a:pt x="3499" y="425"/>
                  <a:pt x="3400" y="419"/>
                  <a:pt x="3304" y="413"/>
                </a:cubicBezTo>
                <a:cubicBezTo>
                  <a:pt x="3126" y="403"/>
                  <a:pt x="2947" y="391"/>
                  <a:pt x="2768" y="379"/>
                </a:cubicBezTo>
                <a:cubicBezTo>
                  <a:pt x="2608" y="367"/>
                  <a:pt x="2447" y="356"/>
                  <a:pt x="2286" y="347"/>
                </a:cubicBezTo>
                <a:cubicBezTo>
                  <a:pt x="2178" y="342"/>
                  <a:pt x="2070" y="337"/>
                  <a:pt x="1962" y="337"/>
                </a:cubicBezTo>
                <a:cubicBezTo>
                  <a:pt x="1522" y="337"/>
                  <a:pt x="1074" y="382"/>
                  <a:pt x="655" y="508"/>
                </a:cubicBezTo>
                <a:cubicBezTo>
                  <a:pt x="419" y="580"/>
                  <a:pt x="139" y="698"/>
                  <a:pt x="0" y="899"/>
                </a:cubicBezTo>
                <a:lnTo>
                  <a:pt x="64" y="899"/>
                </a:lnTo>
                <a:cubicBezTo>
                  <a:pt x="175" y="763"/>
                  <a:pt x="337" y="675"/>
                  <a:pt x="512" y="619"/>
                </a:cubicBezTo>
                <a:cubicBezTo>
                  <a:pt x="766" y="537"/>
                  <a:pt x="1079" y="520"/>
                  <a:pt x="1346" y="520"/>
                </a:cubicBezTo>
                <a:cubicBezTo>
                  <a:pt x="1452" y="520"/>
                  <a:pt x="1559" y="525"/>
                  <a:pt x="1665" y="531"/>
                </a:cubicBezTo>
                <a:cubicBezTo>
                  <a:pt x="1831" y="539"/>
                  <a:pt x="1996" y="550"/>
                  <a:pt x="2161" y="562"/>
                </a:cubicBezTo>
                <a:cubicBezTo>
                  <a:pt x="2333" y="574"/>
                  <a:pt x="2506" y="585"/>
                  <a:pt x="2678" y="594"/>
                </a:cubicBezTo>
                <a:cubicBezTo>
                  <a:pt x="2785" y="599"/>
                  <a:pt x="2893" y="604"/>
                  <a:pt x="3000" y="604"/>
                </a:cubicBezTo>
                <a:cubicBezTo>
                  <a:pt x="3356" y="604"/>
                  <a:pt x="3708" y="559"/>
                  <a:pt x="4048" y="461"/>
                </a:cubicBezTo>
                <a:cubicBezTo>
                  <a:pt x="4325" y="381"/>
                  <a:pt x="4602" y="259"/>
                  <a:pt x="4809" y="68"/>
                </a:cubicBezTo>
                <a:lnTo>
                  <a:pt x="4849" y="31"/>
                </a:lnTo>
                <a:lnTo>
                  <a:pt x="4888" y="69"/>
                </a:lnTo>
                <a:cubicBezTo>
                  <a:pt x="5086" y="259"/>
                  <a:pt x="5356" y="381"/>
                  <a:pt x="5627" y="461"/>
                </a:cubicBezTo>
                <a:cubicBezTo>
                  <a:pt x="5962" y="560"/>
                  <a:pt x="6311" y="604"/>
                  <a:pt x="6664" y="604"/>
                </a:cubicBezTo>
                <a:cubicBezTo>
                  <a:pt x="6934" y="604"/>
                  <a:pt x="7211" y="585"/>
                  <a:pt x="7480" y="562"/>
                </a:cubicBezTo>
                <a:cubicBezTo>
                  <a:pt x="7646" y="550"/>
                  <a:pt x="7811" y="539"/>
                  <a:pt x="7977" y="531"/>
                </a:cubicBezTo>
                <a:cubicBezTo>
                  <a:pt x="8090" y="525"/>
                  <a:pt x="8204" y="520"/>
                  <a:pt x="8317" y="520"/>
                </a:cubicBezTo>
                <a:cubicBezTo>
                  <a:pt x="8717" y="520"/>
                  <a:pt x="9342" y="561"/>
                  <a:pt x="9591" y="899"/>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3" name="组合 2"/>
          <p:cNvGrpSpPr>
            <a:grpSpLocks noChangeAspect="1"/>
          </p:cNvGrpSpPr>
          <p:nvPr/>
        </p:nvGrpSpPr>
        <p:grpSpPr>
          <a:xfrm>
            <a:off x="1799439" y="2497510"/>
            <a:ext cx="1448169" cy="1800000"/>
            <a:chOff x="1881188" y="2136775"/>
            <a:chExt cx="1744662" cy="2168525"/>
          </a:xfrm>
        </p:grpSpPr>
        <p:sp>
          <p:nvSpPr>
            <p:cNvPr id="4" name="Freeform 11"/>
            <p:cNvSpPr/>
            <p:nvPr/>
          </p:nvSpPr>
          <p:spPr bwMode="auto">
            <a:xfrm>
              <a:off x="1881188" y="2136775"/>
              <a:ext cx="1744662"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1"/>
            </a:solidFill>
            <a:ln w="7" cap="flat">
              <a:noFill/>
              <a:prstDash val="solid"/>
              <a:miter lim="800000"/>
            </a:ln>
          </p:spPr>
          <p:txBody>
            <a:bodyPr vert="horz" wrap="square" lIns="91440" tIns="45720" rIns="91440" bIns="45720" numCol="1" anchor="t" anchorCtr="0" compatLnSpc="1"/>
            <a:lstStyle/>
            <a:p>
              <a:endParaRPr lang="zh-CN" altLang="en-US"/>
            </a:p>
          </p:txBody>
        </p:sp>
        <p:sp>
          <p:nvSpPr>
            <p:cNvPr id="5" name="Oval 15"/>
            <p:cNvSpPr>
              <a:spLocks noChangeArrowheads="1"/>
            </p:cNvSpPr>
            <p:nvPr/>
          </p:nvSpPr>
          <p:spPr bwMode="auto">
            <a:xfrm>
              <a:off x="2078236"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6" name="组合 5"/>
          <p:cNvGrpSpPr>
            <a:grpSpLocks noChangeAspect="1"/>
          </p:cNvGrpSpPr>
          <p:nvPr/>
        </p:nvGrpSpPr>
        <p:grpSpPr>
          <a:xfrm>
            <a:off x="4216370" y="2497510"/>
            <a:ext cx="1446852" cy="1800000"/>
            <a:chOff x="4114800" y="2136775"/>
            <a:chExt cx="1743075" cy="2168525"/>
          </a:xfrm>
        </p:grpSpPr>
        <p:sp>
          <p:nvSpPr>
            <p:cNvPr id="7" name="Freeform 12"/>
            <p:cNvSpPr/>
            <p:nvPr/>
          </p:nvSpPr>
          <p:spPr bwMode="auto">
            <a:xfrm>
              <a:off x="4114800" y="2136775"/>
              <a:ext cx="1743075"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5"/>
            </a:solidFill>
            <a:ln w="7" cap="flat">
              <a:noFill/>
              <a:prstDash val="solid"/>
              <a:miter lim="800000"/>
            </a:ln>
          </p:spPr>
          <p:txBody>
            <a:bodyPr vert="horz" wrap="square" lIns="91440" tIns="45720" rIns="91440" bIns="45720" numCol="1" anchor="t" anchorCtr="0" compatLnSpc="1"/>
            <a:lstStyle/>
            <a:p>
              <a:endParaRPr lang="zh-CN" altLang="en-US"/>
            </a:p>
          </p:txBody>
        </p:sp>
        <p:sp>
          <p:nvSpPr>
            <p:cNvPr id="8" name="Oval 15"/>
            <p:cNvSpPr>
              <a:spLocks noChangeArrowheads="1"/>
            </p:cNvSpPr>
            <p:nvPr/>
          </p:nvSpPr>
          <p:spPr bwMode="auto">
            <a:xfrm>
              <a:off x="4316468"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9" name="组合 8"/>
          <p:cNvGrpSpPr>
            <a:grpSpLocks noChangeAspect="1"/>
          </p:cNvGrpSpPr>
          <p:nvPr/>
        </p:nvGrpSpPr>
        <p:grpSpPr>
          <a:xfrm>
            <a:off x="6603936" y="2497510"/>
            <a:ext cx="1448169" cy="1800000"/>
            <a:chOff x="6391275" y="2136775"/>
            <a:chExt cx="1744662" cy="2168525"/>
          </a:xfrm>
        </p:grpSpPr>
        <p:sp>
          <p:nvSpPr>
            <p:cNvPr id="10" name="Freeform 13"/>
            <p:cNvSpPr/>
            <p:nvPr/>
          </p:nvSpPr>
          <p:spPr bwMode="auto">
            <a:xfrm>
              <a:off x="6391275" y="2136775"/>
              <a:ext cx="1744662" cy="2168525"/>
            </a:xfrm>
            <a:custGeom>
              <a:avLst/>
              <a:gdLst>
                <a:gd name="T0" fmla="*/ 0 w 2452"/>
                <a:gd name="T1" fmla="*/ 1226 h 3050"/>
                <a:gd name="T2" fmla="*/ 1226 w 2452"/>
                <a:gd name="T3" fmla="*/ 3050 h 3050"/>
                <a:gd name="T4" fmla="*/ 2452 w 2452"/>
                <a:gd name="T5" fmla="*/ 1226 h 3050"/>
                <a:gd name="T6" fmla="*/ 1226 w 2452"/>
                <a:gd name="T7" fmla="*/ 0 h 3050"/>
                <a:gd name="T8" fmla="*/ 1226 w 2452"/>
                <a:gd name="T9" fmla="*/ 0 h 3050"/>
                <a:gd name="T10" fmla="*/ 0 w 2452"/>
                <a:gd name="T11" fmla="*/ 1226 h 3050"/>
              </a:gdLst>
              <a:ahLst/>
              <a:cxnLst>
                <a:cxn ang="0">
                  <a:pos x="T0" y="T1"/>
                </a:cxn>
                <a:cxn ang="0">
                  <a:pos x="T2" y="T3"/>
                </a:cxn>
                <a:cxn ang="0">
                  <a:pos x="T4" y="T5"/>
                </a:cxn>
                <a:cxn ang="0">
                  <a:pos x="T6" y="T7"/>
                </a:cxn>
                <a:cxn ang="0">
                  <a:pos x="T8" y="T9"/>
                </a:cxn>
                <a:cxn ang="0">
                  <a:pos x="T10" y="T11"/>
                </a:cxn>
              </a:cxnLst>
              <a:rect l="0" t="0" r="r" b="b"/>
              <a:pathLst>
                <a:path w="2452" h="3050">
                  <a:moveTo>
                    <a:pt x="0" y="1226"/>
                  </a:moveTo>
                  <a:cubicBezTo>
                    <a:pt x="0" y="1903"/>
                    <a:pt x="1226" y="3050"/>
                    <a:pt x="1226" y="3050"/>
                  </a:cubicBezTo>
                  <a:cubicBezTo>
                    <a:pt x="1226" y="3050"/>
                    <a:pt x="2452" y="1903"/>
                    <a:pt x="2452" y="1226"/>
                  </a:cubicBezTo>
                  <a:cubicBezTo>
                    <a:pt x="2452" y="549"/>
                    <a:pt x="1903" y="0"/>
                    <a:pt x="1226" y="0"/>
                  </a:cubicBezTo>
                  <a:lnTo>
                    <a:pt x="1226" y="0"/>
                  </a:lnTo>
                  <a:cubicBezTo>
                    <a:pt x="549" y="0"/>
                    <a:pt x="0" y="549"/>
                    <a:pt x="0" y="1226"/>
                  </a:cubicBezTo>
                  <a:close/>
                </a:path>
              </a:pathLst>
            </a:custGeom>
            <a:solidFill>
              <a:schemeClr val="accent1"/>
            </a:solidFill>
            <a:ln w="7" cap="flat">
              <a:noFill/>
              <a:prstDash val="solid"/>
              <a:miter lim="800000"/>
            </a:ln>
          </p:spPr>
          <p:txBody>
            <a:bodyPr vert="horz" wrap="square" lIns="91440" tIns="45720" rIns="91440" bIns="45720" numCol="1" anchor="t" anchorCtr="0" compatLnSpc="1"/>
            <a:lstStyle/>
            <a:p>
              <a:endParaRPr lang="zh-CN" altLang="en-US"/>
            </a:p>
          </p:txBody>
        </p:sp>
        <p:sp>
          <p:nvSpPr>
            <p:cNvPr id="11" name="Oval 15"/>
            <p:cNvSpPr>
              <a:spLocks noChangeArrowheads="1"/>
            </p:cNvSpPr>
            <p:nvPr/>
          </p:nvSpPr>
          <p:spPr bwMode="auto">
            <a:xfrm>
              <a:off x="6595644"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12" name="组合 11"/>
          <p:cNvGrpSpPr>
            <a:grpSpLocks noChangeAspect="1"/>
          </p:cNvGrpSpPr>
          <p:nvPr/>
        </p:nvGrpSpPr>
        <p:grpSpPr>
          <a:xfrm>
            <a:off x="9002910" y="2497510"/>
            <a:ext cx="1446852" cy="1800000"/>
            <a:chOff x="8689975" y="2136775"/>
            <a:chExt cx="1743075" cy="2168525"/>
          </a:xfrm>
        </p:grpSpPr>
        <p:sp>
          <p:nvSpPr>
            <p:cNvPr id="13" name="Freeform 14"/>
            <p:cNvSpPr/>
            <p:nvPr/>
          </p:nvSpPr>
          <p:spPr bwMode="auto">
            <a:xfrm>
              <a:off x="8689975" y="2136775"/>
              <a:ext cx="1743075"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3"/>
            </a:solidFill>
            <a:ln w="7" cap="flat">
              <a:noFill/>
              <a:prstDash val="solid"/>
              <a:miter lim="800000"/>
            </a:ln>
          </p:spPr>
          <p:txBody>
            <a:bodyPr vert="horz" wrap="square" lIns="91440" tIns="45720" rIns="91440" bIns="45720" numCol="1" anchor="t" anchorCtr="0" compatLnSpc="1"/>
            <a:lstStyle/>
            <a:p>
              <a:endParaRPr lang="zh-CN" altLang="en-US"/>
            </a:p>
          </p:txBody>
        </p:sp>
        <p:sp>
          <p:nvSpPr>
            <p:cNvPr id="14" name="Oval 15"/>
            <p:cNvSpPr>
              <a:spLocks noChangeArrowheads="1"/>
            </p:cNvSpPr>
            <p:nvPr/>
          </p:nvSpPr>
          <p:spPr bwMode="auto">
            <a:xfrm>
              <a:off x="8874820"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sp>
        <p:nvSpPr>
          <p:cNvPr id="15" name="TextBox 14"/>
          <p:cNvSpPr txBox="1"/>
          <p:nvPr/>
        </p:nvSpPr>
        <p:spPr>
          <a:xfrm>
            <a:off x="2174709" y="2867653"/>
            <a:ext cx="697627" cy="707886"/>
          </a:xfrm>
          <a:prstGeom prst="rect">
            <a:avLst/>
          </a:prstGeom>
          <a:noFill/>
        </p:spPr>
        <p:txBody>
          <a:bodyPr wrap="none" rtlCol="0">
            <a:spAutoFit/>
          </a:bodyPr>
          <a:lstStyle/>
          <a:p>
            <a:r>
              <a:rPr lang="zh-CN" altLang="en-US" sz="2000" dirty="0">
                <a:solidFill>
                  <a:schemeClr val="tx1">
                    <a:lumMod val="85000"/>
                    <a:lumOff val="15000"/>
                  </a:schemeClr>
                </a:solidFill>
                <a:latin typeface="微软雅黑" panose="020B0503020204020204" charset="-122"/>
                <a:ea typeface="微软雅黑" panose="020B0503020204020204" charset="-122"/>
              </a:rPr>
              <a:t>标题</a:t>
            </a:r>
            <a:endParaRPr lang="en-US" altLang="zh-CN" sz="2000" dirty="0">
              <a:solidFill>
                <a:schemeClr val="tx1">
                  <a:lumMod val="85000"/>
                  <a:lumOff val="15000"/>
                </a:schemeClr>
              </a:solidFill>
              <a:latin typeface="微软雅黑" panose="020B0503020204020204" charset="-122"/>
              <a:ea typeface="微软雅黑" panose="020B0503020204020204" charset="-122"/>
            </a:endParaRPr>
          </a:p>
          <a:p>
            <a:r>
              <a:rPr lang="zh-CN" altLang="en-US" sz="2000" dirty="0">
                <a:solidFill>
                  <a:schemeClr val="tx1">
                    <a:lumMod val="85000"/>
                    <a:lumOff val="15000"/>
                  </a:schemeClr>
                </a:solidFill>
                <a:latin typeface="微软雅黑" panose="020B0503020204020204" charset="-122"/>
                <a:ea typeface="微软雅黑" panose="020B0503020204020204" charset="-122"/>
              </a:rPr>
              <a:t>文本</a:t>
            </a:r>
          </a:p>
        </p:txBody>
      </p:sp>
      <p:sp>
        <p:nvSpPr>
          <p:cNvPr id="16" name="TextBox 15"/>
          <p:cNvSpPr txBox="1"/>
          <p:nvPr/>
        </p:nvSpPr>
        <p:spPr>
          <a:xfrm>
            <a:off x="4590982" y="2867653"/>
            <a:ext cx="697627" cy="707886"/>
          </a:xfrm>
          <a:prstGeom prst="rect">
            <a:avLst/>
          </a:prstGeom>
          <a:noFill/>
        </p:spPr>
        <p:txBody>
          <a:bodyPr wrap="none" rtlCol="0">
            <a:spAutoFit/>
          </a:bodyPr>
          <a:lstStyle/>
          <a:p>
            <a:r>
              <a:rPr lang="zh-CN" altLang="en-US" sz="2000" dirty="0">
                <a:solidFill>
                  <a:schemeClr val="tx1">
                    <a:lumMod val="85000"/>
                    <a:lumOff val="15000"/>
                  </a:schemeClr>
                </a:solidFill>
                <a:latin typeface="微软雅黑" panose="020B0503020204020204" charset="-122"/>
                <a:ea typeface="微软雅黑" panose="020B0503020204020204" charset="-122"/>
              </a:rPr>
              <a:t>标题</a:t>
            </a:r>
            <a:endParaRPr lang="en-US" altLang="zh-CN" sz="2000" dirty="0">
              <a:solidFill>
                <a:schemeClr val="tx1">
                  <a:lumMod val="85000"/>
                  <a:lumOff val="15000"/>
                </a:schemeClr>
              </a:solidFill>
              <a:latin typeface="微软雅黑" panose="020B0503020204020204" charset="-122"/>
              <a:ea typeface="微软雅黑" panose="020B0503020204020204" charset="-122"/>
            </a:endParaRPr>
          </a:p>
          <a:p>
            <a:r>
              <a:rPr lang="zh-CN" altLang="en-US" sz="2000" dirty="0">
                <a:solidFill>
                  <a:schemeClr val="tx1">
                    <a:lumMod val="85000"/>
                    <a:lumOff val="15000"/>
                  </a:schemeClr>
                </a:solidFill>
                <a:latin typeface="微软雅黑" panose="020B0503020204020204" charset="-122"/>
                <a:ea typeface="微软雅黑" panose="020B0503020204020204" charset="-122"/>
              </a:rPr>
              <a:t>文本</a:t>
            </a:r>
          </a:p>
        </p:txBody>
      </p:sp>
      <p:sp>
        <p:nvSpPr>
          <p:cNvPr id="17" name="TextBox 16"/>
          <p:cNvSpPr txBox="1"/>
          <p:nvPr/>
        </p:nvSpPr>
        <p:spPr>
          <a:xfrm>
            <a:off x="6979206" y="2867653"/>
            <a:ext cx="697627" cy="707886"/>
          </a:xfrm>
          <a:prstGeom prst="rect">
            <a:avLst/>
          </a:prstGeom>
          <a:noFill/>
        </p:spPr>
        <p:txBody>
          <a:bodyPr wrap="none" rtlCol="0">
            <a:spAutoFit/>
          </a:bodyPr>
          <a:lstStyle/>
          <a:p>
            <a:r>
              <a:rPr lang="zh-CN" altLang="en-US" sz="2000" dirty="0">
                <a:solidFill>
                  <a:schemeClr val="tx1">
                    <a:lumMod val="85000"/>
                    <a:lumOff val="15000"/>
                  </a:schemeClr>
                </a:solidFill>
                <a:latin typeface="微软雅黑" panose="020B0503020204020204" charset="-122"/>
                <a:ea typeface="微软雅黑" panose="020B0503020204020204" charset="-122"/>
              </a:rPr>
              <a:t>标题</a:t>
            </a:r>
            <a:endParaRPr lang="en-US" altLang="zh-CN" sz="2000" dirty="0">
              <a:solidFill>
                <a:schemeClr val="tx1">
                  <a:lumMod val="85000"/>
                  <a:lumOff val="15000"/>
                </a:schemeClr>
              </a:solidFill>
              <a:latin typeface="微软雅黑" panose="020B0503020204020204" charset="-122"/>
              <a:ea typeface="微软雅黑" panose="020B0503020204020204" charset="-122"/>
            </a:endParaRPr>
          </a:p>
          <a:p>
            <a:r>
              <a:rPr lang="zh-CN" altLang="en-US" sz="2000" dirty="0">
                <a:solidFill>
                  <a:schemeClr val="tx1">
                    <a:lumMod val="85000"/>
                    <a:lumOff val="15000"/>
                  </a:schemeClr>
                </a:solidFill>
                <a:latin typeface="微软雅黑" panose="020B0503020204020204" charset="-122"/>
                <a:ea typeface="微软雅黑" panose="020B0503020204020204" charset="-122"/>
              </a:rPr>
              <a:t>文本</a:t>
            </a:r>
          </a:p>
        </p:txBody>
      </p:sp>
      <p:sp>
        <p:nvSpPr>
          <p:cNvPr id="18" name="TextBox 17"/>
          <p:cNvSpPr txBox="1"/>
          <p:nvPr/>
        </p:nvSpPr>
        <p:spPr>
          <a:xfrm>
            <a:off x="9368710" y="2867653"/>
            <a:ext cx="697627" cy="707886"/>
          </a:xfrm>
          <a:prstGeom prst="rect">
            <a:avLst/>
          </a:prstGeom>
          <a:noFill/>
        </p:spPr>
        <p:txBody>
          <a:bodyPr wrap="none" rtlCol="0">
            <a:spAutoFit/>
          </a:bodyPr>
          <a:lstStyle/>
          <a:p>
            <a:r>
              <a:rPr lang="zh-CN" altLang="en-US" sz="2000" dirty="0">
                <a:solidFill>
                  <a:schemeClr val="tx1">
                    <a:lumMod val="85000"/>
                    <a:lumOff val="15000"/>
                  </a:schemeClr>
                </a:solidFill>
                <a:latin typeface="微软雅黑" panose="020B0503020204020204" charset="-122"/>
                <a:ea typeface="微软雅黑" panose="020B0503020204020204" charset="-122"/>
              </a:rPr>
              <a:t>标题</a:t>
            </a:r>
            <a:endParaRPr lang="en-US" altLang="zh-CN" sz="2000" dirty="0">
              <a:solidFill>
                <a:schemeClr val="tx1">
                  <a:lumMod val="85000"/>
                  <a:lumOff val="15000"/>
                </a:schemeClr>
              </a:solidFill>
              <a:latin typeface="微软雅黑" panose="020B0503020204020204" charset="-122"/>
              <a:ea typeface="微软雅黑" panose="020B0503020204020204" charset="-122"/>
            </a:endParaRPr>
          </a:p>
          <a:p>
            <a:r>
              <a:rPr lang="zh-CN" altLang="en-US" sz="2000" dirty="0">
                <a:solidFill>
                  <a:schemeClr val="tx1">
                    <a:lumMod val="85000"/>
                    <a:lumOff val="15000"/>
                  </a:schemeClr>
                </a:solidFill>
                <a:latin typeface="微软雅黑" panose="020B0503020204020204" charset="-122"/>
                <a:ea typeface="微软雅黑" panose="020B0503020204020204" charset="-122"/>
              </a:rPr>
              <a:t>文本</a:t>
            </a:r>
          </a:p>
        </p:txBody>
      </p:sp>
      <p:grpSp>
        <p:nvGrpSpPr>
          <p:cNvPr id="19" name="组合 18"/>
          <p:cNvGrpSpPr/>
          <p:nvPr/>
        </p:nvGrpSpPr>
        <p:grpSpPr>
          <a:xfrm>
            <a:off x="4076441" y="1111469"/>
            <a:ext cx="4039075" cy="576064"/>
            <a:chOff x="4170601" y="764704"/>
            <a:chExt cx="3748917" cy="576064"/>
          </a:xfrm>
        </p:grpSpPr>
        <p:sp>
          <p:nvSpPr>
            <p:cNvPr id="20" name="圆角矩形 19"/>
            <p:cNvSpPr/>
            <p:nvPr/>
          </p:nvSpPr>
          <p:spPr bwMode="auto">
            <a:xfrm>
              <a:off x="4170601" y="764704"/>
              <a:ext cx="3748917" cy="576064"/>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 name="TextBox 20"/>
            <p:cNvSpPr txBox="1"/>
            <p:nvPr/>
          </p:nvSpPr>
          <p:spPr>
            <a:xfrm>
              <a:off x="4570707" y="831245"/>
              <a:ext cx="3262432" cy="400110"/>
            </a:xfrm>
            <a:prstGeom prst="rect">
              <a:avLst/>
            </a:prstGeom>
            <a:noFill/>
          </p:spPr>
          <p:txBody>
            <a:bodyPr wrap="none" rtlCol="0">
              <a:spAutoFit/>
            </a:bodyPr>
            <a:lstStyle/>
            <a:p>
              <a:r>
                <a:rPr lang="zh-CN" altLang="en-US" sz="2000" dirty="0">
                  <a:solidFill>
                    <a:srgbClr val="F8F8F8"/>
                  </a:solidFill>
                  <a:latin typeface="微软雅黑" panose="020B0503020204020204" charset="-122"/>
                  <a:ea typeface="微软雅黑" panose="020B0503020204020204" charset="-122"/>
                </a:rPr>
                <a:t>请在这里输入你的标题内容</a:t>
              </a:r>
            </a:p>
          </p:txBody>
        </p:sp>
      </p:grpSp>
      <p:grpSp>
        <p:nvGrpSpPr>
          <p:cNvPr id="22" name="组合 21"/>
          <p:cNvGrpSpPr/>
          <p:nvPr/>
        </p:nvGrpSpPr>
        <p:grpSpPr>
          <a:xfrm>
            <a:off x="1486693" y="4456958"/>
            <a:ext cx="2085285" cy="1330526"/>
            <a:chOff x="1600200" y="4427439"/>
            <a:chExt cx="2308225" cy="1330526"/>
          </a:xfrm>
        </p:grpSpPr>
        <p:sp>
          <p:nvSpPr>
            <p:cNvPr id="23" name="Freeform 6"/>
            <p:cNvSpPr/>
            <p:nvPr/>
          </p:nvSpPr>
          <p:spPr bwMode="auto">
            <a:xfrm>
              <a:off x="1600200" y="4427439"/>
              <a:ext cx="2308225" cy="1330526"/>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24" name="Rectangle 11"/>
            <p:cNvSpPr>
              <a:spLocks noChangeArrowheads="1"/>
            </p:cNvSpPr>
            <p:nvPr/>
          </p:nvSpPr>
          <p:spPr bwMode="auto">
            <a:xfrm>
              <a:off x="1768475" y="4588534"/>
              <a:ext cx="2025651" cy="1023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 在这里添加你需要的文字内容，请根据自己要求更改。</a:t>
              </a:r>
            </a:p>
          </p:txBody>
        </p:sp>
      </p:grpSp>
      <p:grpSp>
        <p:nvGrpSpPr>
          <p:cNvPr id="25" name="组合 24"/>
          <p:cNvGrpSpPr/>
          <p:nvPr/>
        </p:nvGrpSpPr>
        <p:grpSpPr>
          <a:xfrm>
            <a:off x="3913724" y="4456957"/>
            <a:ext cx="2085285" cy="1330527"/>
            <a:chOff x="1600200" y="4427438"/>
            <a:chExt cx="2308225" cy="1330527"/>
          </a:xfrm>
        </p:grpSpPr>
        <p:sp>
          <p:nvSpPr>
            <p:cNvPr id="26" name="Freeform 6"/>
            <p:cNvSpPr/>
            <p:nvPr/>
          </p:nvSpPr>
          <p:spPr bwMode="auto">
            <a:xfrm>
              <a:off x="1600200" y="4427438"/>
              <a:ext cx="2308225" cy="133052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27" name="Rectangle 11"/>
            <p:cNvSpPr>
              <a:spLocks noChangeArrowheads="1"/>
            </p:cNvSpPr>
            <p:nvPr/>
          </p:nvSpPr>
          <p:spPr bwMode="auto">
            <a:xfrm>
              <a:off x="1768475" y="4588534"/>
              <a:ext cx="2025651" cy="1023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 在这里添加你需要的文字内容，请根据自己要求更改。</a:t>
              </a:r>
            </a:p>
          </p:txBody>
        </p:sp>
      </p:grpSp>
      <p:grpSp>
        <p:nvGrpSpPr>
          <p:cNvPr id="28" name="组合 27"/>
          <p:cNvGrpSpPr/>
          <p:nvPr/>
        </p:nvGrpSpPr>
        <p:grpSpPr>
          <a:xfrm>
            <a:off x="6302082" y="4456957"/>
            <a:ext cx="2085285" cy="1330527"/>
            <a:chOff x="1600200" y="4427438"/>
            <a:chExt cx="2308225" cy="1330527"/>
          </a:xfrm>
        </p:grpSpPr>
        <p:sp>
          <p:nvSpPr>
            <p:cNvPr id="29" name="Freeform 6"/>
            <p:cNvSpPr/>
            <p:nvPr/>
          </p:nvSpPr>
          <p:spPr bwMode="auto">
            <a:xfrm>
              <a:off x="1600200" y="4427438"/>
              <a:ext cx="2308225" cy="133052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30" name="Rectangle 11"/>
            <p:cNvSpPr>
              <a:spLocks noChangeArrowheads="1"/>
            </p:cNvSpPr>
            <p:nvPr/>
          </p:nvSpPr>
          <p:spPr bwMode="auto">
            <a:xfrm>
              <a:off x="1768475" y="4588534"/>
              <a:ext cx="2025651" cy="1023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 在这里添加你需要的文字内容，请根据自己要求更改。</a:t>
              </a:r>
            </a:p>
          </p:txBody>
        </p:sp>
      </p:grpSp>
      <p:grpSp>
        <p:nvGrpSpPr>
          <p:cNvPr id="31" name="组合 30"/>
          <p:cNvGrpSpPr/>
          <p:nvPr/>
        </p:nvGrpSpPr>
        <p:grpSpPr>
          <a:xfrm>
            <a:off x="8690440" y="4456957"/>
            <a:ext cx="2085285" cy="1330527"/>
            <a:chOff x="1600200" y="4427438"/>
            <a:chExt cx="2308225" cy="1330527"/>
          </a:xfrm>
        </p:grpSpPr>
        <p:sp>
          <p:nvSpPr>
            <p:cNvPr id="32" name="Freeform 6"/>
            <p:cNvSpPr/>
            <p:nvPr/>
          </p:nvSpPr>
          <p:spPr bwMode="auto">
            <a:xfrm>
              <a:off x="1600200" y="4427438"/>
              <a:ext cx="2308225" cy="133052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33" name="Rectangle 11"/>
            <p:cNvSpPr>
              <a:spLocks noChangeArrowheads="1"/>
            </p:cNvSpPr>
            <p:nvPr/>
          </p:nvSpPr>
          <p:spPr bwMode="auto">
            <a:xfrm>
              <a:off x="1768475" y="4588534"/>
              <a:ext cx="2025651" cy="1061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       在这里添加你需要的文字内容，请根据自己要求更改。</a:t>
              </a:r>
            </a:p>
          </p:txBody>
        </p:sp>
      </p:grpSp>
    </p:spTree>
  </p:cSld>
  <p:clrMapOvr>
    <a:masterClrMapping/>
  </p:clrMapOvr>
  <p:transition advTm="645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2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6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childTnLst>
                          </p:cTn>
                        </p:par>
                        <p:par>
                          <p:cTn id="35" fill="hold">
                            <p:stCondLst>
                              <p:cond delay="2000"/>
                            </p:stCondLst>
                            <p:childTnLst>
                              <p:par>
                                <p:cTn id="36" presetID="31"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300" fill="hold"/>
                                        <p:tgtEl>
                                          <p:spTgt spid="15"/>
                                        </p:tgtEl>
                                        <p:attrNameLst>
                                          <p:attrName>ppt_w</p:attrName>
                                        </p:attrNameLst>
                                      </p:cBhvr>
                                      <p:tavLst>
                                        <p:tav tm="0">
                                          <p:val>
                                            <p:fltVal val="0"/>
                                          </p:val>
                                        </p:tav>
                                        <p:tav tm="100000">
                                          <p:val>
                                            <p:strVal val="#ppt_w"/>
                                          </p:val>
                                        </p:tav>
                                      </p:tavLst>
                                    </p:anim>
                                    <p:anim calcmode="lin" valueType="num">
                                      <p:cBhvr>
                                        <p:cTn id="39" dur="300" fill="hold"/>
                                        <p:tgtEl>
                                          <p:spTgt spid="15"/>
                                        </p:tgtEl>
                                        <p:attrNameLst>
                                          <p:attrName>ppt_h</p:attrName>
                                        </p:attrNameLst>
                                      </p:cBhvr>
                                      <p:tavLst>
                                        <p:tav tm="0">
                                          <p:val>
                                            <p:fltVal val="0"/>
                                          </p:val>
                                        </p:tav>
                                        <p:tav tm="100000">
                                          <p:val>
                                            <p:strVal val="#ppt_h"/>
                                          </p:val>
                                        </p:tav>
                                      </p:tavLst>
                                    </p:anim>
                                    <p:anim calcmode="lin" valueType="num">
                                      <p:cBhvr>
                                        <p:cTn id="40" dur="300" fill="hold"/>
                                        <p:tgtEl>
                                          <p:spTgt spid="15"/>
                                        </p:tgtEl>
                                        <p:attrNameLst>
                                          <p:attrName>style.rotation</p:attrName>
                                        </p:attrNameLst>
                                      </p:cBhvr>
                                      <p:tavLst>
                                        <p:tav tm="0">
                                          <p:val>
                                            <p:fltVal val="90"/>
                                          </p:val>
                                        </p:tav>
                                        <p:tav tm="100000">
                                          <p:val>
                                            <p:fltVal val="0"/>
                                          </p:val>
                                        </p:tav>
                                      </p:tavLst>
                                    </p:anim>
                                    <p:animEffect transition="in" filter="fade">
                                      <p:cBhvr>
                                        <p:cTn id="41" dur="300"/>
                                        <p:tgtEl>
                                          <p:spTgt spid="15"/>
                                        </p:tgtEl>
                                      </p:cBhvr>
                                    </p:animEffect>
                                  </p:childTnLst>
                                </p:cTn>
                              </p:par>
                            </p:childTnLst>
                          </p:cTn>
                        </p:par>
                        <p:par>
                          <p:cTn id="42" fill="hold">
                            <p:stCondLst>
                              <p:cond delay="2500"/>
                            </p:stCondLst>
                            <p:childTnLst>
                              <p:par>
                                <p:cTn id="43" presetID="22" presetClass="entr" presetSubtype="1"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up)">
                                      <p:cBhvr>
                                        <p:cTn id="45" dur="500"/>
                                        <p:tgtEl>
                                          <p:spTgt spid="22"/>
                                        </p:tgtEl>
                                      </p:cBhvr>
                                    </p:animEffect>
                                  </p:childTnLst>
                                </p:cTn>
                              </p:par>
                            </p:childTnLst>
                          </p:cTn>
                        </p:par>
                        <p:par>
                          <p:cTn id="46" fill="hold">
                            <p:stCondLst>
                              <p:cond delay="3000"/>
                            </p:stCondLst>
                            <p:childTnLst>
                              <p:par>
                                <p:cTn id="47" presetID="31"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300" fill="hold"/>
                                        <p:tgtEl>
                                          <p:spTgt spid="16"/>
                                        </p:tgtEl>
                                        <p:attrNameLst>
                                          <p:attrName>ppt_w</p:attrName>
                                        </p:attrNameLst>
                                      </p:cBhvr>
                                      <p:tavLst>
                                        <p:tav tm="0">
                                          <p:val>
                                            <p:fltVal val="0"/>
                                          </p:val>
                                        </p:tav>
                                        <p:tav tm="100000">
                                          <p:val>
                                            <p:strVal val="#ppt_w"/>
                                          </p:val>
                                        </p:tav>
                                      </p:tavLst>
                                    </p:anim>
                                    <p:anim calcmode="lin" valueType="num">
                                      <p:cBhvr>
                                        <p:cTn id="50" dur="300" fill="hold"/>
                                        <p:tgtEl>
                                          <p:spTgt spid="16"/>
                                        </p:tgtEl>
                                        <p:attrNameLst>
                                          <p:attrName>ppt_h</p:attrName>
                                        </p:attrNameLst>
                                      </p:cBhvr>
                                      <p:tavLst>
                                        <p:tav tm="0">
                                          <p:val>
                                            <p:fltVal val="0"/>
                                          </p:val>
                                        </p:tav>
                                        <p:tav tm="100000">
                                          <p:val>
                                            <p:strVal val="#ppt_h"/>
                                          </p:val>
                                        </p:tav>
                                      </p:tavLst>
                                    </p:anim>
                                    <p:anim calcmode="lin" valueType="num">
                                      <p:cBhvr>
                                        <p:cTn id="51" dur="300" fill="hold"/>
                                        <p:tgtEl>
                                          <p:spTgt spid="16"/>
                                        </p:tgtEl>
                                        <p:attrNameLst>
                                          <p:attrName>style.rotation</p:attrName>
                                        </p:attrNameLst>
                                      </p:cBhvr>
                                      <p:tavLst>
                                        <p:tav tm="0">
                                          <p:val>
                                            <p:fltVal val="90"/>
                                          </p:val>
                                        </p:tav>
                                        <p:tav tm="100000">
                                          <p:val>
                                            <p:fltVal val="0"/>
                                          </p:val>
                                        </p:tav>
                                      </p:tavLst>
                                    </p:anim>
                                    <p:animEffect transition="in" filter="fade">
                                      <p:cBhvr>
                                        <p:cTn id="52" dur="300"/>
                                        <p:tgtEl>
                                          <p:spTgt spid="16"/>
                                        </p:tgtEl>
                                      </p:cBhvr>
                                    </p:animEffect>
                                  </p:childTnLst>
                                </p:cTn>
                              </p:par>
                            </p:childTnLst>
                          </p:cTn>
                        </p:par>
                        <p:par>
                          <p:cTn id="53" fill="hold">
                            <p:stCondLst>
                              <p:cond delay="3500"/>
                            </p:stCondLst>
                            <p:childTnLst>
                              <p:par>
                                <p:cTn id="54" presetID="22" presetClass="entr" presetSubtype="1"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up)">
                                      <p:cBhvr>
                                        <p:cTn id="56" dur="500"/>
                                        <p:tgtEl>
                                          <p:spTgt spid="25"/>
                                        </p:tgtEl>
                                      </p:cBhvr>
                                    </p:animEffect>
                                  </p:childTnLst>
                                </p:cTn>
                              </p:par>
                            </p:childTnLst>
                          </p:cTn>
                        </p:par>
                        <p:par>
                          <p:cTn id="57" fill="hold">
                            <p:stCondLst>
                              <p:cond delay="4000"/>
                            </p:stCondLst>
                            <p:childTnLst>
                              <p:par>
                                <p:cTn id="58" presetID="31" presetClass="entr" presetSubtype="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300" fill="hold"/>
                                        <p:tgtEl>
                                          <p:spTgt spid="17"/>
                                        </p:tgtEl>
                                        <p:attrNameLst>
                                          <p:attrName>ppt_w</p:attrName>
                                        </p:attrNameLst>
                                      </p:cBhvr>
                                      <p:tavLst>
                                        <p:tav tm="0">
                                          <p:val>
                                            <p:fltVal val="0"/>
                                          </p:val>
                                        </p:tav>
                                        <p:tav tm="100000">
                                          <p:val>
                                            <p:strVal val="#ppt_w"/>
                                          </p:val>
                                        </p:tav>
                                      </p:tavLst>
                                    </p:anim>
                                    <p:anim calcmode="lin" valueType="num">
                                      <p:cBhvr>
                                        <p:cTn id="61" dur="300" fill="hold"/>
                                        <p:tgtEl>
                                          <p:spTgt spid="17"/>
                                        </p:tgtEl>
                                        <p:attrNameLst>
                                          <p:attrName>ppt_h</p:attrName>
                                        </p:attrNameLst>
                                      </p:cBhvr>
                                      <p:tavLst>
                                        <p:tav tm="0">
                                          <p:val>
                                            <p:fltVal val="0"/>
                                          </p:val>
                                        </p:tav>
                                        <p:tav tm="100000">
                                          <p:val>
                                            <p:strVal val="#ppt_h"/>
                                          </p:val>
                                        </p:tav>
                                      </p:tavLst>
                                    </p:anim>
                                    <p:anim calcmode="lin" valueType="num">
                                      <p:cBhvr>
                                        <p:cTn id="62" dur="300" fill="hold"/>
                                        <p:tgtEl>
                                          <p:spTgt spid="17"/>
                                        </p:tgtEl>
                                        <p:attrNameLst>
                                          <p:attrName>style.rotation</p:attrName>
                                        </p:attrNameLst>
                                      </p:cBhvr>
                                      <p:tavLst>
                                        <p:tav tm="0">
                                          <p:val>
                                            <p:fltVal val="90"/>
                                          </p:val>
                                        </p:tav>
                                        <p:tav tm="100000">
                                          <p:val>
                                            <p:fltVal val="0"/>
                                          </p:val>
                                        </p:tav>
                                      </p:tavLst>
                                    </p:anim>
                                    <p:animEffect transition="in" filter="fade">
                                      <p:cBhvr>
                                        <p:cTn id="63" dur="300"/>
                                        <p:tgtEl>
                                          <p:spTgt spid="17"/>
                                        </p:tgtEl>
                                      </p:cBhvr>
                                    </p:animEffect>
                                  </p:childTnLst>
                                </p:cTn>
                              </p:par>
                            </p:childTnLst>
                          </p:cTn>
                        </p:par>
                        <p:par>
                          <p:cTn id="64" fill="hold">
                            <p:stCondLst>
                              <p:cond delay="4500"/>
                            </p:stCondLst>
                            <p:childTnLst>
                              <p:par>
                                <p:cTn id="65" presetID="22" presetClass="entr" presetSubtype="1"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5000"/>
                            </p:stCondLst>
                            <p:childTnLst>
                              <p:par>
                                <p:cTn id="69" presetID="31" presetClass="entr" presetSubtype="0" fill="hold" grpId="0" nodeType="after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p:cTn id="71" dur="300" fill="hold"/>
                                        <p:tgtEl>
                                          <p:spTgt spid="18"/>
                                        </p:tgtEl>
                                        <p:attrNameLst>
                                          <p:attrName>ppt_w</p:attrName>
                                        </p:attrNameLst>
                                      </p:cBhvr>
                                      <p:tavLst>
                                        <p:tav tm="0">
                                          <p:val>
                                            <p:fltVal val="0"/>
                                          </p:val>
                                        </p:tav>
                                        <p:tav tm="100000">
                                          <p:val>
                                            <p:strVal val="#ppt_w"/>
                                          </p:val>
                                        </p:tav>
                                      </p:tavLst>
                                    </p:anim>
                                    <p:anim calcmode="lin" valueType="num">
                                      <p:cBhvr>
                                        <p:cTn id="72" dur="300" fill="hold"/>
                                        <p:tgtEl>
                                          <p:spTgt spid="18"/>
                                        </p:tgtEl>
                                        <p:attrNameLst>
                                          <p:attrName>ppt_h</p:attrName>
                                        </p:attrNameLst>
                                      </p:cBhvr>
                                      <p:tavLst>
                                        <p:tav tm="0">
                                          <p:val>
                                            <p:fltVal val="0"/>
                                          </p:val>
                                        </p:tav>
                                        <p:tav tm="100000">
                                          <p:val>
                                            <p:strVal val="#ppt_h"/>
                                          </p:val>
                                        </p:tav>
                                      </p:tavLst>
                                    </p:anim>
                                    <p:anim calcmode="lin" valueType="num">
                                      <p:cBhvr>
                                        <p:cTn id="73" dur="300" fill="hold"/>
                                        <p:tgtEl>
                                          <p:spTgt spid="18"/>
                                        </p:tgtEl>
                                        <p:attrNameLst>
                                          <p:attrName>style.rotation</p:attrName>
                                        </p:attrNameLst>
                                      </p:cBhvr>
                                      <p:tavLst>
                                        <p:tav tm="0">
                                          <p:val>
                                            <p:fltVal val="90"/>
                                          </p:val>
                                        </p:tav>
                                        <p:tav tm="100000">
                                          <p:val>
                                            <p:fltVal val="0"/>
                                          </p:val>
                                        </p:tav>
                                      </p:tavLst>
                                    </p:anim>
                                    <p:animEffect transition="in" filter="fade">
                                      <p:cBhvr>
                                        <p:cTn id="74" dur="300"/>
                                        <p:tgtEl>
                                          <p:spTgt spid="18"/>
                                        </p:tgtEl>
                                      </p:cBhvr>
                                    </p:animEffect>
                                  </p:childTnLst>
                                </p:cTn>
                              </p:par>
                            </p:childTnLst>
                          </p:cTn>
                        </p:par>
                        <p:par>
                          <p:cTn id="75" fill="hold">
                            <p:stCondLst>
                              <p:cond delay="5500"/>
                            </p:stCondLst>
                            <p:childTnLst>
                              <p:par>
                                <p:cTn id="76" presetID="22" presetClass="entr" presetSubtype="1" fill="hold"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up)">
                                      <p:cBhvr>
                                        <p:cTn id="7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5"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912604" y="2883812"/>
            <a:ext cx="5059680" cy="829945"/>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02</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29464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1">
                    <a:lumMod val="75000"/>
                    <a:lumOff val="25000"/>
                  </a:schemeClr>
                </a:solidFill>
              </a:rPr>
              <a:t>点击输入本栏的具体文字，简明扼要的说明分项内容。</a:t>
            </a:r>
            <a:endParaRPr lang="en-US" altLang="zh-CN" sz="1600" dirty="0">
              <a:solidFill>
                <a:schemeClr val="tx1">
                  <a:lumMod val="75000"/>
                  <a:lumOff val="25000"/>
                </a:schemeClr>
              </a:solidFill>
            </a:endParaRPr>
          </a:p>
        </p:txBody>
      </p:sp>
    </p:spTree>
  </p:cSld>
  <p:clrMapOvr>
    <a:masterClrMapping/>
  </p:clrMapOvr>
  <p:transition advTm="1731">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P spid="9" grpId="0"/>
    </p:bldLst>
  </p:timing>
</p:sld>
</file>

<file path=ppt/theme/theme1.xml><?xml version="1.0" encoding="utf-8"?>
<a:theme xmlns:a="http://schemas.openxmlformats.org/drawingml/2006/main" name="第一PPT，www.1ppt.co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3812</Words>
  <Application>Microsoft Office PowerPoint</Application>
  <PresentationFormat>宽屏</PresentationFormat>
  <Paragraphs>263</Paragraphs>
  <Slides>28</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28</vt:i4>
      </vt:variant>
    </vt:vector>
  </HeadingPairs>
  <TitlesOfParts>
    <vt:vector size="49" baseType="lpstr">
      <vt:lpstr>Agency FB</vt:lpstr>
      <vt:lpstr>Century Gothic</vt:lpstr>
      <vt:lpstr>FontAwesome</vt:lpstr>
      <vt:lpstr>Franklin Gothic Book</vt:lpstr>
      <vt:lpstr>Gill Sans</vt:lpstr>
      <vt:lpstr>Helvetica Neue</vt:lpstr>
      <vt:lpstr>League Gothic Regular</vt:lpstr>
      <vt:lpstr>LilyUPC</vt:lpstr>
      <vt:lpstr>Swis721 Lt BT</vt:lpstr>
      <vt:lpstr>方正正中黑简体</vt:lpstr>
      <vt:lpstr>宋体</vt:lpstr>
      <vt:lpstr>微软雅黑</vt:lpstr>
      <vt:lpstr>微软雅黑 Light</vt:lpstr>
      <vt:lpstr>Arial</vt:lpstr>
      <vt:lpstr>Calibri</vt:lpstr>
      <vt:lpstr>Calibri Light</vt:lpstr>
      <vt:lpstr>Franklin Gothic Medium</vt:lpstr>
      <vt:lpstr>Impact</vt:lpstr>
      <vt:lpstr>Segoe UI Emoji</vt:lpstr>
      <vt:lpstr>Segoe UI Semilight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dc:title>
  <dc:creator>user</dc:creator>
  <cp:keywords>user</cp:keywords>
  <dc:description>user</dc:description>
  <cp:lastModifiedBy>阳光 男孩</cp:lastModifiedBy>
  <cp:revision>13</cp:revision>
  <dcterms:created xsi:type="dcterms:W3CDTF">2017-05-27T04:45:00Z</dcterms:created>
  <dcterms:modified xsi:type="dcterms:W3CDTF">2019-08-18T03:21:17Z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