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5"/>
  </p:notesMasterIdLst>
  <p:handoutMasterIdLst>
    <p:handoutMasterId r:id="rId26"/>
  </p:handoutMasterIdLst>
  <p:sldIdLst>
    <p:sldId id="3142" r:id="rId2"/>
    <p:sldId id="3143" r:id="rId3"/>
    <p:sldId id="3155" r:id="rId4"/>
    <p:sldId id="3132" r:id="rId5"/>
    <p:sldId id="3128" r:id="rId6"/>
    <p:sldId id="3131" r:id="rId7"/>
    <p:sldId id="3121" r:id="rId8"/>
    <p:sldId id="3156" r:id="rId9"/>
    <p:sldId id="3119" r:id="rId10"/>
    <p:sldId id="3118" r:id="rId11"/>
    <p:sldId id="3123" r:id="rId12"/>
    <p:sldId id="3125" r:id="rId13"/>
    <p:sldId id="3157" r:id="rId14"/>
    <p:sldId id="3122" r:id="rId15"/>
    <p:sldId id="3117" r:id="rId16"/>
    <p:sldId id="3130" r:id="rId17"/>
    <p:sldId id="3126" r:id="rId18"/>
    <p:sldId id="3158" r:id="rId19"/>
    <p:sldId id="3127" r:id="rId20"/>
    <p:sldId id="3124" r:id="rId21"/>
    <p:sldId id="3120" r:id="rId22"/>
    <p:sldId id="3160" r:id="rId23"/>
    <p:sldId id="3161" r:id="rId24"/>
  </p:sldIdLst>
  <p:sldSz cx="12858750" cy="723265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206C"/>
    <a:srgbClr val="BC148E"/>
    <a:srgbClr val="0A1A3B"/>
    <a:srgbClr val="CE000D"/>
    <a:srgbClr val="FE67BE"/>
    <a:srgbClr val="84004C"/>
    <a:srgbClr val="8B2FC3"/>
    <a:srgbClr val="C9247B"/>
    <a:srgbClr val="F3C5BE"/>
    <a:srgbClr val="60A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9" autoAdjust="0"/>
    <p:restoredTop sz="92986" autoAdjust="0"/>
  </p:normalViewPr>
  <p:slideViewPr>
    <p:cSldViewPr>
      <p:cViewPr varScale="1">
        <p:scale>
          <a:sx n="44" d="100"/>
          <a:sy n="44" d="100"/>
        </p:scale>
        <p:origin x="960" y="48"/>
      </p:cViewPr>
      <p:guideLst>
        <p:guide orient="horz" pos="328"/>
        <p:guide pos="4050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12839466497"/>
          <c:y val="1.9316848786758798E-2"/>
        </c:manualLayout>
      </c:layout>
      <c:overlay val="0"/>
      <c:spPr>
        <a:noFill/>
        <a:ln w="25382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3E-3"/>
          <c:w val="0.85189873417721507"/>
          <c:h val="1"/>
        </c:manualLayout>
      </c:layout>
      <c:pieChart>
        <c:varyColors val="0"/>
        <c:ser>
          <c:idx val="0"/>
          <c:order val="0"/>
          <c:spPr>
            <a:noFill/>
            <a:ln w="25382">
              <a:noFill/>
            </a:ln>
          </c:spPr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25382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4F0-44A9-BC50-7422BEDBF6A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25382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4F0-44A9-BC50-7422BEDBF6A7}"/>
              </c:ext>
            </c:extLst>
          </c:dP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4F0-44A9-BC50-7422BEDBF6A7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2013</c:v>
                      </c:pt>
                      <c:pt idx="1">
                        <c:v>2014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2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3003" b="0" i="0" u="none" strike="noStrike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Gill Sans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02822030966"/>
          <c:y val="1.9316771450080369E-2"/>
        </c:manualLayout>
      </c:layout>
      <c:overlay val="0"/>
      <c:spPr>
        <a:noFill/>
        <a:ln w="2541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3E-3"/>
          <c:w val="0.85189873417721507"/>
          <c:h val="1"/>
        </c:manualLayout>
      </c:layout>
      <c:pieChart>
        <c:varyColors val="0"/>
        <c:ser>
          <c:idx val="0"/>
          <c:order val="0"/>
          <c:spPr>
            <a:solidFill>
              <a:schemeClr val="accent2"/>
            </a:solidFill>
            <a:ln w="25414">
              <a:noFill/>
            </a:ln>
          </c:spPr>
          <c:dPt>
            <c:idx val="0"/>
            <c:bubble3D val="0"/>
            <c:spPr>
              <a:solidFill>
                <a:schemeClr val="accent2">
                  <a:lumMod val="50000"/>
                </a:schemeClr>
              </a:solidFill>
              <a:ln w="25414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8B-47F4-856B-EC9FEECAA2E6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9B8B-47F4-856B-EC9FEECAA2E6}"/>
              </c:ext>
            </c:extLst>
          </c:dP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B8B-47F4-856B-EC9FEECAA2E6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2013</c:v>
                      </c:pt>
                      <c:pt idx="1">
                        <c:v>2014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14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3002" b="0" i="0" u="none" strike="noStrike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Gill Sans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02822030966"/>
          <c:y val="1.9316771450080369E-2"/>
        </c:manualLayout>
      </c:layout>
      <c:overlay val="0"/>
      <c:spPr>
        <a:noFill/>
        <a:ln w="25416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3E-3"/>
          <c:w val="0.85189873417721507"/>
          <c:h val="1"/>
        </c:manualLayout>
      </c:layout>
      <c:pieChart>
        <c:varyColors val="0"/>
        <c:ser>
          <c:idx val="0"/>
          <c:order val="0"/>
          <c:spPr>
            <a:solidFill>
              <a:srgbClr val="2C2C2C"/>
            </a:solidFill>
            <a:ln w="25416">
              <a:noFill/>
            </a:ln>
          </c:spPr>
          <c:dPt>
            <c:idx val="0"/>
            <c:bubble3D val="0"/>
            <c:spPr>
              <a:solidFill>
                <a:schemeClr val="accent3">
                  <a:lumMod val="50000"/>
                </a:schemeClr>
              </a:solidFill>
              <a:ln w="25416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DF8-4E97-9F4E-B8D043AD651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416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DF8-4E97-9F4E-B8D043AD6514}"/>
              </c:ext>
            </c:extLst>
          </c:dPt>
          <c:val>
            <c:numRef>
              <c:f>Sheet1!$B$2:$C$2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DF8-4E97-9F4E-B8D043AD6514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2013</c:v>
                      </c:pt>
                      <c:pt idx="1">
                        <c:v>2014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16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3002" b="0" i="0" u="none" strike="noStrike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Gill Sans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08700985239"/>
          <c:y val="1.9316859890001186E-2"/>
        </c:manualLayout>
      </c:layout>
      <c:overlay val="0"/>
      <c:spPr>
        <a:noFill/>
        <a:ln w="25383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3E-3"/>
          <c:w val="0.85189873417721507"/>
          <c:h val="1"/>
        </c:manualLayout>
      </c:layout>
      <c:pieChart>
        <c:varyColors val="0"/>
        <c:ser>
          <c:idx val="0"/>
          <c:order val="0"/>
          <c:spPr>
            <a:solidFill>
              <a:srgbClr val="2C2C2C"/>
            </a:solidFill>
            <a:ln w="25383">
              <a:noFill/>
            </a:ln>
          </c:spPr>
          <c:dPt>
            <c:idx val="0"/>
            <c:bubble3D val="0"/>
            <c:spPr>
              <a:solidFill>
                <a:schemeClr val="accent4">
                  <a:lumMod val="50000"/>
                </a:schemeClr>
              </a:solidFill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10-40D4-9AE1-4E1F37FDC8B5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383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10-40D4-9AE1-4E1F37FDC8B5}"/>
              </c:ext>
            </c:extLst>
          </c:dPt>
          <c:val>
            <c:numRef>
              <c:f>Sheet1!$B$2:$C$2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E10-40D4-9AE1-4E1F37FDC8B5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2013</c:v>
                      </c:pt>
                      <c:pt idx="1">
                        <c:v>2014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3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998" b="0" i="0" u="none" strike="noStrike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Gill Sans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08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45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73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28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64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31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6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8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32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97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83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25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3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2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52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9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1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18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7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81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" y="688"/>
            <a:ext cx="12876225" cy="72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90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73" y="0"/>
            <a:ext cx="10372804" cy="7232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80903" y="2392189"/>
            <a:ext cx="8496944" cy="2288573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180903" y="2839686"/>
            <a:ext cx="8496944" cy="2288573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010507" y="2896245"/>
            <a:ext cx="6837736" cy="1661644"/>
            <a:chOff x="3010507" y="2732656"/>
            <a:chExt cx="6837736" cy="1661644"/>
          </a:xfrm>
        </p:grpSpPr>
        <p:sp>
          <p:nvSpPr>
            <p:cNvPr id="15" name="TextBox 23"/>
            <p:cNvSpPr txBox="1"/>
            <p:nvPr/>
          </p:nvSpPr>
          <p:spPr>
            <a:xfrm>
              <a:off x="4241106" y="3603080"/>
              <a:ext cx="4295282" cy="431659"/>
            </a:xfrm>
            <a:prstGeom prst="rect">
              <a:avLst/>
            </a:prstGeom>
            <a:noFill/>
          </p:spPr>
          <p:txBody>
            <a:bodyPr wrap="none" lIns="128526" tIns="64263" rIns="128526" bIns="64263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cap="all" dirty="0">
                  <a:solidFill>
                    <a:schemeClr val="bg1"/>
                  </a:solidFill>
                  <a:latin typeface="Arial" panose="020B0604020202020204" pitchFamily="34" charset="0"/>
                  <a:ea typeface="方正正准黑简体" panose="02000000000000000000" pitchFamily="2" charset="-122"/>
                  <a:cs typeface="Arial" panose="020B0604020202020204" pitchFamily="34" charset="0"/>
                  <a:sym typeface="+mn-lt"/>
                </a:rPr>
                <a:t>The technology industry </a:t>
              </a:r>
              <a:r>
                <a:rPr lang="en-US" altLang="zh-CN" cap="all" dirty="0" smtClean="0">
                  <a:solidFill>
                    <a:schemeClr val="bg1"/>
                  </a:solidFill>
                  <a:latin typeface="Arial" panose="020B0604020202020204" pitchFamily="34" charset="0"/>
                  <a:ea typeface="方正正准黑简体" panose="02000000000000000000" pitchFamily="2" charset="-122"/>
                  <a:cs typeface="Arial" panose="020B0604020202020204" pitchFamily="34" charset="0"/>
                  <a:sym typeface="+mn-lt"/>
                </a:rPr>
                <a:t>plan</a:t>
              </a:r>
              <a:endParaRPr lang="en-US" altLang="zh-CN" cap="all" dirty="0">
                <a:solidFill>
                  <a:schemeClr val="bg1"/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8" name="TextBox 5"/>
            <p:cNvSpPr txBox="1"/>
            <p:nvPr/>
          </p:nvSpPr>
          <p:spPr>
            <a:xfrm>
              <a:off x="4307886" y="4006502"/>
              <a:ext cx="4242981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cap="all" spc="300" dirty="0" smtClean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+mn-ea"/>
                  <a:sym typeface="+mn-lt"/>
                </a:rPr>
                <a:t>汇报人：</a:t>
              </a:r>
              <a:r>
                <a:rPr lang="en-US" altLang="zh-CN" sz="1600" cap="all" spc="300" dirty="0" smtClean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+mn-ea"/>
                  <a:sym typeface="+mn-lt"/>
                </a:rPr>
                <a:t>X </a:t>
              </a:r>
              <a:r>
                <a:rPr lang="en-US" altLang="zh-CN" sz="1600" cap="all" spc="300" dirty="0" err="1" smtClean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+mn-ea"/>
                  <a:sym typeface="+mn-lt"/>
                </a:rPr>
                <a:t>X</a:t>
              </a:r>
              <a:r>
                <a:rPr lang="en-US" altLang="zh-CN" sz="1600" cap="all" spc="300" dirty="0" smtClean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+mn-ea"/>
                  <a:sym typeface="+mn-lt"/>
                </a:rPr>
                <a:t> </a:t>
              </a:r>
              <a:r>
                <a:rPr lang="en-US" altLang="zh-CN" sz="1600" cap="all" spc="300" dirty="0" err="1" smtClean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+mn-ea"/>
                  <a:sym typeface="+mn-lt"/>
                </a:rPr>
                <a:t>X</a:t>
              </a:r>
              <a:endParaRPr lang="zh-CN" altLang="zh-CN" sz="1600" cap="all" spc="3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2" name="TextBox 1"/>
            <p:cNvSpPr txBox="1"/>
            <p:nvPr/>
          </p:nvSpPr>
          <p:spPr>
            <a:xfrm>
              <a:off x="3010507" y="2732656"/>
              <a:ext cx="6837736" cy="1053111"/>
            </a:xfrm>
            <a:prstGeom prst="rect">
              <a:avLst/>
            </a:prstGeom>
            <a:noFill/>
          </p:spPr>
          <p:txBody>
            <a:bodyPr wrap="square" lIns="128526" tIns="64263" rIns="128526" bIns="64263" rtlCol="0">
              <a:spAutoFit/>
            </a:bodyPr>
            <a:lstStyle/>
            <a:p>
              <a:pPr algn="ctr"/>
              <a:r>
                <a:rPr lang="zh-CN" altLang="en-US" sz="6000" dirty="0" smtClean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+mn-ea"/>
                  <a:sym typeface="+mn-lt"/>
                </a:rPr>
                <a:t>科技行业计划书</a:t>
              </a:r>
              <a:endParaRPr lang="zh-CN" altLang="en-US" sz="60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5400000">
            <a:off x="1494914" y="4554228"/>
            <a:ext cx="984589" cy="388282"/>
            <a:chOff x="1305289" y="4418219"/>
            <a:chExt cx="984589" cy="388282"/>
          </a:xfrm>
        </p:grpSpPr>
        <p:sp>
          <p:nvSpPr>
            <p:cNvPr id="6" name="等腰三角形 5"/>
            <p:cNvSpPr/>
            <p:nvPr/>
          </p:nvSpPr>
          <p:spPr>
            <a:xfrm rot="3792053">
              <a:off x="1593321" y="4152460"/>
              <a:ext cx="360040" cy="93610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21017982">
              <a:off x="2140539" y="4418219"/>
              <a:ext cx="149339" cy="3882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rot="15589366">
            <a:off x="10463625" y="2537777"/>
            <a:ext cx="984589" cy="388282"/>
            <a:chOff x="1305289" y="4418219"/>
            <a:chExt cx="984589" cy="388282"/>
          </a:xfrm>
        </p:grpSpPr>
        <p:sp>
          <p:nvSpPr>
            <p:cNvPr id="18" name="等腰三角形 17"/>
            <p:cNvSpPr/>
            <p:nvPr/>
          </p:nvSpPr>
          <p:spPr>
            <a:xfrm rot="3792053">
              <a:off x="1593321" y="4152460"/>
              <a:ext cx="360040" cy="93610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21017982">
              <a:off x="2140539" y="4418219"/>
              <a:ext cx="149339" cy="3882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4922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2706522" y="1672109"/>
            <a:ext cx="2580877" cy="3051270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6"/>
          <p:cNvSpPr>
            <a:spLocks noEditPoints="1"/>
          </p:cNvSpPr>
          <p:nvPr/>
        </p:nvSpPr>
        <p:spPr bwMode="auto">
          <a:xfrm>
            <a:off x="3337434" y="4810466"/>
            <a:ext cx="1319053" cy="1058034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30110" y="1874328"/>
            <a:ext cx="2133701" cy="1909762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5936457" y="2310643"/>
            <a:ext cx="505538" cy="505538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5888" y="2321065"/>
            <a:ext cx="3543182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36457" y="3168665"/>
            <a:ext cx="505538" cy="5055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65888" y="3179087"/>
            <a:ext cx="3543182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936457" y="4110973"/>
            <a:ext cx="505538" cy="50553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65888" y="4121395"/>
            <a:ext cx="3543182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936457" y="4966966"/>
            <a:ext cx="505538" cy="50553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65888" y="4977388"/>
            <a:ext cx="3543182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4852492" y="156679"/>
            <a:ext cx="3153767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替换文字内容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54962" y="4015778"/>
            <a:ext cx="2510645" cy="1171489"/>
            <a:chOff x="7393782" y="3794125"/>
            <a:chExt cx="1830388" cy="854075"/>
          </a:xfrm>
          <a:solidFill>
            <a:schemeClr val="accent1"/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393782" y="3879850"/>
              <a:ext cx="870744" cy="768350"/>
            </a:xfrm>
            <a:custGeom>
              <a:avLst/>
              <a:gdLst>
                <a:gd name="T0" fmla="*/ 187 w 254"/>
                <a:gd name="T1" fmla="*/ 68 h 224"/>
                <a:gd name="T2" fmla="*/ 188 w 254"/>
                <a:gd name="T3" fmla="*/ 81 h 224"/>
                <a:gd name="T4" fmla="*/ 186 w 254"/>
                <a:gd name="T5" fmla="*/ 82 h 224"/>
                <a:gd name="T6" fmla="*/ 148 w 254"/>
                <a:gd name="T7" fmla="*/ 66 h 224"/>
                <a:gd name="T8" fmla="*/ 130 w 254"/>
                <a:gd name="T9" fmla="*/ 69 h 224"/>
                <a:gd name="T10" fmla="*/ 102 w 254"/>
                <a:gd name="T11" fmla="*/ 91 h 224"/>
                <a:gd name="T12" fmla="*/ 75 w 254"/>
                <a:gd name="T13" fmla="*/ 81 h 224"/>
                <a:gd name="T14" fmla="*/ 32 w 254"/>
                <a:gd name="T15" fmla="*/ 125 h 224"/>
                <a:gd name="T16" fmla="*/ 32 w 254"/>
                <a:gd name="T17" fmla="*/ 133 h 224"/>
                <a:gd name="T18" fmla="*/ 0 w 254"/>
                <a:gd name="T19" fmla="*/ 178 h 224"/>
                <a:gd name="T20" fmla="*/ 47 w 254"/>
                <a:gd name="T21" fmla="*/ 224 h 224"/>
                <a:gd name="T22" fmla="*/ 54 w 254"/>
                <a:gd name="T23" fmla="*/ 224 h 224"/>
                <a:gd name="T24" fmla="*/ 130 w 254"/>
                <a:gd name="T25" fmla="*/ 224 h 224"/>
                <a:gd name="T26" fmla="*/ 194 w 254"/>
                <a:gd name="T27" fmla="*/ 224 h 224"/>
                <a:gd name="T28" fmla="*/ 199 w 254"/>
                <a:gd name="T29" fmla="*/ 224 h 224"/>
                <a:gd name="T30" fmla="*/ 203 w 254"/>
                <a:gd name="T31" fmla="*/ 224 h 224"/>
                <a:gd name="T32" fmla="*/ 211 w 254"/>
                <a:gd name="T33" fmla="*/ 224 h 224"/>
                <a:gd name="T34" fmla="*/ 221 w 254"/>
                <a:gd name="T35" fmla="*/ 224 h 224"/>
                <a:gd name="T36" fmla="*/ 254 w 254"/>
                <a:gd name="T37" fmla="*/ 224 h 224"/>
                <a:gd name="T38" fmla="*/ 254 w 254"/>
                <a:gd name="T39" fmla="*/ 0 h 224"/>
                <a:gd name="T40" fmla="*/ 187 w 254"/>
                <a:gd name="T41" fmla="*/ 68 h 224"/>
                <a:gd name="T42" fmla="*/ 107 w 254"/>
                <a:gd name="T43" fmla="*/ 154 h 224"/>
                <a:gd name="T44" fmla="*/ 107 w 254"/>
                <a:gd name="T45" fmla="*/ 154 h 224"/>
                <a:gd name="T46" fmla="*/ 107 w 254"/>
                <a:gd name="T47" fmla="*/ 1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224">
                  <a:moveTo>
                    <a:pt x="187" y="68"/>
                  </a:moveTo>
                  <a:cubicBezTo>
                    <a:pt x="187" y="72"/>
                    <a:pt x="187" y="77"/>
                    <a:pt x="188" y="81"/>
                  </a:cubicBezTo>
                  <a:cubicBezTo>
                    <a:pt x="187" y="81"/>
                    <a:pt x="187" y="81"/>
                    <a:pt x="186" y="82"/>
                  </a:cubicBezTo>
                  <a:cubicBezTo>
                    <a:pt x="176" y="72"/>
                    <a:pt x="163" y="66"/>
                    <a:pt x="148" y="66"/>
                  </a:cubicBezTo>
                  <a:cubicBezTo>
                    <a:pt x="142" y="66"/>
                    <a:pt x="135" y="67"/>
                    <a:pt x="130" y="69"/>
                  </a:cubicBezTo>
                  <a:cubicBezTo>
                    <a:pt x="118" y="73"/>
                    <a:pt x="109" y="81"/>
                    <a:pt x="102" y="91"/>
                  </a:cubicBezTo>
                  <a:cubicBezTo>
                    <a:pt x="95" y="85"/>
                    <a:pt x="85" y="81"/>
                    <a:pt x="75" y="81"/>
                  </a:cubicBezTo>
                  <a:cubicBezTo>
                    <a:pt x="51" y="81"/>
                    <a:pt x="32" y="101"/>
                    <a:pt x="32" y="125"/>
                  </a:cubicBezTo>
                  <a:cubicBezTo>
                    <a:pt x="32" y="128"/>
                    <a:pt x="32" y="130"/>
                    <a:pt x="32" y="133"/>
                  </a:cubicBezTo>
                  <a:cubicBezTo>
                    <a:pt x="14" y="139"/>
                    <a:pt x="0" y="157"/>
                    <a:pt x="0" y="178"/>
                  </a:cubicBezTo>
                  <a:cubicBezTo>
                    <a:pt x="0" y="203"/>
                    <a:pt x="21" y="224"/>
                    <a:pt x="47" y="224"/>
                  </a:cubicBezTo>
                  <a:cubicBezTo>
                    <a:pt x="49" y="224"/>
                    <a:pt x="51" y="224"/>
                    <a:pt x="54" y="224"/>
                  </a:cubicBezTo>
                  <a:cubicBezTo>
                    <a:pt x="130" y="224"/>
                    <a:pt x="130" y="224"/>
                    <a:pt x="130" y="224"/>
                  </a:cubicBezTo>
                  <a:cubicBezTo>
                    <a:pt x="194" y="224"/>
                    <a:pt x="194" y="224"/>
                    <a:pt x="194" y="224"/>
                  </a:cubicBezTo>
                  <a:cubicBezTo>
                    <a:pt x="195" y="224"/>
                    <a:pt x="197" y="224"/>
                    <a:pt x="199" y="224"/>
                  </a:cubicBezTo>
                  <a:cubicBezTo>
                    <a:pt x="201" y="224"/>
                    <a:pt x="202" y="224"/>
                    <a:pt x="203" y="224"/>
                  </a:cubicBezTo>
                  <a:cubicBezTo>
                    <a:pt x="206" y="224"/>
                    <a:pt x="208" y="224"/>
                    <a:pt x="211" y="224"/>
                  </a:cubicBezTo>
                  <a:cubicBezTo>
                    <a:pt x="214" y="224"/>
                    <a:pt x="218" y="224"/>
                    <a:pt x="221" y="224"/>
                  </a:cubicBezTo>
                  <a:cubicBezTo>
                    <a:pt x="254" y="224"/>
                    <a:pt x="254" y="224"/>
                    <a:pt x="254" y="22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17" y="0"/>
                    <a:pt x="187" y="31"/>
                    <a:pt x="187" y="68"/>
                  </a:cubicBezTo>
                  <a:close/>
                  <a:moveTo>
                    <a:pt x="107" y="154"/>
                  </a:moveTo>
                  <a:cubicBezTo>
                    <a:pt x="107" y="154"/>
                    <a:pt x="107" y="154"/>
                    <a:pt x="107" y="154"/>
                  </a:cubicBezTo>
                  <a:cubicBezTo>
                    <a:pt x="107" y="154"/>
                    <a:pt x="107" y="154"/>
                    <a:pt x="107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8264526" y="3794125"/>
              <a:ext cx="959644" cy="854075"/>
            </a:xfrm>
            <a:custGeom>
              <a:avLst/>
              <a:gdLst>
                <a:gd name="T0" fmla="*/ 199 w 280"/>
                <a:gd name="T1" fmla="*/ 81 h 249"/>
                <a:gd name="T2" fmla="*/ 115 w 280"/>
                <a:gd name="T3" fmla="*/ 0 h 249"/>
                <a:gd name="T4" fmla="*/ 87 w 280"/>
                <a:gd name="T5" fmla="*/ 5 h 249"/>
                <a:gd name="T6" fmla="*/ 44 w 280"/>
                <a:gd name="T7" fmla="*/ 40 h 249"/>
                <a:gd name="T8" fmla="*/ 1 w 280"/>
                <a:gd name="T9" fmla="*/ 25 h 249"/>
                <a:gd name="T10" fmla="*/ 0 w 280"/>
                <a:gd name="T11" fmla="*/ 25 h 249"/>
                <a:gd name="T12" fmla="*/ 0 w 280"/>
                <a:gd name="T13" fmla="*/ 249 h 249"/>
                <a:gd name="T14" fmla="*/ 87 w 280"/>
                <a:gd name="T15" fmla="*/ 249 h 249"/>
                <a:gd name="T16" fmla="*/ 187 w 280"/>
                <a:gd name="T17" fmla="*/ 249 h 249"/>
                <a:gd name="T18" fmla="*/ 196 w 280"/>
                <a:gd name="T19" fmla="*/ 249 h 249"/>
                <a:gd name="T20" fmla="*/ 280 w 280"/>
                <a:gd name="T21" fmla="*/ 165 h 249"/>
                <a:gd name="T22" fmla="*/ 199 w 280"/>
                <a:gd name="T23" fmla="*/ 81 h 249"/>
                <a:gd name="T24" fmla="*/ 51 w 280"/>
                <a:gd name="T25" fmla="*/ 139 h 249"/>
                <a:gd name="T26" fmla="*/ 51 w 280"/>
                <a:gd name="T27" fmla="*/ 139 h 249"/>
                <a:gd name="T28" fmla="*/ 51 w 280"/>
                <a:gd name="T29" fmla="*/ 13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49">
                  <a:moveTo>
                    <a:pt x="199" y="81"/>
                  </a:moveTo>
                  <a:cubicBezTo>
                    <a:pt x="197" y="36"/>
                    <a:pt x="161" y="0"/>
                    <a:pt x="115" y="0"/>
                  </a:cubicBezTo>
                  <a:cubicBezTo>
                    <a:pt x="105" y="0"/>
                    <a:pt x="96" y="2"/>
                    <a:pt x="87" y="5"/>
                  </a:cubicBezTo>
                  <a:cubicBezTo>
                    <a:pt x="69" y="12"/>
                    <a:pt x="54" y="24"/>
                    <a:pt x="44" y="40"/>
                  </a:cubicBezTo>
                  <a:cubicBezTo>
                    <a:pt x="32" y="31"/>
                    <a:pt x="17" y="25"/>
                    <a:pt x="1" y="25"/>
                  </a:cubicBezTo>
                  <a:cubicBezTo>
                    <a:pt x="1" y="25"/>
                    <a:pt x="0" y="25"/>
                    <a:pt x="0" y="25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87" y="249"/>
                    <a:pt x="87" y="249"/>
                    <a:pt x="87" y="249"/>
                  </a:cubicBezTo>
                  <a:cubicBezTo>
                    <a:pt x="187" y="249"/>
                    <a:pt x="187" y="249"/>
                    <a:pt x="187" y="249"/>
                  </a:cubicBezTo>
                  <a:cubicBezTo>
                    <a:pt x="190" y="249"/>
                    <a:pt x="193" y="249"/>
                    <a:pt x="196" y="249"/>
                  </a:cubicBezTo>
                  <a:cubicBezTo>
                    <a:pt x="242" y="249"/>
                    <a:pt x="280" y="212"/>
                    <a:pt x="280" y="165"/>
                  </a:cubicBezTo>
                  <a:cubicBezTo>
                    <a:pt x="280" y="120"/>
                    <a:pt x="244" y="83"/>
                    <a:pt x="199" y="81"/>
                  </a:cubicBezTo>
                  <a:close/>
                  <a:moveTo>
                    <a:pt x="51" y="139"/>
                  </a:moveTo>
                  <a:cubicBezTo>
                    <a:pt x="51" y="139"/>
                    <a:pt x="51" y="139"/>
                    <a:pt x="51" y="139"/>
                  </a:cubicBezTo>
                  <a:cubicBezTo>
                    <a:pt x="51" y="139"/>
                    <a:pt x="51" y="139"/>
                    <a:pt x="5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4376" y="2629480"/>
            <a:ext cx="3075749" cy="3043724"/>
            <a:chOff x="304800" y="434975"/>
            <a:chExt cx="3963988" cy="3922713"/>
          </a:xfrm>
          <a:solidFill>
            <a:schemeClr val="accent4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469900" y="3235325"/>
              <a:ext cx="1223963" cy="992188"/>
            </a:xfrm>
            <a:custGeom>
              <a:avLst/>
              <a:gdLst>
                <a:gd name="T0" fmla="*/ 92 w 170"/>
                <a:gd name="T1" fmla="*/ 44 h 138"/>
                <a:gd name="T2" fmla="*/ 93 w 170"/>
                <a:gd name="T3" fmla="*/ 45 h 138"/>
                <a:gd name="T4" fmla="*/ 140 w 170"/>
                <a:gd name="T5" fmla="*/ 138 h 138"/>
                <a:gd name="T6" fmla="*/ 153 w 170"/>
                <a:gd name="T7" fmla="*/ 129 h 138"/>
                <a:gd name="T8" fmla="*/ 169 w 170"/>
                <a:gd name="T9" fmla="*/ 104 h 138"/>
                <a:gd name="T10" fmla="*/ 170 w 170"/>
                <a:gd name="T11" fmla="*/ 99 h 138"/>
                <a:gd name="T12" fmla="*/ 169 w 170"/>
                <a:gd name="T13" fmla="*/ 104 h 138"/>
                <a:gd name="T14" fmla="*/ 153 w 170"/>
                <a:gd name="T15" fmla="*/ 129 h 138"/>
                <a:gd name="T16" fmla="*/ 140 w 170"/>
                <a:gd name="T17" fmla="*/ 138 h 138"/>
                <a:gd name="T18" fmla="*/ 93 w 170"/>
                <a:gd name="T19" fmla="*/ 45 h 138"/>
                <a:gd name="T20" fmla="*/ 92 w 170"/>
                <a:gd name="T21" fmla="*/ 44 h 138"/>
                <a:gd name="T22" fmla="*/ 90 w 170"/>
                <a:gd name="T23" fmla="*/ 43 h 138"/>
                <a:gd name="T24" fmla="*/ 90 w 170"/>
                <a:gd name="T25" fmla="*/ 43 h 138"/>
                <a:gd name="T26" fmla="*/ 90 w 170"/>
                <a:gd name="T27" fmla="*/ 43 h 138"/>
                <a:gd name="T28" fmla="*/ 90 w 170"/>
                <a:gd name="T29" fmla="*/ 43 h 138"/>
                <a:gd name="T30" fmla="*/ 90 w 170"/>
                <a:gd name="T31" fmla="*/ 43 h 138"/>
                <a:gd name="T32" fmla="*/ 90 w 170"/>
                <a:gd name="T33" fmla="*/ 43 h 138"/>
                <a:gd name="T34" fmla="*/ 2 w 170"/>
                <a:gd name="T35" fmla="*/ 2 h 138"/>
                <a:gd name="T36" fmla="*/ 3 w 170"/>
                <a:gd name="T37" fmla="*/ 2 h 138"/>
                <a:gd name="T38" fmla="*/ 4 w 170"/>
                <a:gd name="T39" fmla="*/ 3 h 138"/>
                <a:gd name="T40" fmla="*/ 2 w 170"/>
                <a:gd name="T41" fmla="*/ 2 h 138"/>
                <a:gd name="T42" fmla="*/ 0 w 170"/>
                <a:gd name="T43" fmla="*/ 0 h 138"/>
                <a:gd name="T44" fmla="*/ 0 w 170"/>
                <a:gd name="T45" fmla="*/ 0 h 138"/>
                <a:gd name="T46" fmla="*/ 1 w 170"/>
                <a:gd name="T47" fmla="*/ 1 h 138"/>
                <a:gd name="T48" fmla="*/ 0 w 170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0" h="138">
                  <a:moveTo>
                    <a:pt x="92" y="44"/>
                  </a:moveTo>
                  <a:cubicBezTo>
                    <a:pt x="92" y="44"/>
                    <a:pt x="93" y="45"/>
                    <a:pt x="93" y="45"/>
                  </a:cubicBezTo>
                  <a:cubicBezTo>
                    <a:pt x="114" y="97"/>
                    <a:pt x="130" y="128"/>
                    <a:pt x="140" y="138"/>
                  </a:cubicBezTo>
                  <a:cubicBezTo>
                    <a:pt x="143" y="137"/>
                    <a:pt x="148" y="135"/>
                    <a:pt x="153" y="129"/>
                  </a:cubicBezTo>
                  <a:cubicBezTo>
                    <a:pt x="163" y="119"/>
                    <a:pt x="168" y="111"/>
                    <a:pt x="169" y="104"/>
                  </a:cubicBezTo>
                  <a:cubicBezTo>
                    <a:pt x="170" y="103"/>
                    <a:pt x="170" y="101"/>
                    <a:pt x="170" y="99"/>
                  </a:cubicBezTo>
                  <a:cubicBezTo>
                    <a:pt x="170" y="101"/>
                    <a:pt x="170" y="103"/>
                    <a:pt x="169" y="104"/>
                  </a:cubicBezTo>
                  <a:cubicBezTo>
                    <a:pt x="168" y="111"/>
                    <a:pt x="163" y="119"/>
                    <a:pt x="153" y="129"/>
                  </a:cubicBezTo>
                  <a:cubicBezTo>
                    <a:pt x="148" y="135"/>
                    <a:pt x="143" y="137"/>
                    <a:pt x="140" y="138"/>
                  </a:cubicBezTo>
                  <a:cubicBezTo>
                    <a:pt x="130" y="128"/>
                    <a:pt x="114" y="97"/>
                    <a:pt x="93" y="45"/>
                  </a:cubicBezTo>
                  <a:cubicBezTo>
                    <a:pt x="93" y="45"/>
                    <a:pt x="92" y="44"/>
                    <a:pt x="92" y="44"/>
                  </a:cubicBezTo>
                  <a:moveTo>
                    <a:pt x="90" y="43"/>
                  </a:moveTo>
                  <a:cubicBezTo>
                    <a:pt x="90" y="43"/>
                    <a:pt x="90" y="43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moveTo>
                    <a:pt x="2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3"/>
                    <a:pt x="4" y="3"/>
                  </a:cubicBezTo>
                  <a:cubicBezTo>
                    <a:pt x="3" y="2"/>
                    <a:pt x="3" y="2"/>
                    <a:pt x="2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04800" y="434975"/>
              <a:ext cx="3963988" cy="3922713"/>
            </a:xfrm>
            <a:custGeom>
              <a:avLst/>
              <a:gdLst>
                <a:gd name="T0" fmla="*/ 285 w 551"/>
                <a:gd name="T1" fmla="*/ 110 h 545"/>
                <a:gd name="T2" fmla="*/ 296 w 551"/>
                <a:gd name="T3" fmla="*/ 99 h 545"/>
                <a:gd name="T4" fmla="*/ 298 w 551"/>
                <a:gd name="T5" fmla="*/ 72 h 545"/>
                <a:gd name="T6" fmla="*/ 258 w 551"/>
                <a:gd name="T7" fmla="*/ 85 h 545"/>
                <a:gd name="T8" fmla="*/ 240 w 551"/>
                <a:gd name="T9" fmla="*/ 104 h 545"/>
                <a:gd name="T10" fmla="*/ 175 w 551"/>
                <a:gd name="T11" fmla="*/ 95 h 545"/>
                <a:gd name="T12" fmla="*/ 188 w 551"/>
                <a:gd name="T13" fmla="*/ 82 h 545"/>
                <a:gd name="T14" fmla="*/ 189 w 551"/>
                <a:gd name="T15" fmla="*/ 57 h 545"/>
                <a:gd name="T16" fmla="*/ 157 w 551"/>
                <a:gd name="T17" fmla="*/ 62 h 545"/>
                <a:gd name="T18" fmla="*/ 130 w 551"/>
                <a:gd name="T19" fmla="*/ 89 h 545"/>
                <a:gd name="T20" fmla="*/ 9 w 551"/>
                <a:gd name="T21" fmla="*/ 85 h 545"/>
                <a:gd name="T22" fmla="*/ 1 w 551"/>
                <a:gd name="T23" fmla="*/ 102 h 545"/>
                <a:gd name="T24" fmla="*/ 5 w 551"/>
                <a:gd name="T25" fmla="*/ 119 h 545"/>
                <a:gd name="T26" fmla="*/ 46 w 551"/>
                <a:gd name="T27" fmla="*/ 131 h 545"/>
                <a:gd name="T28" fmla="*/ 168 w 551"/>
                <a:gd name="T29" fmla="*/ 171 h 545"/>
                <a:gd name="T30" fmla="*/ 266 w 551"/>
                <a:gd name="T31" fmla="*/ 215 h 545"/>
                <a:gd name="T32" fmla="*/ 252 w 551"/>
                <a:gd name="T33" fmla="*/ 247 h 545"/>
                <a:gd name="T34" fmla="*/ 147 w 551"/>
                <a:gd name="T35" fmla="*/ 368 h 545"/>
                <a:gd name="T36" fmla="*/ 103 w 551"/>
                <a:gd name="T37" fmla="*/ 363 h 545"/>
                <a:gd name="T38" fmla="*/ 56 w 551"/>
                <a:gd name="T39" fmla="*/ 359 h 545"/>
                <a:gd name="T40" fmla="*/ 31 w 551"/>
                <a:gd name="T41" fmla="*/ 376 h 545"/>
                <a:gd name="T42" fmla="*/ 23 w 551"/>
                <a:gd name="T43" fmla="*/ 389 h 545"/>
                <a:gd name="T44" fmla="*/ 116 w 551"/>
                <a:gd name="T45" fmla="*/ 434 h 545"/>
                <a:gd name="T46" fmla="*/ 163 w 551"/>
                <a:gd name="T47" fmla="*/ 527 h 545"/>
                <a:gd name="T48" fmla="*/ 176 w 551"/>
                <a:gd name="T49" fmla="*/ 518 h 545"/>
                <a:gd name="T50" fmla="*/ 192 w 551"/>
                <a:gd name="T51" fmla="*/ 493 h 545"/>
                <a:gd name="T52" fmla="*/ 188 w 551"/>
                <a:gd name="T53" fmla="*/ 446 h 545"/>
                <a:gd name="T54" fmla="*/ 181 w 551"/>
                <a:gd name="T55" fmla="*/ 401 h 545"/>
                <a:gd name="T56" fmla="*/ 266 w 551"/>
                <a:gd name="T57" fmla="*/ 329 h 545"/>
                <a:gd name="T58" fmla="*/ 320 w 551"/>
                <a:gd name="T59" fmla="*/ 280 h 545"/>
                <a:gd name="T60" fmla="*/ 333 w 551"/>
                <a:gd name="T61" fmla="*/ 280 h 545"/>
                <a:gd name="T62" fmla="*/ 379 w 551"/>
                <a:gd name="T63" fmla="*/ 378 h 545"/>
                <a:gd name="T64" fmla="*/ 420 w 551"/>
                <a:gd name="T65" fmla="*/ 500 h 545"/>
                <a:gd name="T66" fmla="*/ 434 w 551"/>
                <a:gd name="T67" fmla="*/ 541 h 545"/>
                <a:gd name="T68" fmla="*/ 450 w 551"/>
                <a:gd name="T69" fmla="*/ 544 h 545"/>
                <a:gd name="T70" fmla="*/ 467 w 551"/>
                <a:gd name="T71" fmla="*/ 536 h 545"/>
                <a:gd name="T72" fmla="*/ 462 w 551"/>
                <a:gd name="T73" fmla="*/ 415 h 545"/>
                <a:gd name="T74" fmla="*/ 488 w 551"/>
                <a:gd name="T75" fmla="*/ 388 h 545"/>
                <a:gd name="T76" fmla="*/ 493 w 551"/>
                <a:gd name="T77" fmla="*/ 355 h 545"/>
                <a:gd name="T78" fmla="*/ 467 w 551"/>
                <a:gd name="T79" fmla="*/ 357 h 545"/>
                <a:gd name="T80" fmla="*/ 454 w 551"/>
                <a:gd name="T81" fmla="*/ 370 h 545"/>
                <a:gd name="T82" fmla="*/ 445 w 551"/>
                <a:gd name="T83" fmla="*/ 305 h 545"/>
                <a:gd name="T84" fmla="*/ 463 w 551"/>
                <a:gd name="T85" fmla="*/ 287 h 545"/>
                <a:gd name="T86" fmla="*/ 475 w 551"/>
                <a:gd name="T87" fmla="*/ 246 h 545"/>
                <a:gd name="T88" fmla="*/ 449 w 551"/>
                <a:gd name="T89" fmla="*/ 249 h 545"/>
                <a:gd name="T90" fmla="*/ 438 w 551"/>
                <a:gd name="T91" fmla="*/ 260 h 545"/>
                <a:gd name="T92" fmla="*/ 429 w 551"/>
                <a:gd name="T93" fmla="*/ 163 h 545"/>
                <a:gd name="T94" fmla="*/ 486 w 551"/>
                <a:gd name="T95" fmla="*/ 105 h 545"/>
                <a:gd name="T96" fmla="*/ 534 w 551"/>
                <a:gd name="T97" fmla="*/ 7 h 545"/>
                <a:gd name="T98" fmla="*/ 489 w 551"/>
                <a:gd name="T99" fmla="*/ 21 h 545"/>
                <a:gd name="T100" fmla="*/ 439 w 551"/>
                <a:gd name="T101" fmla="*/ 59 h 545"/>
                <a:gd name="T102" fmla="*/ 382 w 551"/>
                <a:gd name="T103" fmla="*/ 117 h 545"/>
                <a:gd name="T104" fmla="*/ 285 w 551"/>
                <a:gd name="T105" fmla="*/ 11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1" h="545">
                  <a:moveTo>
                    <a:pt x="285" y="110"/>
                  </a:moveTo>
                  <a:cubicBezTo>
                    <a:pt x="296" y="99"/>
                    <a:pt x="296" y="99"/>
                    <a:pt x="296" y="99"/>
                  </a:cubicBezTo>
                  <a:cubicBezTo>
                    <a:pt x="306" y="89"/>
                    <a:pt x="306" y="80"/>
                    <a:pt x="298" y="72"/>
                  </a:cubicBezTo>
                  <a:cubicBezTo>
                    <a:pt x="289" y="63"/>
                    <a:pt x="275" y="68"/>
                    <a:pt x="258" y="85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175" y="95"/>
                    <a:pt x="175" y="95"/>
                    <a:pt x="175" y="95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97" y="73"/>
                    <a:pt x="197" y="65"/>
                    <a:pt x="189" y="57"/>
                  </a:cubicBezTo>
                  <a:cubicBezTo>
                    <a:pt x="180" y="47"/>
                    <a:pt x="169" y="49"/>
                    <a:pt x="157" y="62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57" y="78"/>
                    <a:pt x="17" y="77"/>
                    <a:pt x="9" y="85"/>
                  </a:cubicBezTo>
                  <a:cubicBezTo>
                    <a:pt x="5" y="89"/>
                    <a:pt x="3" y="95"/>
                    <a:pt x="1" y="102"/>
                  </a:cubicBezTo>
                  <a:cubicBezTo>
                    <a:pt x="0" y="110"/>
                    <a:pt x="1" y="115"/>
                    <a:pt x="5" y="119"/>
                  </a:cubicBezTo>
                  <a:cubicBezTo>
                    <a:pt x="8" y="122"/>
                    <a:pt x="22" y="126"/>
                    <a:pt x="46" y="131"/>
                  </a:cubicBezTo>
                  <a:cubicBezTo>
                    <a:pt x="70" y="136"/>
                    <a:pt x="111" y="149"/>
                    <a:pt x="168" y="171"/>
                  </a:cubicBezTo>
                  <a:cubicBezTo>
                    <a:pt x="225" y="192"/>
                    <a:pt x="258" y="207"/>
                    <a:pt x="266" y="215"/>
                  </a:cubicBezTo>
                  <a:cubicBezTo>
                    <a:pt x="272" y="220"/>
                    <a:pt x="267" y="231"/>
                    <a:pt x="252" y="247"/>
                  </a:cubicBezTo>
                  <a:cubicBezTo>
                    <a:pt x="200" y="300"/>
                    <a:pt x="165" y="341"/>
                    <a:pt x="147" y="368"/>
                  </a:cubicBezTo>
                  <a:cubicBezTo>
                    <a:pt x="142" y="368"/>
                    <a:pt x="128" y="367"/>
                    <a:pt x="103" y="363"/>
                  </a:cubicBezTo>
                  <a:cubicBezTo>
                    <a:pt x="78" y="359"/>
                    <a:pt x="62" y="358"/>
                    <a:pt x="56" y="359"/>
                  </a:cubicBezTo>
                  <a:cubicBezTo>
                    <a:pt x="49" y="360"/>
                    <a:pt x="41" y="366"/>
                    <a:pt x="31" y="376"/>
                  </a:cubicBezTo>
                  <a:cubicBezTo>
                    <a:pt x="26" y="381"/>
                    <a:pt x="23" y="385"/>
                    <a:pt x="23" y="389"/>
                  </a:cubicBezTo>
                  <a:cubicBezTo>
                    <a:pt x="29" y="395"/>
                    <a:pt x="60" y="410"/>
                    <a:pt x="116" y="434"/>
                  </a:cubicBezTo>
                  <a:cubicBezTo>
                    <a:pt x="137" y="486"/>
                    <a:pt x="153" y="517"/>
                    <a:pt x="163" y="527"/>
                  </a:cubicBezTo>
                  <a:cubicBezTo>
                    <a:pt x="166" y="526"/>
                    <a:pt x="171" y="524"/>
                    <a:pt x="176" y="518"/>
                  </a:cubicBezTo>
                  <a:cubicBezTo>
                    <a:pt x="186" y="508"/>
                    <a:pt x="191" y="500"/>
                    <a:pt x="192" y="493"/>
                  </a:cubicBezTo>
                  <a:cubicBezTo>
                    <a:pt x="194" y="487"/>
                    <a:pt x="192" y="471"/>
                    <a:pt x="188" y="446"/>
                  </a:cubicBezTo>
                  <a:cubicBezTo>
                    <a:pt x="183" y="421"/>
                    <a:pt x="181" y="406"/>
                    <a:pt x="181" y="401"/>
                  </a:cubicBezTo>
                  <a:cubicBezTo>
                    <a:pt x="208" y="383"/>
                    <a:pt x="236" y="358"/>
                    <a:pt x="266" y="329"/>
                  </a:cubicBezTo>
                  <a:cubicBezTo>
                    <a:pt x="296" y="299"/>
                    <a:pt x="314" y="282"/>
                    <a:pt x="320" y="280"/>
                  </a:cubicBezTo>
                  <a:cubicBezTo>
                    <a:pt x="325" y="277"/>
                    <a:pt x="330" y="277"/>
                    <a:pt x="333" y="280"/>
                  </a:cubicBezTo>
                  <a:cubicBezTo>
                    <a:pt x="341" y="288"/>
                    <a:pt x="356" y="321"/>
                    <a:pt x="379" y="378"/>
                  </a:cubicBezTo>
                  <a:cubicBezTo>
                    <a:pt x="401" y="435"/>
                    <a:pt x="415" y="476"/>
                    <a:pt x="420" y="500"/>
                  </a:cubicBezTo>
                  <a:cubicBezTo>
                    <a:pt x="426" y="524"/>
                    <a:pt x="430" y="537"/>
                    <a:pt x="434" y="541"/>
                  </a:cubicBezTo>
                  <a:cubicBezTo>
                    <a:pt x="437" y="544"/>
                    <a:pt x="443" y="545"/>
                    <a:pt x="450" y="544"/>
                  </a:cubicBezTo>
                  <a:cubicBezTo>
                    <a:pt x="457" y="542"/>
                    <a:pt x="463" y="540"/>
                    <a:pt x="467" y="536"/>
                  </a:cubicBezTo>
                  <a:cubicBezTo>
                    <a:pt x="475" y="528"/>
                    <a:pt x="473" y="487"/>
                    <a:pt x="462" y="415"/>
                  </a:cubicBezTo>
                  <a:cubicBezTo>
                    <a:pt x="488" y="388"/>
                    <a:pt x="488" y="388"/>
                    <a:pt x="488" y="388"/>
                  </a:cubicBezTo>
                  <a:cubicBezTo>
                    <a:pt x="501" y="375"/>
                    <a:pt x="502" y="365"/>
                    <a:pt x="493" y="355"/>
                  </a:cubicBezTo>
                  <a:cubicBezTo>
                    <a:pt x="485" y="347"/>
                    <a:pt x="476" y="348"/>
                    <a:pt x="467" y="357"/>
                  </a:cubicBezTo>
                  <a:cubicBezTo>
                    <a:pt x="454" y="370"/>
                    <a:pt x="454" y="370"/>
                    <a:pt x="454" y="370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63" y="287"/>
                    <a:pt x="463" y="287"/>
                    <a:pt x="463" y="287"/>
                  </a:cubicBezTo>
                  <a:cubicBezTo>
                    <a:pt x="480" y="269"/>
                    <a:pt x="484" y="255"/>
                    <a:pt x="475" y="246"/>
                  </a:cubicBezTo>
                  <a:cubicBezTo>
                    <a:pt x="467" y="238"/>
                    <a:pt x="458" y="239"/>
                    <a:pt x="449" y="249"/>
                  </a:cubicBezTo>
                  <a:cubicBezTo>
                    <a:pt x="438" y="260"/>
                    <a:pt x="438" y="260"/>
                    <a:pt x="438" y="260"/>
                  </a:cubicBezTo>
                  <a:cubicBezTo>
                    <a:pt x="429" y="163"/>
                    <a:pt x="429" y="163"/>
                    <a:pt x="429" y="163"/>
                  </a:cubicBezTo>
                  <a:cubicBezTo>
                    <a:pt x="486" y="105"/>
                    <a:pt x="486" y="105"/>
                    <a:pt x="486" y="105"/>
                  </a:cubicBezTo>
                  <a:cubicBezTo>
                    <a:pt x="534" y="56"/>
                    <a:pt x="551" y="23"/>
                    <a:pt x="534" y="7"/>
                  </a:cubicBezTo>
                  <a:cubicBezTo>
                    <a:pt x="528" y="0"/>
                    <a:pt x="512" y="5"/>
                    <a:pt x="489" y="21"/>
                  </a:cubicBezTo>
                  <a:cubicBezTo>
                    <a:pt x="465" y="37"/>
                    <a:pt x="448" y="49"/>
                    <a:pt x="439" y="59"/>
                  </a:cubicBezTo>
                  <a:cubicBezTo>
                    <a:pt x="382" y="117"/>
                    <a:pt x="382" y="117"/>
                    <a:pt x="382" y="117"/>
                  </a:cubicBezTo>
                  <a:cubicBezTo>
                    <a:pt x="285" y="110"/>
                    <a:pt x="285" y="110"/>
                    <a:pt x="285" y="1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722688" y="687388"/>
              <a:ext cx="258763" cy="252413"/>
            </a:xfrm>
            <a:custGeom>
              <a:avLst/>
              <a:gdLst>
                <a:gd name="T0" fmla="*/ 0 w 36"/>
                <a:gd name="T1" fmla="*/ 4 h 35"/>
                <a:gd name="T2" fmla="*/ 9 w 36"/>
                <a:gd name="T3" fmla="*/ 1 h 35"/>
                <a:gd name="T4" fmla="*/ 19 w 36"/>
                <a:gd name="T5" fmla="*/ 0 h 35"/>
                <a:gd name="T6" fmla="*/ 30 w 36"/>
                <a:gd name="T7" fmla="*/ 6 h 35"/>
                <a:gd name="T8" fmla="*/ 36 w 36"/>
                <a:gd name="T9" fmla="*/ 17 h 35"/>
                <a:gd name="T10" fmla="*/ 35 w 36"/>
                <a:gd name="T11" fmla="*/ 27 h 35"/>
                <a:gd name="T12" fmla="*/ 33 w 36"/>
                <a:gd name="T13" fmla="*/ 33 h 35"/>
                <a:gd name="T14" fmla="*/ 31 w 36"/>
                <a:gd name="T15" fmla="*/ 35 h 35"/>
                <a:gd name="T16" fmla="*/ 30 w 36"/>
                <a:gd name="T17" fmla="*/ 27 h 35"/>
                <a:gd name="T18" fmla="*/ 27 w 36"/>
                <a:gd name="T19" fmla="*/ 19 h 35"/>
                <a:gd name="T20" fmla="*/ 23 w 36"/>
                <a:gd name="T21" fmla="*/ 13 h 35"/>
                <a:gd name="T22" fmla="*/ 9 w 36"/>
                <a:gd name="T23" fmla="*/ 6 h 35"/>
                <a:gd name="T24" fmla="*/ 0 w 36"/>
                <a:gd name="T25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5">
                  <a:moveTo>
                    <a:pt x="0" y="4"/>
                  </a:moveTo>
                  <a:cubicBezTo>
                    <a:pt x="0" y="4"/>
                    <a:pt x="3" y="2"/>
                    <a:pt x="9" y="1"/>
                  </a:cubicBezTo>
                  <a:cubicBezTo>
                    <a:pt x="12" y="0"/>
                    <a:pt x="15" y="0"/>
                    <a:pt x="19" y="0"/>
                  </a:cubicBezTo>
                  <a:cubicBezTo>
                    <a:pt x="22" y="1"/>
                    <a:pt x="27" y="3"/>
                    <a:pt x="30" y="6"/>
                  </a:cubicBezTo>
                  <a:cubicBezTo>
                    <a:pt x="33" y="9"/>
                    <a:pt x="35" y="13"/>
                    <a:pt x="36" y="17"/>
                  </a:cubicBezTo>
                  <a:cubicBezTo>
                    <a:pt x="36" y="21"/>
                    <a:pt x="36" y="24"/>
                    <a:pt x="35" y="27"/>
                  </a:cubicBezTo>
                  <a:cubicBezTo>
                    <a:pt x="35" y="30"/>
                    <a:pt x="33" y="32"/>
                    <a:pt x="33" y="33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5"/>
                    <a:pt x="30" y="32"/>
                    <a:pt x="30" y="27"/>
                  </a:cubicBezTo>
                  <a:cubicBezTo>
                    <a:pt x="29" y="24"/>
                    <a:pt x="28" y="22"/>
                    <a:pt x="27" y="19"/>
                  </a:cubicBezTo>
                  <a:cubicBezTo>
                    <a:pt x="26" y="17"/>
                    <a:pt x="25" y="14"/>
                    <a:pt x="23" y="13"/>
                  </a:cubicBezTo>
                  <a:cubicBezTo>
                    <a:pt x="20" y="9"/>
                    <a:pt x="14" y="7"/>
                    <a:pt x="9" y="6"/>
                  </a:cubicBezTo>
                  <a:cubicBezTo>
                    <a:pt x="4" y="5"/>
                    <a:pt x="0" y="4"/>
                    <a:pt x="0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822325" y="465138"/>
              <a:ext cx="3324225" cy="3079750"/>
            </a:xfrm>
            <a:custGeom>
              <a:avLst/>
              <a:gdLst>
                <a:gd name="T0" fmla="*/ 0 w 462"/>
                <a:gd name="T1" fmla="*/ 410 h 428"/>
                <a:gd name="T2" fmla="*/ 41 w 462"/>
                <a:gd name="T3" fmla="*/ 428 h 428"/>
                <a:gd name="T4" fmla="*/ 30 w 462"/>
                <a:gd name="T5" fmla="*/ 424 h 428"/>
                <a:gd name="T6" fmla="*/ 0 w 462"/>
                <a:gd name="T7" fmla="*/ 410 h 428"/>
                <a:gd name="T8" fmla="*/ 454 w 462"/>
                <a:gd name="T9" fmla="*/ 0 h 428"/>
                <a:gd name="T10" fmla="*/ 417 w 462"/>
                <a:gd name="T11" fmla="*/ 17 h 428"/>
                <a:gd name="T12" fmla="*/ 367 w 462"/>
                <a:gd name="T13" fmla="*/ 55 h 428"/>
                <a:gd name="T14" fmla="*/ 310 w 462"/>
                <a:gd name="T15" fmla="*/ 113 h 428"/>
                <a:gd name="T16" fmla="*/ 213 w 462"/>
                <a:gd name="T17" fmla="*/ 106 h 428"/>
                <a:gd name="T18" fmla="*/ 310 w 462"/>
                <a:gd name="T19" fmla="*/ 113 h 428"/>
                <a:gd name="T20" fmla="*/ 367 w 462"/>
                <a:gd name="T21" fmla="*/ 55 h 428"/>
                <a:gd name="T22" fmla="*/ 417 w 462"/>
                <a:gd name="T23" fmla="*/ 17 h 428"/>
                <a:gd name="T24" fmla="*/ 454 w 462"/>
                <a:gd name="T25" fmla="*/ 0 h 428"/>
                <a:gd name="T26" fmla="*/ 462 w 462"/>
                <a:gd name="T27" fmla="*/ 3 h 428"/>
                <a:gd name="T28" fmla="*/ 462 w 462"/>
                <a:gd name="T29" fmla="*/ 3 h 428"/>
                <a:gd name="T30" fmla="*/ 462 w 462"/>
                <a:gd name="T31" fmla="*/ 3 h 428"/>
                <a:gd name="T32" fmla="*/ 454 w 462"/>
                <a:gd name="T33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2" h="428">
                  <a:moveTo>
                    <a:pt x="0" y="410"/>
                  </a:moveTo>
                  <a:cubicBezTo>
                    <a:pt x="11" y="416"/>
                    <a:pt x="25" y="422"/>
                    <a:pt x="41" y="428"/>
                  </a:cubicBezTo>
                  <a:cubicBezTo>
                    <a:pt x="37" y="427"/>
                    <a:pt x="34" y="425"/>
                    <a:pt x="30" y="424"/>
                  </a:cubicBezTo>
                  <a:cubicBezTo>
                    <a:pt x="19" y="419"/>
                    <a:pt x="9" y="414"/>
                    <a:pt x="0" y="410"/>
                  </a:cubicBezTo>
                  <a:moveTo>
                    <a:pt x="454" y="0"/>
                  </a:moveTo>
                  <a:cubicBezTo>
                    <a:pt x="446" y="0"/>
                    <a:pt x="434" y="5"/>
                    <a:pt x="417" y="17"/>
                  </a:cubicBezTo>
                  <a:cubicBezTo>
                    <a:pt x="393" y="33"/>
                    <a:pt x="376" y="45"/>
                    <a:pt x="367" y="55"/>
                  </a:cubicBezTo>
                  <a:cubicBezTo>
                    <a:pt x="310" y="113"/>
                    <a:pt x="310" y="113"/>
                    <a:pt x="310" y="113"/>
                  </a:cubicBezTo>
                  <a:cubicBezTo>
                    <a:pt x="213" y="106"/>
                    <a:pt x="213" y="106"/>
                    <a:pt x="213" y="106"/>
                  </a:cubicBezTo>
                  <a:cubicBezTo>
                    <a:pt x="310" y="113"/>
                    <a:pt x="310" y="113"/>
                    <a:pt x="310" y="113"/>
                  </a:cubicBezTo>
                  <a:cubicBezTo>
                    <a:pt x="367" y="55"/>
                    <a:pt x="367" y="55"/>
                    <a:pt x="367" y="55"/>
                  </a:cubicBezTo>
                  <a:cubicBezTo>
                    <a:pt x="376" y="45"/>
                    <a:pt x="393" y="33"/>
                    <a:pt x="417" y="17"/>
                  </a:cubicBezTo>
                  <a:cubicBezTo>
                    <a:pt x="434" y="5"/>
                    <a:pt x="446" y="0"/>
                    <a:pt x="454" y="0"/>
                  </a:cubicBezTo>
                  <a:cubicBezTo>
                    <a:pt x="458" y="0"/>
                    <a:pt x="460" y="1"/>
                    <a:pt x="462" y="3"/>
                  </a:cubicBezTo>
                  <a:cubicBezTo>
                    <a:pt x="462" y="3"/>
                    <a:pt x="462" y="3"/>
                    <a:pt x="462" y="3"/>
                  </a:cubicBezTo>
                  <a:cubicBezTo>
                    <a:pt x="462" y="3"/>
                    <a:pt x="462" y="3"/>
                    <a:pt x="462" y="3"/>
                  </a:cubicBezTo>
                  <a:cubicBezTo>
                    <a:pt x="460" y="1"/>
                    <a:pt x="458" y="0"/>
                    <a:pt x="4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038225" y="3516313"/>
              <a:ext cx="79375" cy="28575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4 h 4"/>
                <a:gd name="T4" fmla="*/ 11 w 11"/>
                <a:gd name="T5" fmla="*/ 4 h 4"/>
                <a:gd name="T6" fmla="*/ 11 w 11"/>
                <a:gd name="T7" fmla="*/ 4 h 4"/>
                <a:gd name="T8" fmla="*/ 0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1"/>
                    <a:pt x="7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7" y="3"/>
                    <a:pt x="4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11150" y="465138"/>
              <a:ext cx="3849688" cy="3079750"/>
            </a:xfrm>
            <a:custGeom>
              <a:avLst/>
              <a:gdLst>
                <a:gd name="T0" fmla="*/ 525 w 535"/>
                <a:gd name="T1" fmla="*/ 0 h 428"/>
                <a:gd name="T2" fmla="*/ 488 w 535"/>
                <a:gd name="T3" fmla="*/ 17 h 428"/>
                <a:gd name="T4" fmla="*/ 438 w 535"/>
                <a:gd name="T5" fmla="*/ 55 h 428"/>
                <a:gd name="T6" fmla="*/ 381 w 535"/>
                <a:gd name="T7" fmla="*/ 113 h 428"/>
                <a:gd name="T8" fmla="*/ 284 w 535"/>
                <a:gd name="T9" fmla="*/ 106 h 428"/>
                <a:gd name="T10" fmla="*/ 295 w 535"/>
                <a:gd name="T11" fmla="*/ 95 h 428"/>
                <a:gd name="T12" fmla="*/ 303 w 535"/>
                <a:gd name="T13" fmla="*/ 80 h 428"/>
                <a:gd name="T14" fmla="*/ 297 w 535"/>
                <a:gd name="T15" fmla="*/ 68 h 428"/>
                <a:gd name="T16" fmla="*/ 286 w 535"/>
                <a:gd name="T17" fmla="*/ 64 h 428"/>
                <a:gd name="T18" fmla="*/ 257 w 535"/>
                <a:gd name="T19" fmla="*/ 81 h 428"/>
                <a:gd name="T20" fmla="*/ 239 w 535"/>
                <a:gd name="T21" fmla="*/ 100 h 428"/>
                <a:gd name="T22" fmla="*/ 174 w 535"/>
                <a:gd name="T23" fmla="*/ 91 h 428"/>
                <a:gd name="T24" fmla="*/ 187 w 535"/>
                <a:gd name="T25" fmla="*/ 78 h 428"/>
                <a:gd name="T26" fmla="*/ 194 w 535"/>
                <a:gd name="T27" fmla="*/ 64 h 428"/>
                <a:gd name="T28" fmla="*/ 188 w 535"/>
                <a:gd name="T29" fmla="*/ 53 h 428"/>
                <a:gd name="T30" fmla="*/ 175 w 535"/>
                <a:gd name="T31" fmla="*/ 47 h 428"/>
                <a:gd name="T32" fmla="*/ 156 w 535"/>
                <a:gd name="T33" fmla="*/ 58 h 428"/>
                <a:gd name="T34" fmla="*/ 129 w 535"/>
                <a:gd name="T35" fmla="*/ 85 h 428"/>
                <a:gd name="T36" fmla="*/ 38 w 535"/>
                <a:gd name="T37" fmla="*/ 76 h 428"/>
                <a:gd name="T38" fmla="*/ 8 w 535"/>
                <a:gd name="T39" fmla="*/ 81 h 428"/>
                <a:gd name="T40" fmla="*/ 0 w 535"/>
                <a:gd name="T41" fmla="*/ 98 h 428"/>
                <a:gd name="T42" fmla="*/ 0 w 535"/>
                <a:gd name="T43" fmla="*/ 104 h 428"/>
                <a:gd name="T44" fmla="*/ 4 w 535"/>
                <a:gd name="T45" fmla="*/ 115 h 428"/>
                <a:gd name="T46" fmla="*/ 45 w 535"/>
                <a:gd name="T47" fmla="*/ 127 h 428"/>
                <a:gd name="T48" fmla="*/ 167 w 535"/>
                <a:gd name="T49" fmla="*/ 167 h 428"/>
                <a:gd name="T50" fmla="*/ 265 w 535"/>
                <a:gd name="T51" fmla="*/ 211 h 428"/>
                <a:gd name="T52" fmla="*/ 268 w 535"/>
                <a:gd name="T53" fmla="*/ 216 h 428"/>
                <a:gd name="T54" fmla="*/ 251 w 535"/>
                <a:gd name="T55" fmla="*/ 243 h 428"/>
                <a:gd name="T56" fmla="*/ 146 w 535"/>
                <a:gd name="T57" fmla="*/ 364 h 428"/>
                <a:gd name="T58" fmla="*/ 145 w 535"/>
                <a:gd name="T59" fmla="*/ 364 h 428"/>
                <a:gd name="T60" fmla="*/ 102 w 535"/>
                <a:gd name="T61" fmla="*/ 359 h 428"/>
                <a:gd name="T62" fmla="*/ 61 w 535"/>
                <a:gd name="T63" fmla="*/ 354 h 428"/>
                <a:gd name="T64" fmla="*/ 55 w 535"/>
                <a:gd name="T65" fmla="*/ 355 h 428"/>
                <a:gd name="T66" fmla="*/ 30 w 535"/>
                <a:gd name="T67" fmla="*/ 372 h 428"/>
                <a:gd name="T68" fmla="*/ 22 w 535"/>
                <a:gd name="T69" fmla="*/ 385 h 428"/>
                <a:gd name="T70" fmla="*/ 71 w 535"/>
                <a:gd name="T71" fmla="*/ 410 h 428"/>
                <a:gd name="T72" fmla="*/ 101 w 535"/>
                <a:gd name="T73" fmla="*/ 424 h 428"/>
                <a:gd name="T74" fmla="*/ 112 w 535"/>
                <a:gd name="T75" fmla="*/ 428 h 428"/>
                <a:gd name="T76" fmla="*/ 497 w 535"/>
                <a:gd name="T77" fmla="*/ 43 h 428"/>
                <a:gd name="T78" fmla="*/ 483 w 535"/>
                <a:gd name="T79" fmla="*/ 37 h 428"/>
                <a:gd name="T80" fmla="*/ 474 w 535"/>
                <a:gd name="T81" fmla="*/ 35 h 428"/>
                <a:gd name="T82" fmla="*/ 483 w 535"/>
                <a:gd name="T83" fmla="*/ 32 h 428"/>
                <a:gd name="T84" fmla="*/ 489 w 535"/>
                <a:gd name="T85" fmla="*/ 31 h 428"/>
                <a:gd name="T86" fmla="*/ 493 w 535"/>
                <a:gd name="T87" fmla="*/ 31 h 428"/>
                <a:gd name="T88" fmla="*/ 504 w 535"/>
                <a:gd name="T89" fmla="*/ 36 h 428"/>
                <a:gd name="T90" fmla="*/ 535 w 535"/>
                <a:gd name="T91" fmla="*/ 5 h 428"/>
                <a:gd name="T92" fmla="*/ 533 w 535"/>
                <a:gd name="T93" fmla="*/ 3 h 428"/>
                <a:gd name="T94" fmla="*/ 533 w 535"/>
                <a:gd name="T95" fmla="*/ 3 h 428"/>
                <a:gd name="T96" fmla="*/ 525 w 535"/>
                <a:gd name="T97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5" h="428">
                  <a:moveTo>
                    <a:pt x="525" y="0"/>
                  </a:moveTo>
                  <a:cubicBezTo>
                    <a:pt x="517" y="0"/>
                    <a:pt x="505" y="5"/>
                    <a:pt x="488" y="17"/>
                  </a:cubicBezTo>
                  <a:cubicBezTo>
                    <a:pt x="464" y="33"/>
                    <a:pt x="447" y="45"/>
                    <a:pt x="438" y="55"/>
                  </a:cubicBezTo>
                  <a:cubicBezTo>
                    <a:pt x="381" y="113"/>
                    <a:pt x="381" y="113"/>
                    <a:pt x="381" y="113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300" y="90"/>
                    <a:pt x="303" y="85"/>
                    <a:pt x="303" y="80"/>
                  </a:cubicBezTo>
                  <a:cubicBezTo>
                    <a:pt x="303" y="76"/>
                    <a:pt x="301" y="72"/>
                    <a:pt x="297" y="68"/>
                  </a:cubicBezTo>
                  <a:cubicBezTo>
                    <a:pt x="294" y="65"/>
                    <a:pt x="290" y="64"/>
                    <a:pt x="286" y="64"/>
                  </a:cubicBezTo>
                  <a:cubicBezTo>
                    <a:pt x="278" y="64"/>
                    <a:pt x="269" y="70"/>
                    <a:pt x="257" y="81"/>
                  </a:cubicBezTo>
                  <a:cubicBezTo>
                    <a:pt x="239" y="100"/>
                    <a:pt x="239" y="100"/>
                    <a:pt x="239" y="100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92" y="73"/>
                    <a:pt x="194" y="69"/>
                    <a:pt x="194" y="64"/>
                  </a:cubicBezTo>
                  <a:cubicBezTo>
                    <a:pt x="194" y="60"/>
                    <a:pt x="192" y="56"/>
                    <a:pt x="188" y="53"/>
                  </a:cubicBezTo>
                  <a:cubicBezTo>
                    <a:pt x="184" y="49"/>
                    <a:pt x="180" y="47"/>
                    <a:pt x="175" y="47"/>
                  </a:cubicBezTo>
                  <a:cubicBezTo>
                    <a:pt x="169" y="47"/>
                    <a:pt x="163" y="50"/>
                    <a:pt x="156" y="58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89" y="79"/>
                    <a:pt x="58" y="76"/>
                    <a:pt x="38" y="76"/>
                  </a:cubicBezTo>
                  <a:cubicBezTo>
                    <a:pt x="22" y="76"/>
                    <a:pt x="12" y="78"/>
                    <a:pt x="8" y="81"/>
                  </a:cubicBezTo>
                  <a:cubicBezTo>
                    <a:pt x="4" y="85"/>
                    <a:pt x="2" y="91"/>
                    <a:pt x="0" y="98"/>
                  </a:cubicBezTo>
                  <a:cubicBezTo>
                    <a:pt x="0" y="100"/>
                    <a:pt x="0" y="102"/>
                    <a:pt x="0" y="104"/>
                  </a:cubicBezTo>
                  <a:cubicBezTo>
                    <a:pt x="0" y="109"/>
                    <a:pt x="1" y="112"/>
                    <a:pt x="4" y="115"/>
                  </a:cubicBezTo>
                  <a:cubicBezTo>
                    <a:pt x="7" y="118"/>
                    <a:pt x="21" y="122"/>
                    <a:pt x="45" y="127"/>
                  </a:cubicBezTo>
                  <a:cubicBezTo>
                    <a:pt x="69" y="132"/>
                    <a:pt x="110" y="145"/>
                    <a:pt x="167" y="167"/>
                  </a:cubicBezTo>
                  <a:cubicBezTo>
                    <a:pt x="224" y="188"/>
                    <a:pt x="257" y="203"/>
                    <a:pt x="265" y="211"/>
                  </a:cubicBezTo>
                  <a:cubicBezTo>
                    <a:pt x="267" y="212"/>
                    <a:pt x="268" y="214"/>
                    <a:pt x="268" y="216"/>
                  </a:cubicBezTo>
                  <a:cubicBezTo>
                    <a:pt x="268" y="222"/>
                    <a:pt x="262" y="231"/>
                    <a:pt x="251" y="243"/>
                  </a:cubicBezTo>
                  <a:cubicBezTo>
                    <a:pt x="199" y="296"/>
                    <a:pt x="164" y="337"/>
                    <a:pt x="146" y="364"/>
                  </a:cubicBezTo>
                  <a:cubicBezTo>
                    <a:pt x="146" y="364"/>
                    <a:pt x="145" y="364"/>
                    <a:pt x="145" y="364"/>
                  </a:cubicBezTo>
                  <a:cubicBezTo>
                    <a:pt x="139" y="364"/>
                    <a:pt x="124" y="362"/>
                    <a:pt x="102" y="359"/>
                  </a:cubicBezTo>
                  <a:cubicBezTo>
                    <a:pt x="83" y="356"/>
                    <a:pt x="69" y="354"/>
                    <a:pt x="61" y="354"/>
                  </a:cubicBezTo>
                  <a:cubicBezTo>
                    <a:pt x="58" y="354"/>
                    <a:pt x="56" y="355"/>
                    <a:pt x="55" y="355"/>
                  </a:cubicBezTo>
                  <a:cubicBezTo>
                    <a:pt x="48" y="356"/>
                    <a:pt x="40" y="362"/>
                    <a:pt x="30" y="372"/>
                  </a:cubicBezTo>
                  <a:cubicBezTo>
                    <a:pt x="25" y="377"/>
                    <a:pt x="22" y="381"/>
                    <a:pt x="22" y="385"/>
                  </a:cubicBezTo>
                  <a:cubicBezTo>
                    <a:pt x="26" y="389"/>
                    <a:pt x="43" y="398"/>
                    <a:pt x="71" y="410"/>
                  </a:cubicBezTo>
                  <a:cubicBezTo>
                    <a:pt x="80" y="414"/>
                    <a:pt x="90" y="419"/>
                    <a:pt x="101" y="424"/>
                  </a:cubicBezTo>
                  <a:cubicBezTo>
                    <a:pt x="105" y="425"/>
                    <a:pt x="108" y="427"/>
                    <a:pt x="112" y="428"/>
                  </a:cubicBezTo>
                  <a:cubicBezTo>
                    <a:pt x="497" y="43"/>
                    <a:pt x="497" y="43"/>
                    <a:pt x="497" y="43"/>
                  </a:cubicBezTo>
                  <a:cubicBezTo>
                    <a:pt x="493" y="40"/>
                    <a:pt x="488" y="38"/>
                    <a:pt x="483" y="37"/>
                  </a:cubicBezTo>
                  <a:cubicBezTo>
                    <a:pt x="478" y="36"/>
                    <a:pt x="474" y="35"/>
                    <a:pt x="474" y="35"/>
                  </a:cubicBezTo>
                  <a:cubicBezTo>
                    <a:pt x="474" y="35"/>
                    <a:pt x="477" y="33"/>
                    <a:pt x="483" y="32"/>
                  </a:cubicBezTo>
                  <a:cubicBezTo>
                    <a:pt x="485" y="32"/>
                    <a:pt x="487" y="31"/>
                    <a:pt x="489" y="31"/>
                  </a:cubicBezTo>
                  <a:cubicBezTo>
                    <a:pt x="490" y="31"/>
                    <a:pt x="492" y="31"/>
                    <a:pt x="493" y="31"/>
                  </a:cubicBezTo>
                  <a:cubicBezTo>
                    <a:pt x="496" y="32"/>
                    <a:pt x="500" y="34"/>
                    <a:pt x="504" y="36"/>
                  </a:cubicBezTo>
                  <a:cubicBezTo>
                    <a:pt x="535" y="5"/>
                    <a:pt x="535" y="5"/>
                    <a:pt x="535" y="5"/>
                  </a:cubicBezTo>
                  <a:cubicBezTo>
                    <a:pt x="534" y="4"/>
                    <a:pt x="534" y="3"/>
                    <a:pt x="533" y="3"/>
                  </a:cubicBezTo>
                  <a:cubicBezTo>
                    <a:pt x="533" y="3"/>
                    <a:pt x="533" y="3"/>
                    <a:pt x="533" y="3"/>
                  </a:cubicBezTo>
                  <a:cubicBezTo>
                    <a:pt x="531" y="1"/>
                    <a:pt x="529" y="0"/>
                    <a:pt x="5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722688" y="687388"/>
              <a:ext cx="215900" cy="85725"/>
            </a:xfrm>
            <a:custGeom>
              <a:avLst/>
              <a:gdLst>
                <a:gd name="T0" fmla="*/ 15 w 30"/>
                <a:gd name="T1" fmla="*/ 0 h 12"/>
                <a:gd name="T2" fmla="*/ 9 w 30"/>
                <a:gd name="T3" fmla="*/ 1 h 12"/>
                <a:gd name="T4" fmla="*/ 0 w 30"/>
                <a:gd name="T5" fmla="*/ 4 h 12"/>
                <a:gd name="T6" fmla="*/ 9 w 30"/>
                <a:gd name="T7" fmla="*/ 6 h 12"/>
                <a:gd name="T8" fmla="*/ 23 w 30"/>
                <a:gd name="T9" fmla="*/ 12 h 12"/>
                <a:gd name="T10" fmla="*/ 30 w 30"/>
                <a:gd name="T11" fmla="*/ 5 h 12"/>
                <a:gd name="T12" fmla="*/ 19 w 30"/>
                <a:gd name="T13" fmla="*/ 0 h 12"/>
                <a:gd name="T14" fmla="*/ 15 w 3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2">
                  <a:moveTo>
                    <a:pt x="15" y="0"/>
                  </a:moveTo>
                  <a:cubicBezTo>
                    <a:pt x="13" y="0"/>
                    <a:pt x="11" y="1"/>
                    <a:pt x="9" y="1"/>
                  </a:cubicBezTo>
                  <a:cubicBezTo>
                    <a:pt x="3" y="2"/>
                    <a:pt x="0" y="4"/>
                    <a:pt x="0" y="4"/>
                  </a:cubicBezTo>
                  <a:cubicBezTo>
                    <a:pt x="0" y="4"/>
                    <a:pt x="4" y="5"/>
                    <a:pt x="9" y="6"/>
                  </a:cubicBezTo>
                  <a:cubicBezTo>
                    <a:pt x="14" y="7"/>
                    <a:pt x="19" y="9"/>
                    <a:pt x="23" y="12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6" y="3"/>
                    <a:pt x="22" y="1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65233" y="4914313"/>
            <a:ext cx="419987" cy="4952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95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448650" y="5128267"/>
            <a:ext cx="18674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43696" y="4828862"/>
            <a:ext cx="1324080" cy="249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76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65233" y="3697121"/>
            <a:ext cx="419987" cy="4952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95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448650" y="3911075"/>
            <a:ext cx="18674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43696" y="3611670"/>
            <a:ext cx="1324080" cy="249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76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65233" y="2397000"/>
            <a:ext cx="419987" cy="4952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95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448650" y="2610954"/>
            <a:ext cx="18674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43696" y="2311549"/>
            <a:ext cx="1324080" cy="249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76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97731" y="3247573"/>
            <a:ext cx="1427640" cy="5773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Sun 37"/>
          <p:cNvSpPr/>
          <p:nvPr/>
        </p:nvSpPr>
        <p:spPr>
          <a:xfrm>
            <a:off x="2376610" y="2518400"/>
            <a:ext cx="669883" cy="669883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97731" y="4936244"/>
            <a:ext cx="1427640" cy="5773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Sun 39"/>
          <p:cNvSpPr/>
          <p:nvPr/>
        </p:nvSpPr>
        <p:spPr>
          <a:xfrm>
            <a:off x="2376610" y="4207071"/>
            <a:ext cx="669883" cy="669883"/>
          </a:xfrm>
          <a:prstGeom prst="su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4852492" y="156679"/>
            <a:ext cx="3153767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替换文字内容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roup 532"/>
          <p:cNvGrpSpPr/>
          <p:nvPr/>
        </p:nvGrpSpPr>
        <p:grpSpPr>
          <a:xfrm>
            <a:off x="4966266" y="2176915"/>
            <a:ext cx="3032776" cy="3585256"/>
            <a:chOff x="56464" y="66751"/>
            <a:chExt cx="6792667" cy="8030085"/>
          </a:xfrm>
        </p:grpSpPr>
        <p:sp>
          <p:nvSpPr>
            <p:cNvPr id="522" name="Shape 522"/>
            <p:cNvSpPr/>
            <p:nvPr/>
          </p:nvSpPr>
          <p:spPr>
            <a:xfrm>
              <a:off x="56464" y="66751"/>
              <a:ext cx="6792667" cy="8030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600" extrusionOk="0">
                  <a:moveTo>
                    <a:pt x="10550" y="0"/>
                  </a:moveTo>
                  <a:cubicBezTo>
                    <a:pt x="9016" y="1016"/>
                    <a:pt x="7352" y="1878"/>
                    <a:pt x="5590" y="2569"/>
                  </a:cubicBezTo>
                  <a:cubicBezTo>
                    <a:pt x="3838" y="3255"/>
                    <a:pt x="2000" y="3768"/>
                    <a:pt x="112" y="4098"/>
                  </a:cubicBezTo>
                  <a:cubicBezTo>
                    <a:pt x="-307" y="7561"/>
                    <a:pt x="456" y="11054"/>
                    <a:pt x="2309" y="14151"/>
                  </a:cubicBezTo>
                  <a:cubicBezTo>
                    <a:pt x="4182" y="17283"/>
                    <a:pt x="7086" y="19873"/>
                    <a:pt x="10659" y="21600"/>
                  </a:cubicBezTo>
                  <a:cubicBezTo>
                    <a:pt x="13758" y="20218"/>
                    <a:pt x="16326" y="18096"/>
                    <a:pt x="18052" y="15490"/>
                  </a:cubicBezTo>
                  <a:cubicBezTo>
                    <a:pt x="19165" y="13812"/>
                    <a:pt x="19895" y="11987"/>
                    <a:pt x="20406" y="10132"/>
                  </a:cubicBezTo>
                  <a:cubicBezTo>
                    <a:pt x="20944" y="8178"/>
                    <a:pt x="21244" y="6169"/>
                    <a:pt x="21293" y="4138"/>
                  </a:cubicBezTo>
                  <a:cubicBezTo>
                    <a:pt x="19428" y="3686"/>
                    <a:pt x="17604" y="3119"/>
                    <a:pt x="15834" y="2442"/>
                  </a:cubicBezTo>
                  <a:cubicBezTo>
                    <a:pt x="14004" y="1742"/>
                    <a:pt x="12238" y="926"/>
                    <a:pt x="10550" y="0"/>
                  </a:cubicBezTo>
                  <a:close/>
                </a:path>
              </a:pathLst>
            </a:custGeom>
            <a:noFill/>
            <a:ln w="3048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321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545561" y="641674"/>
              <a:ext cx="5815468" cy="6874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600" extrusionOk="0">
                  <a:moveTo>
                    <a:pt x="10550" y="0"/>
                  </a:moveTo>
                  <a:cubicBezTo>
                    <a:pt x="9016" y="1016"/>
                    <a:pt x="7352" y="1878"/>
                    <a:pt x="5590" y="2569"/>
                  </a:cubicBezTo>
                  <a:cubicBezTo>
                    <a:pt x="3838" y="3255"/>
                    <a:pt x="2000" y="3768"/>
                    <a:pt x="112" y="4098"/>
                  </a:cubicBezTo>
                  <a:cubicBezTo>
                    <a:pt x="-307" y="7561"/>
                    <a:pt x="456" y="11054"/>
                    <a:pt x="2309" y="14151"/>
                  </a:cubicBezTo>
                  <a:cubicBezTo>
                    <a:pt x="4182" y="17283"/>
                    <a:pt x="7086" y="19873"/>
                    <a:pt x="10659" y="21600"/>
                  </a:cubicBezTo>
                  <a:cubicBezTo>
                    <a:pt x="13758" y="20218"/>
                    <a:pt x="16326" y="18096"/>
                    <a:pt x="18052" y="15490"/>
                  </a:cubicBezTo>
                  <a:cubicBezTo>
                    <a:pt x="19165" y="13812"/>
                    <a:pt x="19895" y="11987"/>
                    <a:pt x="20406" y="10132"/>
                  </a:cubicBezTo>
                  <a:cubicBezTo>
                    <a:pt x="20944" y="8178"/>
                    <a:pt x="21244" y="6169"/>
                    <a:pt x="21293" y="4138"/>
                  </a:cubicBezTo>
                  <a:cubicBezTo>
                    <a:pt x="19428" y="3686"/>
                    <a:pt x="17604" y="3119"/>
                    <a:pt x="15834" y="2442"/>
                  </a:cubicBezTo>
                  <a:cubicBezTo>
                    <a:pt x="14004" y="1742"/>
                    <a:pt x="12238" y="926"/>
                    <a:pt x="10550" y="0"/>
                  </a:cubicBezTo>
                  <a:close/>
                </a:path>
              </a:pathLst>
            </a:custGeom>
            <a:noFill/>
            <a:ln w="1778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321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954611" y="1090388"/>
              <a:ext cx="2402363" cy="3030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extrusionOk="0">
                  <a:moveTo>
                    <a:pt x="111" y="7827"/>
                  </a:moveTo>
                  <a:cubicBezTo>
                    <a:pt x="3990" y="7234"/>
                    <a:pt x="7765" y="6273"/>
                    <a:pt x="11357" y="4966"/>
                  </a:cubicBezTo>
                  <a:cubicBezTo>
                    <a:pt x="14991" y="3644"/>
                    <a:pt x="18411" y="1976"/>
                    <a:pt x="21541" y="0"/>
                  </a:cubicBezTo>
                  <a:lnTo>
                    <a:pt x="21541" y="21600"/>
                  </a:lnTo>
                  <a:lnTo>
                    <a:pt x="1545" y="21600"/>
                  </a:lnTo>
                  <a:cubicBezTo>
                    <a:pt x="875" y="19278"/>
                    <a:pt x="421" y="16919"/>
                    <a:pt x="187" y="14544"/>
                  </a:cubicBezTo>
                  <a:cubicBezTo>
                    <a:pt x="-34" y="12309"/>
                    <a:pt x="-59" y="10065"/>
                    <a:pt x="111" y="782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321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551011" y="1116085"/>
              <a:ext cx="2391400" cy="298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92" y="1699"/>
                    <a:pt x="6929" y="3205"/>
                    <a:pt x="10585" y="4507"/>
                  </a:cubicBezTo>
                  <a:cubicBezTo>
                    <a:pt x="14160" y="5780"/>
                    <a:pt x="17840" y="6855"/>
                    <a:pt x="21600" y="7724"/>
                  </a:cubicBezTo>
                  <a:cubicBezTo>
                    <a:pt x="21577" y="9984"/>
                    <a:pt x="21426" y="12241"/>
                    <a:pt x="21147" y="14490"/>
                  </a:cubicBezTo>
                  <a:cubicBezTo>
                    <a:pt x="20852" y="16875"/>
                    <a:pt x="20413" y="19248"/>
                    <a:pt x="19833" y="21600"/>
                  </a:cubicBezTo>
                  <a:lnTo>
                    <a:pt x="18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321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1213429" y="4289875"/>
              <a:ext cx="2119994" cy="2704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cubicBezTo>
                    <a:pt x="16474" y="19204"/>
                    <a:pt x="11955" y="16088"/>
                    <a:pt x="8268" y="12410"/>
                  </a:cubicBezTo>
                  <a:cubicBezTo>
                    <a:pt x="4558" y="8709"/>
                    <a:pt x="1755" y="450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321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3597286" y="4313711"/>
              <a:ext cx="2042834" cy="264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cubicBezTo>
                    <a:pt x="20097" y="4711"/>
                    <a:pt x="17304" y="9119"/>
                    <a:pt x="13408" y="12926"/>
                  </a:cubicBezTo>
                  <a:cubicBezTo>
                    <a:pt x="9782" y="16471"/>
                    <a:pt x="5274" y="19420"/>
                    <a:pt x="151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321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4151524" y="4773485"/>
              <a:ext cx="574452" cy="676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>
                  <a:solidFill>
                    <a:srgbClr val="F9FAF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4218652" y="2526221"/>
              <a:ext cx="574452" cy="676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5400">
                  <a:solidFill>
                    <a:srgbClr val="F9FAF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1915225" y="2526218"/>
              <a:ext cx="574452" cy="676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>
                  <a:solidFill>
                    <a:srgbClr val="F9FAF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2033157" y="4773480"/>
              <a:ext cx="574452" cy="676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>
                  <a:solidFill>
                    <a:srgbClr val="F9FAF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6" name="Group 536"/>
          <p:cNvGrpSpPr/>
          <p:nvPr/>
        </p:nvGrpSpPr>
        <p:grpSpPr>
          <a:xfrm>
            <a:off x="7069128" y="2316089"/>
            <a:ext cx="3392695" cy="831299"/>
            <a:chOff x="0" y="103764"/>
            <a:chExt cx="7598797" cy="1861905"/>
          </a:xfrm>
        </p:grpSpPr>
        <p:sp>
          <p:nvSpPr>
            <p:cNvPr id="533" name="Shape 533"/>
            <p:cNvSpPr/>
            <p:nvPr/>
          </p:nvSpPr>
          <p:spPr>
            <a:xfrm>
              <a:off x="0" y="314108"/>
              <a:ext cx="3573434" cy="109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46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3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3758161" y="103764"/>
              <a:ext cx="2814818" cy="529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800">
                  <a:solidFill>
                    <a:srgbClr val="809D2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3776859" y="672574"/>
              <a:ext cx="3821938" cy="12930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0" name="Group 540"/>
          <p:cNvGrpSpPr/>
          <p:nvPr/>
        </p:nvGrpSpPr>
        <p:grpSpPr>
          <a:xfrm>
            <a:off x="7118315" y="4799200"/>
            <a:ext cx="3343508" cy="831300"/>
            <a:chOff x="0" y="103766"/>
            <a:chExt cx="7488630" cy="1861906"/>
          </a:xfrm>
        </p:grpSpPr>
        <p:sp>
          <p:nvSpPr>
            <p:cNvPr id="537" name="Shape 537"/>
            <p:cNvSpPr/>
            <p:nvPr/>
          </p:nvSpPr>
          <p:spPr>
            <a:xfrm>
              <a:off x="0" y="223794"/>
              <a:ext cx="3412455" cy="939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4408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3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3652010" y="103766"/>
              <a:ext cx="2814818" cy="529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800">
                  <a:solidFill>
                    <a:srgbClr val="FBBE48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3670710" y="672578"/>
              <a:ext cx="3817920" cy="1293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4" name="Group 544"/>
          <p:cNvGrpSpPr/>
          <p:nvPr/>
        </p:nvGrpSpPr>
        <p:grpSpPr>
          <a:xfrm>
            <a:off x="2468562" y="2316090"/>
            <a:ext cx="3464436" cy="831300"/>
            <a:chOff x="660839" y="103767"/>
            <a:chExt cx="7759478" cy="1861903"/>
          </a:xfrm>
        </p:grpSpPr>
        <p:sp>
          <p:nvSpPr>
            <p:cNvPr id="541" name="Shape 541"/>
            <p:cNvSpPr/>
            <p:nvPr/>
          </p:nvSpPr>
          <p:spPr>
            <a:xfrm>
              <a:off x="4517055" y="317067"/>
              <a:ext cx="3903262" cy="1098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7263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3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1530013" y="103767"/>
              <a:ext cx="2814817" cy="5290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z="3800">
                  <a:solidFill>
                    <a:srgbClr val="CD321B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660839" y="672578"/>
              <a:ext cx="3666311" cy="1293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8" name="Group 548"/>
          <p:cNvGrpSpPr/>
          <p:nvPr/>
        </p:nvGrpSpPr>
        <p:grpSpPr>
          <a:xfrm>
            <a:off x="2468562" y="4844187"/>
            <a:ext cx="3399626" cy="927148"/>
            <a:chOff x="669677" y="0"/>
            <a:chExt cx="7614322" cy="2076582"/>
          </a:xfrm>
        </p:grpSpPr>
        <p:sp>
          <p:nvSpPr>
            <p:cNvPr id="545" name="Shape 545"/>
            <p:cNvSpPr/>
            <p:nvPr/>
          </p:nvSpPr>
          <p:spPr>
            <a:xfrm>
              <a:off x="4567152" y="0"/>
              <a:ext cx="3716847" cy="1038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229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3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1504612" y="214674"/>
              <a:ext cx="2814818" cy="529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z="3800">
                  <a:solidFill>
                    <a:srgbClr val="3A9A87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669677" y="783488"/>
              <a:ext cx="3657476" cy="1293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8"/>
          <p:cNvSpPr txBox="1"/>
          <p:nvPr/>
        </p:nvSpPr>
        <p:spPr>
          <a:xfrm>
            <a:off x="4852492" y="156679"/>
            <a:ext cx="3153767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替换文字内容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5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8" y="894"/>
            <a:ext cx="12855576" cy="723157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3080"/>
          <p:cNvSpPr txBox="1">
            <a:spLocks noChangeArrowheads="1"/>
          </p:cNvSpPr>
          <p:nvPr/>
        </p:nvSpPr>
        <p:spPr bwMode="auto">
          <a:xfrm>
            <a:off x="3189015" y="1825874"/>
            <a:ext cx="1760948" cy="139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9" name="矩形 8"/>
          <p:cNvSpPr/>
          <p:nvPr/>
        </p:nvSpPr>
        <p:spPr>
          <a:xfrm>
            <a:off x="4085672" y="3216360"/>
            <a:ext cx="2855021" cy="56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85671" y="3767726"/>
            <a:ext cx="3978695" cy="434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89368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994605" y="1910344"/>
            <a:ext cx="2229914" cy="3086812"/>
            <a:chOff x="580606" y="1131575"/>
            <a:chExt cx="2339350" cy="3238299"/>
          </a:xfrm>
          <a:solidFill>
            <a:schemeClr val="accent1"/>
          </a:solidFill>
        </p:grpSpPr>
        <p:sp>
          <p:nvSpPr>
            <p:cNvPr id="10" name="Freeform 90"/>
            <p:cNvSpPr>
              <a:spLocks noEditPoints="1"/>
            </p:cNvSpPr>
            <p:nvPr/>
          </p:nvSpPr>
          <p:spPr bwMode="auto">
            <a:xfrm flipH="1">
              <a:off x="639484" y="1131575"/>
              <a:ext cx="2280472" cy="3099394"/>
            </a:xfrm>
            <a:custGeom>
              <a:avLst/>
              <a:gdLst/>
              <a:ahLst/>
              <a:cxnLst>
                <a:cxn ang="0">
                  <a:pos x="130" y="294"/>
                </a:cxn>
                <a:cxn ang="0">
                  <a:pos x="109" y="255"/>
                </a:cxn>
                <a:cxn ang="0">
                  <a:pos x="37" y="183"/>
                </a:cxn>
                <a:cxn ang="0">
                  <a:pos x="1" y="138"/>
                </a:cxn>
                <a:cxn ang="0">
                  <a:pos x="14" y="128"/>
                </a:cxn>
                <a:cxn ang="0">
                  <a:pos x="38" y="134"/>
                </a:cxn>
                <a:cxn ang="0">
                  <a:pos x="60" y="153"/>
                </a:cxn>
                <a:cxn ang="0">
                  <a:pos x="79" y="174"/>
                </a:cxn>
                <a:cxn ang="0">
                  <a:pos x="118" y="164"/>
                </a:cxn>
                <a:cxn ang="0">
                  <a:pos x="66" y="114"/>
                </a:cxn>
                <a:cxn ang="0">
                  <a:pos x="47" y="107"/>
                </a:cxn>
                <a:cxn ang="0">
                  <a:pos x="10" y="92"/>
                </a:cxn>
                <a:cxn ang="0">
                  <a:pos x="10" y="86"/>
                </a:cxn>
                <a:cxn ang="0">
                  <a:pos x="10" y="85"/>
                </a:cxn>
                <a:cxn ang="0">
                  <a:pos x="10" y="81"/>
                </a:cxn>
                <a:cxn ang="0">
                  <a:pos x="18" y="80"/>
                </a:cxn>
                <a:cxn ang="0">
                  <a:pos x="34" y="81"/>
                </a:cxn>
                <a:cxn ang="0">
                  <a:pos x="79" y="87"/>
                </a:cxn>
                <a:cxn ang="0">
                  <a:pos x="92" y="90"/>
                </a:cxn>
                <a:cxn ang="0">
                  <a:pos x="77" y="81"/>
                </a:cxn>
                <a:cxn ang="0">
                  <a:pos x="61" y="68"/>
                </a:cxn>
                <a:cxn ang="0">
                  <a:pos x="50" y="65"/>
                </a:cxn>
                <a:cxn ang="0">
                  <a:pos x="24" y="34"/>
                </a:cxn>
                <a:cxn ang="0">
                  <a:pos x="25" y="32"/>
                </a:cxn>
                <a:cxn ang="0">
                  <a:pos x="27" y="28"/>
                </a:cxn>
                <a:cxn ang="0">
                  <a:pos x="83" y="49"/>
                </a:cxn>
                <a:cxn ang="0">
                  <a:pos x="109" y="63"/>
                </a:cxn>
                <a:cxn ang="0">
                  <a:pos x="109" y="63"/>
                </a:cxn>
                <a:cxn ang="0">
                  <a:pos x="98" y="48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79" y="3"/>
                </a:cxn>
                <a:cxn ang="0">
                  <a:pos x="80" y="2"/>
                </a:cxn>
                <a:cxn ang="0">
                  <a:pos x="83" y="1"/>
                </a:cxn>
                <a:cxn ang="0">
                  <a:pos x="144" y="53"/>
                </a:cxn>
                <a:cxn ang="0">
                  <a:pos x="149" y="59"/>
                </a:cxn>
                <a:cxn ang="0">
                  <a:pos x="147" y="56"/>
                </a:cxn>
                <a:cxn ang="0">
                  <a:pos x="139" y="24"/>
                </a:cxn>
                <a:cxn ang="0">
                  <a:pos x="151" y="17"/>
                </a:cxn>
                <a:cxn ang="0">
                  <a:pos x="154" y="18"/>
                </a:cxn>
                <a:cxn ang="0">
                  <a:pos x="160" y="29"/>
                </a:cxn>
                <a:cxn ang="0">
                  <a:pos x="163" y="37"/>
                </a:cxn>
                <a:cxn ang="0">
                  <a:pos x="187" y="76"/>
                </a:cxn>
                <a:cxn ang="0">
                  <a:pos x="197" y="108"/>
                </a:cxn>
                <a:cxn ang="0">
                  <a:pos x="220" y="299"/>
                </a:cxn>
                <a:cxn ang="0">
                  <a:pos x="132" y="299"/>
                </a:cxn>
              </a:cxnLst>
              <a:rect l="0" t="0" r="r" b="b"/>
              <a:pathLst>
                <a:path w="220" h="299">
                  <a:moveTo>
                    <a:pt x="132" y="299"/>
                  </a:moveTo>
                  <a:cubicBezTo>
                    <a:pt x="131" y="297"/>
                    <a:pt x="131" y="295"/>
                    <a:pt x="130" y="294"/>
                  </a:cubicBezTo>
                  <a:cubicBezTo>
                    <a:pt x="130" y="292"/>
                    <a:pt x="129" y="291"/>
                    <a:pt x="128" y="289"/>
                  </a:cubicBezTo>
                  <a:cubicBezTo>
                    <a:pt x="128" y="289"/>
                    <a:pt x="120" y="262"/>
                    <a:pt x="109" y="255"/>
                  </a:cubicBezTo>
                  <a:cubicBezTo>
                    <a:pt x="95" y="247"/>
                    <a:pt x="86" y="239"/>
                    <a:pt x="86" y="239"/>
                  </a:cubicBezTo>
                  <a:cubicBezTo>
                    <a:pt x="86" y="239"/>
                    <a:pt x="46" y="202"/>
                    <a:pt x="37" y="183"/>
                  </a:cubicBezTo>
                  <a:cubicBezTo>
                    <a:pt x="25" y="160"/>
                    <a:pt x="4" y="144"/>
                    <a:pt x="4" y="144"/>
                  </a:cubicBezTo>
                  <a:cubicBezTo>
                    <a:pt x="3" y="142"/>
                    <a:pt x="1" y="139"/>
                    <a:pt x="1" y="138"/>
                  </a:cubicBezTo>
                  <a:cubicBezTo>
                    <a:pt x="0" y="135"/>
                    <a:pt x="3" y="136"/>
                    <a:pt x="5" y="134"/>
                  </a:cubicBezTo>
                  <a:cubicBezTo>
                    <a:pt x="7" y="131"/>
                    <a:pt x="10" y="128"/>
                    <a:pt x="14" y="128"/>
                  </a:cubicBezTo>
                  <a:cubicBezTo>
                    <a:pt x="14" y="128"/>
                    <a:pt x="23" y="127"/>
                    <a:pt x="30" y="130"/>
                  </a:cubicBezTo>
                  <a:cubicBezTo>
                    <a:pt x="33" y="132"/>
                    <a:pt x="35" y="133"/>
                    <a:pt x="38" y="134"/>
                  </a:cubicBezTo>
                  <a:cubicBezTo>
                    <a:pt x="38" y="134"/>
                    <a:pt x="49" y="140"/>
                    <a:pt x="56" y="149"/>
                  </a:cubicBezTo>
                  <a:cubicBezTo>
                    <a:pt x="57" y="150"/>
                    <a:pt x="58" y="152"/>
                    <a:pt x="60" y="153"/>
                  </a:cubicBezTo>
                  <a:cubicBezTo>
                    <a:pt x="60" y="154"/>
                    <a:pt x="60" y="154"/>
                    <a:pt x="61" y="155"/>
                  </a:cubicBezTo>
                  <a:cubicBezTo>
                    <a:pt x="63" y="158"/>
                    <a:pt x="78" y="174"/>
                    <a:pt x="79" y="174"/>
                  </a:cubicBezTo>
                  <a:cubicBezTo>
                    <a:pt x="80" y="176"/>
                    <a:pt x="87" y="182"/>
                    <a:pt x="94" y="182"/>
                  </a:cubicBezTo>
                  <a:cubicBezTo>
                    <a:pt x="118" y="182"/>
                    <a:pt x="120" y="167"/>
                    <a:pt x="118" y="164"/>
                  </a:cubicBezTo>
                  <a:cubicBezTo>
                    <a:pt x="118" y="163"/>
                    <a:pt x="113" y="149"/>
                    <a:pt x="105" y="142"/>
                  </a:cubicBezTo>
                  <a:cubicBezTo>
                    <a:pt x="94" y="131"/>
                    <a:pt x="79" y="118"/>
                    <a:pt x="66" y="114"/>
                  </a:cubicBezTo>
                  <a:cubicBezTo>
                    <a:pt x="61" y="113"/>
                    <a:pt x="56" y="111"/>
                    <a:pt x="53" y="108"/>
                  </a:cubicBezTo>
                  <a:cubicBezTo>
                    <a:pt x="51" y="107"/>
                    <a:pt x="50" y="107"/>
                    <a:pt x="47" y="107"/>
                  </a:cubicBezTo>
                  <a:cubicBezTo>
                    <a:pt x="35" y="106"/>
                    <a:pt x="17" y="98"/>
                    <a:pt x="17" y="98"/>
                  </a:cubicBezTo>
                  <a:cubicBezTo>
                    <a:pt x="14" y="97"/>
                    <a:pt x="11" y="93"/>
                    <a:pt x="10" y="92"/>
                  </a:cubicBezTo>
                  <a:cubicBezTo>
                    <a:pt x="10" y="92"/>
                    <a:pt x="10" y="92"/>
                    <a:pt x="10" y="91"/>
                  </a:cubicBezTo>
                  <a:cubicBezTo>
                    <a:pt x="9" y="90"/>
                    <a:pt x="9" y="88"/>
                    <a:pt x="10" y="86"/>
                  </a:cubicBezTo>
                  <a:cubicBezTo>
                    <a:pt x="10" y="86"/>
                    <a:pt x="10" y="85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84"/>
                    <a:pt x="9" y="84"/>
                    <a:pt x="9" y="83"/>
                  </a:cubicBezTo>
                  <a:cubicBezTo>
                    <a:pt x="9" y="82"/>
                    <a:pt x="10" y="82"/>
                    <a:pt x="10" y="81"/>
                  </a:cubicBezTo>
                  <a:cubicBezTo>
                    <a:pt x="11" y="81"/>
                    <a:pt x="12" y="81"/>
                    <a:pt x="13" y="81"/>
                  </a:cubicBezTo>
                  <a:cubicBezTo>
                    <a:pt x="15" y="80"/>
                    <a:pt x="17" y="80"/>
                    <a:pt x="18" y="80"/>
                  </a:cubicBezTo>
                  <a:cubicBezTo>
                    <a:pt x="22" y="80"/>
                    <a:pt x="26" y="80"/>
                    <a:pt x="29" y="80"/>
                  </a:cubicBezTo>
                  <a:cubicBezTo>
                    <a:pt x="31" y="81"/>
                    <a:pt x="32" y="81"/>
                    <a:pt x="34" y="81"/>
                  </a:cubicBezTo>
                  <a:cubicBezTo>
                    <a:pt x="34" y="81"/>
                    <a:pt x="43" y="80"/>
                    <a:pt x="45" y="80"/>
                  </a:cubicBezTo>
                  <a:cubicBezTo>
                    <a:pt x="45" y="80"/>
                    <a:pt x="77" y="87"/>
                    <a:pt x="79" y="87"/>
                  </a:cubicBezTo>
                  <a:cubicBezTo>
                    <a:pt x="80" y="87"/>
                    <a:pt x="85" y="89"/>
                    <a:pt x="85" y="89"/>
                  </a:cubicBezTo>
                  <a:cubicBezTo>
                    <a:pt x="86" y="89"/>
                    <a:pt x="89" y="90"/>
                    <a:pt x="92" y="9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0"/>
                    <a:pt x="79" y="82"/>
                    <a:pt x="77" y="81"/>
                  </a:cubicBezTo>
                  <a:cubicBezTo>
                    <a:pt x="76" y="80"/>
                    <a:pt x="75" y="80"/>
                    <a:pt x="74" y="79"/>
                  </a:cubicBezTo>
                  <a:cubicBezTo>
                    <a:pt x="72" y="78"/>
                    <a:pt x="62" y="69"/>
                    <a:pt x="61" y="68"/>
                  </a:cubicBezTo>
                  <a:cubicBezTo>
                    <a:pt x="59" y="68"/>
                    <a:pt x="57" y="67"/>
                    <a:pt x="55" y="66"/>
                  </a:cubicBezTo>
                  <a:cubicBezTo>
                    <a:pt x="54" y="66"/>
                    <a:pt x="51" y="65"/>
                    <a:pt x="50" y="65"/>
                  </a:cubicBezTo>
                  <a:cubicBezTo>
                    <a:pt x="50" y="65"/>
                    <a:pt x="43" y="62"/>
                    <a:pt x="43" y="62"/>
                  </a:cubicBezTo>
                  <a:cubicBezTo>
                    <a:pt x="23" y="54"/>
                    <a:pt x="23" y="37"/>
                    <a:pt x="24" y="34"/>
                  </a:cubicBezTo>
                  <a:cubicBezTo>
                    <a:pt x="24" y="33"/>
                    <a:pt x="24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5" y="31"/>
                    <a:pt x="25" y="30"/>
                  </a:cubicBezTo>
                  <a:cubicBezTo>
                    <a:pt x="26" y="28"/>
                    <a:pt x="27" y="28"/>
                    <a:pt x="27" y="28"/>
                  </a:cubicBezTo>
                  <a:cubicBezTo>
                    <a:pt x="27" y="28"/>
                    <a:pt x="55" y="37"/>
                    <a:pt x="56" y="37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92" y="53"/>
                    <a:pt x="102" y="59"/>
                    <a:pt x="103" y="59"/>
                  </a:cubicBezTo>
                  <a:cubicBezTo>
                    <a:pt x="105" y="61"/>
                    <a:pt x="107" y="62"/>
                    <a:pt x="109" y="63"/>
                  </a:cubicBezTo>
                  <a:cubicBezTo>
                    <a:pt x="109" y="63"/>
                    <a:pt x="109" y="63"/>
                    <a:pt x="109" y="63"/>
                  </a:cubicBezTo>
                  <a:cubicBezTo>
                    <a:pt x="109" y="63"/>
                    <a:pt x="109" y="63"/>
                    <a:pt x="109" y="63"/>
                  </a:cubicBezTo>
                  <a:cubicBezTo>
                    <a:pt x="109" y="63"/>
                    <a:pt x="106" y="54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80" y="34"/>
                    <a:pt x="80" y="34"/>
                  </a:cubicBezTo>
                  <a:cubicBezTo>
                    <a:pt x="74" y="28"/>
                    <a:pt x="71" y="22"/>
                    <a:pt x="71" y="21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9" y="15"/>
                    <a:pt x="69" y="10"/>
                    <a:pt x="72" y="6"/>
                  </a:cubicBezTo>
                  <a:cubicBezTo>
                    <a:pt x="72" y="6"/>
                    <a:pt x="75" y="2"/>
                    <a:pt x="79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81" y="0"/>
                    <a:pt x="82" y="0"/>
                  </a:cubicBezTo>
                  <a:cubicBezTo>
                    <a:pt x="82" y="0"/>
                    <a:pt x="82" y="0"/>
                    <a:pt x="83" y="1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7" y="46"/>
                    <a:pt x="141" y="49"/>
                    <a:pt x="144" y="53"/>
                  </a:cubicBezTo>
                  <a:cubicBezTo>
                    <a:pt x="145" y="55"/>
                    <a:pt x="146" y="56"/>
                    <a:pt x="148" y="57"/>
                  </a:cubicBezTo>
                  <a:cubicBezTo>
                    <a:pt x="148" y="58"/>
                    <a:pt x="149" y="58"/>
                    <a:pt x="149" y="59"/>
                  </a:cubicBezTo>
                  <a:cubicBezTo>
                    <a:pt x="149" y="59"/>
                    <a:pt x="149" y="59"/>
                    <a:pt x="149" y="59"/>
                  </a:cubicBezTo>
                  <a:cubicBezTo>
                    <a:pt x="149" y="58"/>
                    <a:pt x="148" y="57"/>
                    <a:pt x="147" y="56"/>
                  </a:cubicBezTo>
                  <a:cubicBezTo>
                    <a:pt x="146" y="54"/>
                    <a:pt x="145" y="53"/>
                    <a:pt x="144" y="51"/>
                  </a:cubicBezTo>
                  <a:cubicBezTo>
                    <a:pt x="138" y="39"/>
                    <a:pt x="137" y="28"/>
                    <a:pt x="139" y="24"/>
                  </a:cubicBezTo>
                  <a:cubicBezTo>
                    <a:pt x="141" y="22"/>
                    <a:pt x="143" y="19"/>
                    <a:pt x="148" y="17"/>
                  </a:cubicBezTo>
                  <a:cubicBezTo>
                    <a:pt x="149" y="17"/>
                    <a:pt x="150" y="17"/>
                    <a:pt x="151" y="17"/>
                  </a:cubicBezTo>
                  <a:cubicBezTo>
                    <a:pt x="151" y="16"/>
                    <a:pt x="152" y="16"/>
                    <a:pt x="152" y="16"/>
                  </a:cubicBezTo>
                  <a:cubicBezTo>
                    <a:pt x="153" y="16"/>
                    <a:pt x="153" y="17"/>
                    <a:pt x="154" y="18"/>
                  </a:cubicBezTo>
                  <a:cubicBezTo>
                    <a:pt x="155" y="20"/>
                    <a:pt x="156" y="22"/>
                    <a:pt x="157" y="24"/>
                  </a:cubicBezTo>
                  <a:cubicBezTo>
                    <a:pt x="158" y="26"/>
                    <a:pt x="159" y="28"/>
                    <a:pt x="160" y="29"/>
                  </a:cubicBezTo>
                  <a:cubicBezTo>
                    <a:pt x="160" y="30"/>
                    <a:pt x="160" y="31"/>
                    <a:pt x="161" y="32"/>
                  </a:cubicBezTo>
                  <a:cubicBezTo>
                    <a:pt x="161" y="34"/>
                    <a:pt x="162" y="36"/>
                    <a:pt x="163" y="37"/>
                  </a:cubicBezTo>
                  <a:cubicBezTo>
                    <a:pt x="163" y="37"/>
                    <a:pt x="176" y="54"/>
                    <a:pt x="182" y="66"/>
                  </a:cubicBezTo>
                  <a:cubicBezTo>
                    <a:pt x="183" y="68"/>
                    <a:pt x="186" y="75"/>
                    <a:pt x="187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96" y="93"/>
                    <a:pt x="197" y="107"/>
                    <a:pt x="197" y="108"/>
                  </a:cubicBezTo>
                  <a:cubicBezTo>
                    <a:pt x="197" y="108"/>
                    <a:pt x="205" y="226"/>
                    <a:pt x="210" y="254"/>
                  </a:cubicBezTo>
                  <a:cubicBezTo>
                    <a:pt x="215" y="282"/>
                    <a:pt x="220" y="297"/>
                    <a:pt x="220" y="299"/>
                  </a:cubicBezTo>
                  <a:cubicBezTo>
                    <a:pt x="132" y="299"/>
                    <a:pt x="132" y="299"/>
                    <a:pt x="132" y="299"/>
                  </a:cubicBezTo>
                  <a:close/>
                  <a:moveTo>
                    <a:pt x="132" y="299"/>
                  </a:moveTo>
                  <a:cubicBezTo>
                    <a:pt x="132" y="299"/>
                    <a:pt x="132" y="299"/>
                    <a:pt x="132" y="29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229" tIns="49615" rIns="99229" bIns="4961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80606" y="4081839"/>
              <a:ext cx="1152140" cy="28803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521600">
            <a:off x="3791041" y="2911291"/>
            <a:ext cx="297031" cy="297031"/>
            <a:chOff x="3765502" y="2110894"/>
            <a:chExt cx="403249" cy="403249"/>
          </a:xfrm>
        </p:grpSpPr>
        <p:sp>
          <p:nvSpPr>
            <p:cNvPr id="12" name="Oval 11"/>
            <p:cNvSpPr/>
            <p:nvPr/>
          </p:nvSpPr>
          <p:spPr>
            <a:xfrm>
              <a:off x="3765502" y="2110894"/>
              <a:ext cx="403249" cy="4032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938323" y="2110894"/>
              <a:ext cx="57607" cy="4032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0800000">
            <a:off x="6547294" y="4224309"/>
            <a:ext cx="155506" cy="609442"/>
            <a:chOff x="4514393" y="1036303"/>
            <a:chExt cx="115214" cy="1487365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4629607" y="1041066"/>
              <a:ext cx="0" cy="1482602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514393" y="1036303"/>
              <a:ext cx="115214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514393" y="2523668"/>
              <a:ext cx="115214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6547294" y="3357941"/>
            <a:ext cx="155506" cy="609442"/>
            <a:chOff x="4514393" y="1036303"/>
            <a:chExt cx="115214" cy="1487365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629607" y="1041066"/>
              <a:ext cx="0" cy="1482602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514393" y="1036303"/>
              <a:ext cx="115214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514393" y="2523668"/>
              <a:ext cx="115214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0800000">
            <a:off x="6547294" y="2403364"/>
            <a:ext cx="155506" cy="609442"/>
            <a:chOff x="4514393" y="1036303"/>
            <a:chExt cx="115214" cy="1487365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4629607" y="1041066"/>
              <a:ext cx="0" cy="1482602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514393" y="1036303"/>
              <a:ext cx="115214" cy="0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514393" y="2523668"/>
              <a:ext cx="115214" cy="0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406185" y="2695961"/>
            <a:ext cx="2141126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405902" y="2975983"/>
            <a:ext cx="2141415" cy="687657"/>
          </a:xfrm>
          <a:prstGeom prst="bentConnector3">
            <a:avLst>
              <a:gd name="adj1" fmla="val 79927"/>
            </a:avLst>
          </a:prstGeom>
          <a:ln w="19050" cmpd="sng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4406185" y="3279724"/>
            <a:ext cx="2141126" cy="1259112"/>
          </a:xfrm>
          <a:prstGeom prst="bentConnector3">
            <a:avLst>
              <a:gd name="adj1" fmla="val 65448"/>
            </a:avLst>
          </a:prstGeom>
          <a:ln w="19050" cmpd="sng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179"/>
          <p:cNvGrpSpPr/>
          <p:nvPr/>
        </p:nvGrpSpPr>
        <p:grpSpPr>
          <a:xfrm>
            <a:off x="6861740" y="2410238"/>
            <a:ext cx="217146" cy="555745"/>
            <a:chOff x="5054600" y="1652588"/>
            <a:chExt cx="187325" cy="479424"/>
          </a:xfrm>
          <a:solidFill>
            <a:schemeClr val="accent1"/>
          </a:solidFill>
        </p:grpSpPr>
        <p:sp>
          <p:nvSpPr>
            <p:cNvPr id="49" name="Freeform 96"/>
            <p:cNvSpPr>
              <a:spLocks/>
            </p:cNvSpPr>
            <p:nvPr/>
          </p:nvSpPr>
          <p:spPr bwMode="auto">
            <a:xfrm>
              <a:off x="5054600" y="1733550"/>
              <a:ext cx="187325" cy="398462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19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69"/>
                </a:cxn>
                <a:cxn ang="0">
                  <a:pos x="6" y="75"/>
                </a:cxn>
                <a:cxn ang="0">
                  <a:pos x="12" y="69"/>
                </a:cxn>
                <a:cxn ang="0">
                  <a:pos x="12" y="25"/>
                </a:cxn>
                <a:cxn ang="0">
                  <a:pos x="18" y="25"/>
                </a:cxn>
                <a:cxn ang="0">
                  <a:pos x="18" y="68"/>
                </a:cxn>
                <a:cxn ang="0">
                  <a:pos x="18" y="69"/>
                </a:cxn>
                <a:cxn ang="0">
                  <a:pos x="18" y="145"/>
                </a:cxn>
                <a:cxn ang="0">
                  <a:pos x="26" y="153"/>
                </a:cxn>
                <a:cxn ang="0">
                  <a:pos x="34" y="145"/>
                </a:cxn>
                <a:cxn ang="0">
                  <a:pos x="34" y="78"/>
                </a:cxn>
                <a:cxn ang="0">
                  <a:pos x="39" y="78"/>
                </a:cxn>
                <a:cxn ang="0">
                  <a:pos x="39" y="145"/>
                </a:cxn>
                <a:cxn ang="0">
                  <a:pos x="47" y="153"/>
                </a:cxn>
                <a:cxn ang="0">
                  <a:pos x="55" y="145"/>
                </a:cxn>
                <a:cxn ang="0">
                  <a:pos x="55" y="68"/>
                </a:cxn>
                <a:cxn ang="0">
                  <a:pos x="55" y="67"/>
                </a:cxn>
                <a:cxn ang="0">
                  <a:pos x="55" y="25"/>
                </a:cxn>
                <a:cxn ang="0">
                  <a:pos x="60" y="25"/>
                </a:cxn>
                <a:cxn ang="0">
                  <a:pos x="60" y="69"/>
                </a:cxn>
                <a:cxn ang="0">
                  <a:pos x="66" y="75"/>
                </a:cxn>
                <a:cxn ang="0">
                  <a:pos x="73" y="69"/>
                </a:cxn>
                <a:cxn ang="0">
                  <a:pos x="73" y="18"/>
                </a:cxn>
                <a:cxn ang="0">
                  <a:pos x="73" y="16"/>
                </a:cxn>
                <a:cxn ang="0">
                  <a:pos x="73" y="15"/>
                </a:cxn>
                <a:cxn ang="0">
                  <a:pos x="55" y="1"/>
                </a:cxn>
              </a:cxnLst>
              <a:rect l="0" t="0" r="r" b="b"/>
              <a:pathLst>
                <a:path w="73" h="153">
                  <a:moveTo>
                    <a:pt x="55" y="1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1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5"/>
                    <a:pt x="6" y="75"/>
                  </a:cubicBezTo>
                  <a:cubicBezTo>
                    <a:pt x="10" y="75"/>
                    <a:pt x="12" y="73"/>
                    <a:pt x="12" y="6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9"/>
                    <a:pt x="18" y="69"/>
                  </a:cubicBezTo>
                  <a:cubicBezTo>
                    <a:pt x="18" y="145"/>
                    <a:pt x="18" y="145"/>
                    <a:pt x="18" y="145"/>
                  </a:cubicBezTo>
                  <a:cubicBezTo>
                    <a:pt x="18" y="150"/>
                    <a:pt x="21" y="153"/>
                    <a:pt x="26" y="153"/>
                  </a:cubicBezTo>
                  <a:cubicBezTo>
                    <a:pt x="31" y="153"/>
                    <a:pt x="34" y="150"/>
                    <a:pt x="34" y="14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9" y="145"/>
                    <a:pt x="39" y="145"/>
                    <a:pt x="39" y="145"/>
                  </a:cubicBezTo>
                  <a:cubicBezTo>
                    <a:pt x="39" y="150"/>
                    <a:pt x="42" y="153"/>
                    <a:pt x="47" y="153"/>
                  </a:cubicBezTo>
                  <a:cubicBezTo>
                    <a:pt x="52" y="153"/>
                    <a:pt x="55" y="150"/>
                    <a:pt x="55" y="145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3"/>
                    <a:pt x="63" y="75"/>
                    <a:pt x="66" y="75"/>
                  </a:cubicBezTo>
                  <a:cubicBezTo>
                    <a:pt x="70" y="75"/>
                    <a:pt x="73" y="73"/>
                    <a:pt x="73" y="69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0"/>
                    <a:pt x="67" y="1"/>
                    <a:pt x="55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229" tIns="49615" rIns="99229" bIns="4961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Oval 97"/>
            <p:cNvSpPr>
              <a:spLocks noChangeArrowheads="1"/>
            </p:cNvSpPr>
            <p:nvPr/>
          </p:nvSpPr>
          <p:spPr bwMode="auto">
            <a:xfrm>
              <a:off x="5110163" y="1652588"/>
              <a:ext cx="74613" cy="762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229" tIns="49615" rIns="99229" bIns="4961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Group 259"/>
          <p:cNvGrpSpPr/>
          <p:nvPr/>
        </p:nvGrpSpPr>
        <p:grpSpPr>
          <a:xfrm>
            <a:off x="6829983" y="3329929"/>
            <a:ext cx="280704" cy="602628"/>
            <a:chOff x="6913466" y="1930294"/>
            <a:chExt cx="328336" cy="704884"/>
          </a:xfrm>
          <a:solidFill>
            <a:schemeClr val="accent2"/>
          </a:solidFill>
        </p:grpSpPr>
        <p:sp>
          <p:nvSpPr>
            <p:cNvPr id="56" name="Oval 98"/>
            <p:cNvSpPr>
              <a:spLocks noChangeArrowheads="1"/>
            </p:cNvSpPr>
            <p:nvPr/>
          </p:nvSpPr>
          <p:spPr bwMode="auto">
            <a:xfrm>
              <a:off x="7025973" y="1930294"/>
              <a:ext cx="105618" cy="1056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229" tIns="49615" rIns="99229" bIns="4961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99"/>
            <p:cNvSpPr>
              <a:spLocks/>
            </p:cNvSpPr>
            <p:nvPr/>
          </p:nvSpPr>
          <p:spPr bwMode="auto">
            <a:xfrm>
              <a:off x="6913466" y="2058872"/>
              <a:ext cx="328336" cy="576306"/>
            </a:xfrm>
            <a:custGeom>
              <a:avLst/>
              <a:gdLst/>
              <a:ahLst/>
              <a:cxnLst>
                <a:cxn ang="0">
                  <a:pos x="87" y="56"/>
                </a:cxn>
                <a:cxn ang="0">
                  <a:pos x="71" y="9"/>
                </a:cxn>
                <a:cxn ang="0">
                  <a:pos x="61" y="0"/>
                </a:cxn>
                <a:cxn ang="0">
                  <a:pos x="26" y="0"/>
                </a:cxn>
                <a:cxn ang="0">
                  <a:pos x="18" y="4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6" y="7"/>
                </a:cxn>
                <a:cxn ang="0">
                  <a:pos x="1" y="56"/>
                </a:cxn>
                <a:cxn ang="0">
                  <a:pos x="5" y="64"/>
                </a:cxn>
                <a:cxn ang="0">
                  <a:pos x="13" y="60"/>
                </a:cxn>
                <a:cxn ang="0">
                  <a:pos x="25" y="21"/>
                </a:cxn>
                <a:cxn ang="0">
                  <a:pos x="26" y="21"/>
                </a:cxn>
                <a:cxn ang="0">
                  <a:pos x="27" y="21"/>
                </a:cxn>
                <a:cxn ang="0">
                  <a:pos x="9" y="91"/>
                </a:cxn>
                <a:cxn ang="0">
                  <a:pos x="28" y="91"/>
                </a:cxn>
                <a:cxn ang="0">
                  <a:pos x="28" y="146"/>
                </a:cxn>
                <a:cxn ang="0">
                  <a:pos x="35" y="153"/>
                </a:cxn>
                <a:cxn ang="0">
                  <a:pos x="42" y="146"/>
                </a:cxn>
                <a:cxn ang="0">
                  <a:pos x="42" y="91"/>
                </a:cxn>
                <a:cxn ang="0">
                  <a:pos x="46" y="91"/>
                </a:cxn>
                <a:cxn ang="0">
                  <a:pos x="46" y="146"/>
                </a:cxn>
                <a:cxn ang="0">
                  <a:pos x="54" y="153"/>
                </a:cxn>
                <a:cxn ang="0">
                  <a:pos x="61" y="146"/>
                </a:cxn>
                <a:cxn ang="0">
                  <a:pos x="61" y="91"/>
                </a:cxn>
                <a:cxn ang="0">
                  <a:pos x="80" y="91"/>
                </a:cxn>
                <a:cxn ang="0">
                  <a:pos x="60" y="21"/>
                </a:cxn>
                <a:cxn ang="0">
                  <a:pos x="61" y="21"/>
                </a:cxn>
                <a:cxn ang="0">
                  <a:pos x="62" y="21"/>
                </a:cxn>
                <a:cxn ang="0">
                  <a:pos x="75" y="60"/>
                </a:cxn>
                <a:cxn ang="0">
                  <a:pos x="83" y="64"/>
                </a:cxn>
                <a:cxn ang="0">
                  <a:pos x="87" y="56"/>
                </a:cxn>
              </a:cxnLst>
              <a:rect l="0" t="0" r="r" b="b"/>
              <a:pathLst>
                <a:path w="88" h="153">
                  <a:moveTo>
                    <a:pt x="87" y="56"/>
                  </a:moveTo>
                  <a:cubicBezTo>
                    <a:pt x="71" y="9"/>
                    <a:pt x="71" y="9"/>
                    <a:pt x="71" y="9"/>
                  </a:cubicBezTo>
                  <a:cubicBezTo>
                    <a:pt x="71" y="4"/>
                    <a:pt x="67" y="0"/>
                    <a:pt x="6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19" y="1"/>
                    <a:pt x="18" y="4"/>
                  </a:cubicBezTo>
                  <a:cubicBezTo>
                    <a:pt x="17" y="5"/>
                    <a:pt x="17" y="5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60"/>
                    <a:pt x="2" y="63"/>
                    <a:pt x="5" y="64"/>
                  </a:cubicBezTo>
                  <a:cubicBezTo>
                    <a:pt x="8" y="65"/>
                    <a:pt x="12" y="63"/>
                    <a:pt x="13" y="6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28" y="91"/>
                    <a:pt x="28" y="91"/>
                    <a:pt x="28" y="91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28" y="150"/>
                    <a:pt x="31" y="153"/>
                    <a:pt x="35" y="153"/>
                  </a:cubicBezTo>
                  <a:cubicBezTo>
                    <a:pt x="39" y="153"/>
                    <a:pt x="42" y="150"/>
                    <a:pt x="42" y="146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146"/>
                    <a:pt x="46" y="146"/>
                    <a:pt x="46" y="146"/>
                  </a:cubicBezTo>
                  <a:cubicBezTo>
                    <a:pt x="46" y="150"/>
                    <a:pt x="50" y="153"/>
                    <a:pt x="54" y="153"/>
                  </a:cubicBezTo>
                  <a:cubicBezTo>
                    <a:pt x="58" y="153"/>
                    <a:pt x="61" y="150"/>
                    <a:pt x="61" y="146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7" y="63"/>
                    <a:pt x="80" y="65"/>
                    <a:pt x="83" y="64"/>
                  </a:cubicBezTo>
                  <a:cubicBezTo>
                    <a:pt x="87" y="63"/>
                    <a:pt x="88" y="59"/>
                    <a:pt x="87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229" tIns="49615" rIns="99229" bIns="4961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Group 179"/>
          <p:cNvGrpSpPr/>
          <p:nvPr/>
        </p:nvGrpSpPr>
        <p:grpSpPr>
          <a:xfrm>
            <a:off x="6895306" y="4359444"/>
            <a:ext cx="149998" cy="383893"/>
            <a:chOff x="5054600" y="1652588"/>
            <a:chExt cx="187325" cy="479424"/>
          </a:xfrm>
          <a:solidFill>
            <a:schemeClr val="accent3"/>
          </a:solidFill>
        </p:grpSpPr>
        <p:sp>
          <p:nvSpPr>
            <p:cNvPr id="61" name="Freeform 96"/>
            <p:cNvSpPr>
              <a:spLocks/>
            </p:cNvSpPr>
            <p:nvPr/>
          </p:nvSpPr>
          <p:spPr bwMode="auto">
            <a:xfrm>
              <a:off x="5054600" y="1733550"/>
              <a:ext cx="187325" cy="398462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19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69"/>
                </a:cxn>
                <a:cxn ang="0">
                  <a:pos x="6" y="75"/>
                </a:cxn>
                <a:cxn ang="0">
                  <a:pos x="12" y="69"/>
                </a:cxn>
                <a:cxn ang="0">
                  <a:pos x="12" y="25"/>
                </a:cxn>
                <a:cxn ang="0">
                  <a:pos x="18" y="25"/>
                </a:cxn>
                <a:cxn ang="0">
                  <a:pos x="18" y="68"/>
                </a:cxn>
                <a:cxn ang="0">
                  <a:pos x="18" y="69"/>
                </a:cxn>
                <a:cxn ang="0">
                  <a:pos x="18" y="145"/>
                </a:cxn>
                <a:cxn ang="0">
                  <a:pos x="26" y="153"/>
                </a:cxn>
                <a:cxn ang="0">
                  <a:pos x="34" y="145"/>
                </a:cxn>
                <a:cxn ang="0">
                  <a:pos x="34" y="78"/>
                </a:cxn>
                <a:cxn ang="0">
                  <a:pos x="39" y="78"/>
                </a:cxn>
                <a:cxn ang="0">
                  <a:pos x="39" y="145"/>
                </a:cxn>
                <a:cxn ang="0">
                  <a:pos x="47" y="153"/>
                </a:cxn>
                <a:cxn ang="0">
                  <a:pos x="55" y="145"/>
                </a:cxn>
                <a:cxn ang="0">
                  <a:pos x="55" y="68"/>
                </a:cxn>
                <a:cxn ang="0">
                  <a:pos x="55" y="67"/>
                </a:cxn>
                <a:cxn ang="0">
                  <a:pos x="55" y="25"/>
                </a:cxn>
                <a:cxn ang="0">
                  <a:pos x="60" y="25"/>
                </a:cxn>
                <a:cxn ang="0">
                  <a:pos x="60" y="69"/>
                </a:cxn>
                <a:cxn ang="0">
                  <a:pos x="66" y="75"/>
                </a:cxn>
                <a:cxn ang="0">
                  <a:pos x="73" y="69"/>
                </a:cxn>
                <a:cxn ang="0">
                  <a:pos x="73" y="18"/>
                </a:cxn>
                <a:cxn ang="0">
                  <a:pos x="73" y="16"/>
                </a:cxn>
                <a:cxn ang="0">
                  <a:pos x="73" y="15"/>
                </a:cxn>
                <a:cxn ang="0">
                  <a:pos x="55" y="1"/>
                </a:cxn>
              </a:cxnLst>
              <a:rect l="0" t="0" r="r" b="b"/>
              <a:pathLst>
                <a:path w="73" h="153">
                  <a:moveTo>
                    <a:pt x="55" y="1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1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5"/>
                    <a:pt x="6" y="75"/>
                  </a:cubicBezTo>
                  <a:cubicBezTo>
                    <a:pt x="10" y="75"/>
                    <a:pt x="12" y="73"/>
                    <a:pt x="12" y="6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9"/>
                    <a:pt x="18" y="69"/>
                  </a:cubicBezTo>
                  <a:cubicBezTo>
                    <a:pt x="18" y="145"/>
                    <a:pt x="18" y="145"/>
                    <a:pt x="18" y="145"/>
                  </a:cubicBezTo>
                  <a:cubicBezTo>
                    <a:pt x="18" y="150"/>
                    <a:pt x="21" y="153"/>
                    <a:pt x="26" y="153"/>
                  </a:cubicBezTo>
                  <a:cubicBezTo>
                    <a:pt x="31" y="153"/>
                    <a:pt x="34" y="150"/>
                    <a:pt x="34" y="14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9" y="145"/>
                    <a:pt x="39" y="145"/>
                    <a:pt x="39" y="145"/>
                  </a:cubicBezTo>
                  <a:cubicBezTo>
                    <a:pt x="39" y="150"/>
                    <a:pt x="42" y="153"/>
                    <a:pt x="47" y="153"/>
                  </a:cubicBezTo>
                  <a:cubicBezTo>
                    <a:pt x="52" y="153"/>
                    <a:pt x="55" y="150"/>
                    <a:pt x="55" y="145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3"/>
                    <a:pt x="63" y="75"/>
                    <a:pt x="66" y="75"/>
                  </a:cubicBezTo>
                  <a:cubicBezTo>
                    <a:pt x="70" y="75"/>
                    <a:pt x="73" y="73"/>
                    <a:pt x="73" y="69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0"/>
                    <a:pt x="67" y="1"/>
                    <a:pt x="55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229" tIns="49615" rIns="99229" bIns="4961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Oval 97"/>
            <p:cNvSpPr>
              <a:spLocks noChangeArrowheads="1"/>
            </p:cNvSpPr>
            <p:nvPr/>
          </p:nvSpPr>
          <p:spPr bwMode="auto">
            <a:xfrm>
              <a:off x="5110163" y="1652588"/>
              <a:ext cx="74613" cy="762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229" tIns="49615" rIns="99229" bIns="4961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411658" y="4336164"/>
            <a:ext cx="2873108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9221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411658" y="2434977"/>
            <a:ext cx="2873108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9221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411658" y="3385571"/>
            <a:ext cx="2873110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9221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Text Placeholder 3"/>
          <p:cNvSpPr txBox="1">
            <a:spLocks/>
          </p:cNvSpPr>
          <p:nvPr/>
        </p:nvSpPr>
        <p:spPr>
          <a:xfrm>
            <a:off x="7177672" y="2375478"/>
            <a:ext cx="923330" cy="60369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9221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35%</a:t>
            </a:r>
          </a:p>
        </p:txBody>
      </p:sp>
      <p:sp>
        <p:nvSpPr>
          <p:cNvPr id="73" name="Text Placeholder 3"/>
          <p:cNvSpPr txBox="1">
            <a:spLocks/>
          </p:cNvSpPr>
          <p:nvPr/>
        </p:nvSpPr>
        <p:spPr>
          <a:xfrm>
            <a:off x="7203706" y="3305909"/>
            <a:ext cx="923330" cy="60369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9221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</a:p>
        </p:txBody>
      </p:sp>
      <p:sp>
        <p:nvSpPr>
          <p:cNvPr id="74" name="Text Placeholder 3"/>
          <p:cNvSpPr txBox="1">
            <a:spLocks/>
          </p:cNvSpPr>
          <p:nvPr/>
        </p:nvSpPr>
        <p:spPr>
          <a:xfrm>
            <a:off x="7141690" y="4237435"/>
            <a:ext cx="923330" cy="60369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9221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36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15%</a:t>
            </a:r>
          </a:p>
        </p:txBody>
      </p:sp>
      <p:sp>
        <p:nvSpPr>
          <p:cNvPr id="112" name="Text Placeholder 3"/>
          <p:cNvSpPr txBox="1">
            <a:spLocks/>
          </p:cNvSpPr>
          <p:nvPr/>
        </p:nvSpPr>
        <p:spPr>
          <a:xfrm>
            <a:off x="2931558" y="5472012"/>
            <a:ext cx="1256754" cy="23621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92210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Text Placeholder 3"/>
          <p:cNvSpPr txBox="1">
            <a:spLocks/>
          </p:cNvSpPr>
          <p:nvPr/>
        </p:nvSpPr>
        <p:spPr>
          <a:xfrm>
            <a:off x="2931579" y="5710864"/>
            <a:ext cx="2023530" cy="59093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922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4" name="Text Placeholder 3"/>
          <p:cNvSpPr txBox="1">
            <a:spLocks/>
          </p:cNvSpPr>
          <p:nvPr/>
        </p:nvSpPr>
        <p:spPr>
          <a:xfrm>
            <a:off x="2368920" y="5768146"/>
            <a:ext cx="455253" cy="49244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92210">
              <a:spcBef>
                <a:spcPct val="20000"/>
              </a:spcBef>
              <a:defRPr/>
            </a:pPr>
            <a:r>
              <a:rPr lang="en-US" sz="3200" b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15" name="Text Placeholder 3"/>
          <p:cNvSpPr txBox="1">
            <a:spLocks/>
          </p:cNvSpPr>
          <p:nvPr/>
        </p:nvSpPr>
        <p:spPr>
          <a:xfrm>
            <a:off x="5838250" y="5472012"/>
            <a:ext cx="1256754" cy="23621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92210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6" name="Text Placeholder 3"/>
          <p:cNvSpPr txBox="1">
            <a:spLocks/>
          </p:cNvSpPr>
          <p:nvPr/>
        </p:nvSpPr>
        <p:spPr>
          <a:xfrm>
            <a:off x="5838261" y="5710864"/>
            <a:ext cx="2023530" cy="59093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922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7" name="Text Placeholder 3"/>
          <p:cNvSpPr txBox="1">
            <a:spLocks/>
          </p:cNvSpPr>
          <p:nvPr/>
        </p:nvSpPr>
        <p:spPr>
          <a:xfrm>
            <a:off x="5193926" y="5768146"/>
            <a:ext cx="455253" cy="49244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92210">
              <a:spcBef>
                <a:spcPct val="20000"/>
              </a:spcBef>
              <a:defRPr/>
            </a:pPr>
            <a:r>
              <a:rPr lang="en-US" sz="3200" b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18" name="Text Placeholder 3"/>
          <p:cNvSpPr txBox="1">
            <a:spLocks/>
          </p:cNvSpPr>
          <p:nvPr/>
        </p:nvSpPr>
        <p:spPr>
          <a:xfrm>
            <a:off x="8729369" y="5472012"/>
            <a:ext cx="1256754" cy="23621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92210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9" name="Text Placeholder 3"/>
          <p:cNvSpPr txBox="1">
            <a:spLocks/>
          </p:cNvSpPr>
          <p:nvPr/>
        </p:nvSpPr>
        <p:spPr>
          <a:xfrm>
            <a:off x="8729379" y="5710864"/>
            <a:ext cx="2023530" cy="59093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922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0" name="Text Placeholder 3"/>
          <p:cNvSpPr txBox="1">
            <a:spLocks/>
          </p:cNvSpPr>
          <p:nvPr/>
        </p:nvSpPr>
        <p:spPr>
          <a:xfrm>
            <a:off x="8095380" y="5768146"/>
            <a:ext cx="455253" cy="49244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92210">
              <a:spcBef>
                <a:spcPct val="20000"/>
              </a:spcBef>
              <a:defRPr/>
            </a:pPr>
            <a:r>
              <a:rPr lang="en-US" sz="3200" b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1" name="TextBox 8"/>
          <p:cNvSpPr txBox="1"/>
          <p:nvPr/>
        </p:nvSpPr>
        <p:spPr>
          <a:xfrm>
            <a:off x="4852492" y="156679"/>
            <a:ext cx="3153767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替换文字内容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722524" y="1456085"/>
            <a:ext cx="6731975" cy="4199693"/>
            <a:chOff x="4280204" y="1234493"/>
            <a:chExt cx="7161658" cy="4467748"/>
          </a:xfrm>
        </p:grpSpPr>
        <p:sp>
          <p:nvSpPr>
            <p:cNvPr id="4" name="等腰三角形 33"/>
            <p:cNvSpPr/>
            <p:nvPr/>
          </p:nvSpPr>
          <p:spPr>
            <a:xfrm rot="16200000">
              <a:off x="3992172" y="3328916"/>
              <a:ext cx="2304256" cy="1728192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5954" tIns="42977" rIns="85954" bIns="429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椭圆 34"/>
            <p:cNvSpPr/>
            <p:nvPr/>
          </p:nvSpPr>
          <p:spPr>
            <a:xfrm>
              <a:off x="5300220" y="3652598"/>
              <a:ext cx="432049" cy="43204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5954" tIns="42977" rIns="85954" bIns="429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椭圆 35"/>
            <p:cNvSpPr/>
            <p:nvPr/>
          </p:nvSpPr>
          <p:spPr>
            <a:xfrm>
              <a:off x="5387858" y="3748382"/>
              <a:ext cx="243873" cy="243873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5954" tIns="42977" rIns="85954" bIns="429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椭圆 36"/>
            <p:cNvSpPr/>
            <p:nvPr/>
          </p:nvSpPr>
          <p:spPr>
            <a:xfrm>
              <a:off x="5551855" y="4051744"/>
              <a:ext cx="65831" cy="65831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5954" tIns="42977" rIns="85954" bIns="429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矩形 37"/>
            <p:cNvSpPr/>
            <p:nvPr/>
          </p:nvSpPr>
          <p:spPr>
            <a:xfrm>
              <a:off x="5936389" y="4193012"/>
              <a:ext cx="4824536" cy="107659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5954" tIns="42977" rIns="85954" bIns="429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等腰三角形 7"/>
            <p:cNvSpPr/>
            <p:nvPr/>
          </p:nvSpPr>
          <p:spPr>
            <a:xfrm rot="16200000">
              <a:off x="10168273" y="3744134"/>
              <a:ext cx="1541765" cy="1005412"/>
            </a:xfrm>
            <a:custGeom>
              <a:avLst/>
              <a:gdLst/>
              <a:ahLst/>
              <a:cxnLst/>
              <a:rect l="l" t="t" r="r" b="b"/>
              <a:pathLst>
                <a:path w="1541765" h="1005412">
                  <a:moveTo>
                    <a:pt x="1541765" y="1005412"/>
                  </a:moveTo>
                  <a:lnTo>
                    <a:pt x="0" y="1005412"/>
                  </a:lnTo>
                  <a:lnTo>
                    <a:pt x="670275" y="0"/>
                  </a:lnTo>
                  <a:lnTo>
                    <a:pt x="871491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5954" tIns="42977" rIns="85954" bIns="429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矩形 39"/>
            <p:cNvSpPr/>
            <p:nvPr/>
          </p:nvSpPr>
          <p:spPr>
            <a:xfrm>
              <a:off x="6584459" y="3073812"/>
              <a:ext cx="504056" cy="1043763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5954" tIns="42977" rIns="85954" bIns="429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矩形 40"/>
            <p:cNvSpPr/>
            <p:nvPr/>
          </p:nvSpPr>
          <p:spPr>
            <a:xfrm>
              <a:off x="6584459" y="3895362"/>
              <a:ext cx="504056" cy="22221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5954" tIns="42977" rIns="85954" bIns="429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矩形 41"/>
            <p:cNvSpPr/>
            <p:nvPr/>
          </p:nvSpPr>
          <p:spPr>
            <a:xfrm>
              <a:off x="7520563" y="2569756"/>
              <a:ext cx="504056" cy="1547819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5954" tIns="42977" rIns="85954" bIns="429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矩形 42"/>
            <p:cNvSpPr/>
            <p:nvPr/>
          </p:nvSpPr>
          <p:spPr>
            <a:xfrm>
              <a:off x="7520563" y="3500661"/>
              <a:ext cx="504056" cy="616914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5954" tIns="42977" rIns="85954" bIns="429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矩形 43"/>
            <p:cNvSpPr/>
            <p:nvPr/>
          </p:nvSpPr>
          <p:spPr>
            <a:xfrm>
              <a:off x="8462389" y="2040999"/>
              <a:ext cx="504056" cy="2076576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5954" tIns="42977" rIns="85954" bIns="429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矩形 44"/>
            <p:cNvSpPr/>
            <p:nvPr/>
          </p:nvSpPr>
          <p:spPr>
            <a:xfrm>
              <a:off x="8462390" y="3071063"/>
              <a:ext cx="504056" cy="1046512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5954" tIns="42977" rIns="85954" bIns="429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矩形 45"/>
            <p:cNvSpPr/>
            <p:nvPr/>
          </p:nvSpPr>
          <p:spPr>
            <a:xfrm>
              <a:off x="9464779" y="1608950"/>
              <a:ext cx="504056" cy="2508625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5954" tIns="42977" rIns="85954" bIns="429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矩形 46"/>
            <p:cNvSpPr/>
            <p:nvPr/>
          </p:nvSpPr>
          <p:spPr>
            <a:xfrm>
              <a:off x="9464779" y="2536828"/>
              <a:ext cx="504056" cy="1580747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5954" tIns="42977" rIns="85954" bIns="429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任意多边形 47"/>
            <p:cNvSpPr/>
            <p:nvPr/>
          </p:nvSpPr>
          <p:spPr>
            <a:xfrm>
              <a:off x="6809773" y="4323154"/>
              <a:ext cx="248195" cy="640080"/>
            </a:xfrm>
            <a:custGeom>
              <a:avLst/>
              <a:gdLst>
                <a:gd name="connsiteX0" fmla="*/ 0 w 248195"/>
                <a:gd name="connsiteY0" fmla="*/ 0 h 640080"/>
                <a:gd name="connsiteX1" fmla="*/ 0 w 248195"/>
                <a:gd name="connsiteY1" fmla="*/ 391885 h 640080"/>
                <a:gd name="connsiteX2" fmla="*/ 248195 w 248195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195" h="640080">
                  <a:moveTo>
                    <a:pt x="0" y="0"/>
                  </a:moveTo>
                  <a:lnTo>
                    <a:pt x="0" y="391885"/>
                  </a:lnTo>
                  <a:lnTo>
                    <a:pt x="248195" y="640080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6474455" y="2608835"/>
              <a:ext cx="758076" cy="347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defTabSz="859512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chemeClr val="accent2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10%</a:t>
              </a:r>
              <a:endPara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7393553" y="2104780"/>
              <a:ext cx="758076" cy="347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defTabSz="859512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chemeClr val="accent3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20%</a:t>
              </a:r>
              <a:endParaRPr lang="zh-CN" altLang="en-US" sz="1400" dirty="0">
                <a:solidFill>
                  <a:schemeClr val="accent3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8374783" y="1678631"/>
              <a:ext cx="758076" cy="347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defTabSz="859512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chemeClr val="accent4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50%</a:t>
              </a:r>
              <a:endPara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9367560" y="1234493"/>
              <a:ext cx="758076" cy="347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defTabSz="859512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chemeClr val="accent5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70%</a:t>
              </a:r>
              <a:endParaRPr lang="zh-CN" altLang="en-US" sz="1400" dirty="0">
                <a:solidFill>
                  <a:schemeClr val="accent5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2514057" flipH="1">
              <a:off x="6847638" y="5352718"/>
              <a:ext cx="1657783" cy="349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defTabSz="859512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accent2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5" name="任意多边形 54"/>
            <p:cNvSpPr/>
            <p:nvPr/>
          </p:nvSpPr>
          <p:spPr>
            <a:xfrm>
              <a:off x="7738904" y="4323154"/>
              <a:ext cx="248195" cy="640080"/>
            </a:xfrm>
            <a:custGeom>
              <a:avLst/>
              <a:gdLst>
                <a:gd name="connsiteX0" fmla="*/ 0 w 248195"/>
                <a:gd name="connsiteY0" fmla="*/ 0 h 640080"/>
                <a:gd name="connsiteX1" fmla="*/ 0 w 248195"/>
                <a:gd name="connsiteY1" fmla="*/ 391885 h 640080"/>
                <a:gd name="connsiteX2" fmla="*/ 248195 w 248195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195" h="640080">
                  <a:moveTo>
                    <a:pt x="0" y="0"/>
                  </a:moveTo>
                  <a:lnTo>
                    <a:pt x="0" y="391885"/>
                  </a:lnTo>
                  <a:lnTo>
                    <a:pt x="248195" y="640080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2514057" flipH="1">
              <a:off x="7776769" y="5352718"/>
              <a:ext cx="1657783" cy="349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defTabSz="859512">
                <a:lnSpc>
                  <a:spcPct val="120000"/>
                </a:lnSpc>
                <a:defRPr/>
              </a:pPr>
              <a:r>
                <a:rPr lang="zh-CN" altLang="en-US" sz="1400">
                  <a:solidFill>
                    <a:schemeClr val="accent3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accent3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任意多边形 57"/>
            <p:cNvSpPr/>
            <p:nvPr/>
          </p:nvSpPr>
          <p:spPr>
            <a:xfrm>
              <a:off x="8668035" y="4323154"/>
              <a:ext cx="248195" cy="640080"/>
            </a:xfrm>
            <a:custGeom>
              <a:avLst/>
              <a:gdLst>
                <a:gd name="connsiteX0" fmla="*/ 0 w 248195"/>
                <a:gd name="connsiteY0" fmla="*/ 0 h 640080"/>
                <a:gd name="connsiteX1" fmla="*/ 0 w 248195"/>
                <a:gd name="connsiteY1" fmla="*/ 391885 h 640080"/>
                <a:gd name="connsiteX2" fmla="*/ 248195 w 248195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195" h="640080">
                  <a:moveTo>
                    <a:pt x="0" y="0"/>
                  </a:moveTo>
                  <a:lnTo>
                    <a:pt x="0" y="391885"/>
                  </a:lnTo>
                  <a:lnTo>
                    <a:pt x="248195" y="640080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2514057" flipH="1">
              <a:off x="8705900" y="5352719"/>
              <a:ext cx="1657783" cy="349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defTabSz="859512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accent4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31" name="任意多边形 60"/>
            <p:cNvSpPr/>
            <p:nvPr/>
          </p:nvSpPr>
          <p:spPr>
            <a:xfrm>
              <a:off x="9597166" y="4323154"/>
              <a:ext cx="248195" cy="640080"/>
            </a:xfrm>
            <a:custGeom>
              <a:avLst/>
              <a:gdLst>
                <a:gd name="connsiteX0" fmla="*/ 0 w 248195"/>
                <a:gd name="connsiteY0" fmla="*/ 0 h 640080"/>
                <a:gd name="connsiteX1" fmla="*/ 0 w 248195"/>
                <a:gd name="connsiteY1" fmla="*/ 391885 h 640080"/>
                <a:gd name="connsiteX2" fmla="*/ 248195 w 248195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195" h="640080">
                  <a:moveTo>
                    <a:pt x="0" y="0"/>
                  </a:moveTo>
                  <a:lnTo>
                    <a:pt x="0" y="391885"/>
                  </a:lnTo>
                  <a:lnTo>
                    <a:pt x="248195" y="640080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514057" flipH="1">
              <a:off x="9635031" y="5352718"/>
              <a:ext cx="1657783" cy="349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defTabSz="859512">
                <a:lnSpc>
                  <a:spcPct val="120000"/>
                </a:lnSpc>
                <a:defRPr/>
              </a:pPr>
              <a:r>
                <a:rPr lang="zh-CN" altLang="en-US" sz="1400">
                  <a:solidFill>
                    <a:schemeClr val="accent5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accent5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椭圆 62"/>
            <p:cNvSpPr/>
            <p:nvPr/>
          </p:nvSpPr>
          <p:spPr>
            <a:xfrm>
              <a:off x="5504339" y="3832972"/>
              <a:ext cx="65831" cy="65831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5954" tIns="42977" rIns="85954" bIns="429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9512">
                <a:lnSpc>
                  <a:spcPct val="120000"/>
                </a:lnSpc>
                <a:defRPr/>
              </a:pPr>
              <a:endParaRPr lang="en-US" sz="1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95103" y="2530499"/>
            <a:ext cx="1256754" cy="2362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4985" y="2662643"/>
            <a:ext cx="1027525" cy="6707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85%</a:t>
            </a:r>
            <a:endParaRPr lang="en-GB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95104" y="3443363"/>
            <a:ext cx="3076259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02389" y="2761400"/>
            <a:ext cx="2068973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95104" y="4674929"/>
            <a:ext cx="3076259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4852492" y="156679"/>
            <a:ext cx="3153767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替换文字内容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9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3932626" y="2494966"/>
            <a:ext cx="2107814" cy="3193654"/>
            <a:chOff x="2963863" y="2008188"/>
            <a:chExt cx="1770063" cy="2838450"/>
          </a:xfrm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2963863" y="2105026"/>
              <a:ext cx="676275" cy="1149350"/>
            </a:xfrm>
            <a:custGeom>
              <a:avLst/>
              <a:gdLst>
                <a:gd name="T0" fmla="*/ 170 w 180"/>
                <a:gd name="T1" fmla="*/ 305 h 305"/>
                <a:gd name="T2" fmla="*/ 4 w 180"/>
                <a:gd name="T3" fmla="*/ 94 h 305"/>
                <a:gd name="T4" fmla="*/ 20 w 180"/>
                <a:gd name="T5" fmla="*/ 32 h 305"/>
                <a:gd name="T6" fmla="*/ 128 w 180"/>
                <a:gd name="T7" fmla="*/ 59 h 305"/>
                <a:gd name="T8" fmla="*/ 109 w 180"/>
                <a:gd name="T9" fmla="*/ 79 h 305"/>
                <a:gd name="T10" fmla="*/ 36 w 180"/>
                <a:gd name="T11" fmla="*/ 55 h 305"/>
                <a:gd name="T12" fmla="*/ 32 w 180"/>
                <a:gd name="T13" fmla="*/ 91 h 305"/>
                <a:gd name="T14" fmla="*/ 180 w 180"/>
                <a:gd name="T15" fmla="*/ 279 h 305"/>
                <a:gd name="T16" fmla="*/ 170 w 180"/>
                <a:gd name="T17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305">
                  <a:moveTo>
                    <a:pt x="170" y="305"/>
                  </a:moveTo>
                  <a:cubicBezTo>
                    <a:pt x="65" y="266"/>
                    <a:pt x="13" y="155"/>
                    <a:pt x="4" y="94"/>
                  </a:cubicBezTo>
                  <a:cubicBezTo>
                    <a:pt x="0" y="64"/>
                    <a:pt x="6" y="43"/>
                    <a:pt x="20" y="32"/>
                  </a:cubicBezTo>
                  <a:cubicBezTo>
                    <a:pt x="64" y="0"/>
                    <a:pt x="126" y="56"/>
                    <a:pt x="128" y="5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62" y="36"/>
                    <a:pt x="36" y="55"/>
                  </a:cubicBezTo>
                  <a:cubicBezTo>
                    <a:pt x="33" y="57"/>
                    <a:pt x="29" y="69"/>
                    <a:pt x="32" y="91"/>
                  </a:cubicBezTo>
                  <a:cubicBezTo>
                    <a:pt x="40" y="149"/>
                    <a:pt x="91" y="246"/>
                    <a:pt x="180" y="279"/>
                  </a:cubicBezTo>
                  <a:lnTo>
                    <a:pt x="170" y="305"/>
                  </a:lnTo>
                  <a:close/>
                </a:path>
              </a:pathLst>
            </a:custGeom>
            <a:solidFill>
              <a:srgbClr val="E28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4057651" y="2105026"/>
              <a:ext cx="676275" cy="1149350"/>
            </a:xfrm>
            <a:custGeom>
              <a:avLst/>
              <a:gdLst>
                <a:gd name="T0" fmla="*/ 10 w 180"/>
                <a:gd name="T1" fmla="*/ 305 h 305"/>
                <a:gd name="T2" fmla="*/ 0 w 180"/>
                <a:gd name="T3" fmla="*/ 279 h 305"/>
                <a:gd name="T4" fmla="*/ 148 w 180"/>
                <a:gd name="T5" fmla="*/ 91 h 305"/>
                <a:gd name="T6" fmla="*/ 144 w 180"/>
                <a:gd name="T7" fmla="*/ 55 h 305"/>
                <a:gd name="T8" fmla="*/ 71 w 180"/>
                <a:gd name="T9" fmla="*/ 79 h 305"/>
                <a:gd name="T10" fmla="*/ 52 w 180"/>
                <a:gd name="T11" fmla="*/ 59 h 305"/>
                <a:gd name="T12" fmla="*/ 161 w 180"/>
                <a:gd name="T13" fmla="*/ 32 h 305"/>
                <a:gd name="T14" fmla="*/ 176 w 180"/>
                <a:gd name="T15" fmla="*/ 94 h 305"/>
                <a:gd name="T16" fmla="*/ 10 w 180"/>
                <a:gd name="T17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305">
                  <a:moveTo>
                    <a:pt x="10" y="305"/>
                  </a:moveTo>
                  <a:cubicBezTo>
                    <a:pt x="0" y="279"/>
                    <a:pt x="0" y="279"/>
                    <a:pt x="0" y="279"/>
                  </a:cubicBezTo>
                  <a:cubicBezTo>
                    <a:pt x="89" y="246"/>
                    <a:pt x="140" y="149"/>
                    <a:pt x="148" y="91"/>
                  </a:cubicBezTo>
                  <a:cubicBezTo>
                    <a:pt x="151" y="69"/>
                    <a:pt x="148" y="57"/>
                    <a:pt x="144" y="55"/>
                  </a:cubicBezTo>
                  <a:cubicBezTo>
                    <a:pt x="123" y="39"/>
                    <a:pt x="84" y="68"/>
                    <a:pt x="71" y="7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5" y="56"/>
                    <a:pt x="116" y="0"/>
                    <a:pt x="161" y="32"/>
                  </a:cubicBezTo>
                  <a:cubicBezTo>
                    <a:pt x="175" y="43"/>
                    <a:pt x="180" y="64"/>
                    <a:pt x="176" y="94"/>
                  </a:cubicBezTo>
                  <a:cubicBezTo>
                    <a:pt x="168" y="155"/>
                    <a:pt x="115" y="266"/>
                    <a:pt x="10" y="305"/>
                  </a:cubicBezTo>
                  <a:close/>
                </a:path>
              </a:pathLst>
            </a:custGeom>
            <a:solidFill>
              <a:srgbClr val="E28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3562351" y="4014788"/>
              <a:ext cx="577850" cy="225425"/>
            </a:xfrm>
            <a:custGeom>
              <a:avLst/>
              <a:gdLst>
                <a:gd name="T0" fmla="*/ 154 w 154"/>
                <a:gd name="T1" fmla="*/ 46 h 60"/>
                <a:gd name="T2" fmla="*/ 140 w 154"/>
                <a:gd name="T3" fmla="*/ 60 h 60"/>
                <a:gd name="T4" fmla="*/ 14 w 154"/>
                <a:gd name="T5" fmla="*/ 60 h 60"/>
                <a:gd name="T6" fmla="*/ 0 w 154"/>
                <a:gd name="T7" fmla="*/ 46 h 60"/>
                <a:gd name="T8" fmla="*/ 0 w 154"/>
                <a:gd name="T9" fmla="*/ 14 h 60"/>
                <a:gd name="T10" fmla="*/ 14 w 154"/>
                <a:gd name="T11" fmla="*/ 0 h 60"/>
                <a:gd name="T12" fmla="*/ 140 w 154"/>
                <a:gd name="T13" fmla="*/ 0 h 60"/>
                <a:gd name="T14" fmla="*/ 154 w 154"/>
                <a:gd name="T15" fmla="*/ 14 h 60"/>
                <a:gd name="T16" fmla="*/ 154 w 154"/>
                <a:gd name="T17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60">
                  <a:moveTo>
                    <a:pt x="154" y="46"/>
                  </a:moveTo>
                  <a:cubicBezTo>
                    <a:pt x="154" y="54"/>
                    <a:pt x="148" y="60"/>
                    <a:pt x="140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6" y="60"/>
                    <a:pt x="0" y="54"/>
                    <a:pt x="0" y="4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8" y="0"/>
                    <a:pt x="154" y="7"/>
                    <a:pt x="154" y="14"/>
                  </a:cubicBezTo>
                  <a:lnTo>
                    <a:pt x="154" y="46"/>
                  </a:lnTo>
                  <a:close/>
                </a:path>
              </a:pathLst>
            </a:custGeom>
            <a:solidFill>
              <a:srgbClr val="E9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3414713" y="4146551"/>
              <a:ext cx="873125" cy="387350"/>
            </a:xfrm>
            <a:custGeom>
              <a:avLst/>
              <a:gdLst>
                <a:gd name="T0" fmla="*/ 232 w 232"/>
                <a:gd name="T1" fmla="*/ 75 h 103"/>
                <a:gd name="T2" fmla="*/ 204 w 232"/>
                <a:gd name="T3" fmla="*/ 103 h 103"/>
                <a:gd name="T4" fmla="*/ 28 w 232"/>
                <a:gd name="T5" fmla="*/ 103 h 103"/>
                <a:gd name="T6" fmla="*/ 0 w 232"/>
                <a:gd name="T7" fmla="*/ 75 h 103"/>
                <a:gd name="T8" fmla="*/ 0 w 232"/>
                <a:gd name="T9" fmla="*/ 28 h 103"/>
                <a:gd name="T10" fmla="*/ 28 w 232"/>
                <a:gd name="T11" fmla="*/ 0 h 103"/>
                <a:gd name="T12" fmla="*/ 204 w 232"/>
                <a:gd name="T13" fmla="*/ 0 h 103"/>
                <a:gd name="T14" fmla="*/ 232 w 232"/>
                <a:gd name="T15" fmla="*/ 28 h 103"/>
                <a:gd name="T16" fmla="*/ 232 w 232"/>
                <a:gd name="T17" fmla="*/ 7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103">
                  <a:moveTo>
                    <a:pt x="232" y="75"/>
                  </a:moveTo>
                  <a:cubicBezTo>
                    <a:pt x="232" y="91"/>
                    <a:pt x="219" y="103"/>
                    <a:pt x="204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12" y="103"/>
                    <a:pt x="0" y="91"/>
                    <a:pt x="0" y="7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19" y="0"/>
                    <a:pt x="232" y="13"/>
                    <a:pt x="232" y="28"/>
                  </a:cubicBezTo>
                  <a:lnTo>
                    <a:pt x="232" y="75"/>
                  </a:lnTo>
                  <a:close/>
                </a:path>
              </a:pathLst>
            </a:custGeom>
            <a:solidFill>
              <a:srgbClr val="E28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45"/>
            <p:cNvSpPr>
              <a:spLocks noChangeArrowheads="1"/>
            </p:cNvSpPr>
            <p:nvPr/>
          </p:nvSpPr>
          <p:spPr bwMode="auto">
            <a:xfrm>
              <a:off x="3757613" y="3408363"/>
              <a:ext cx="187325" cy="661988"/>
            </a:xfrm>
            <a:prstGeom prst="rect">
              <a:avLst/>
            </a:prstGeom>
            <a:solidFill>
              <a:srgbClr val="E9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3284538" y="2074863"/>
              <a:ext cx="1130300" cy="1322388"/>
            </a:xfrm>
            <a:custGeom>
              <a:avLst/>
              <a:gdLst>
                <a:gd name="T0" fmla="*/ 151 w 301"/>
                <a:gd name="T1" fmla="*/ 0 h 351"/>
                <a:gd name="T2" fmla="*/ 0 w 301"/>
                <a:gd name="T3" fmla="*/ 0 h 351"/>
                <a:gd name="T4" fmla="*/ 151 w 301"/>
                <a:gd name="T5" fmla="*/ 351 h 351"/>
                <a:gd name="T6" fmla="*/ 301 w 301"/>
                <a:gd name="T7" fmla="*/ 0 h 351"/>
                <a:gd name="T8" fmla="*/ 151 w 301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51">
                  <a:moveTo>
                    <a:pt x="1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351"/>
                    <a:pt x="151" y="351"/>
                  </a:cubicBezTo>
                  <a:cubicBezTo>
                    <a:pt x="301" y="351"/>
                    <a:pt x="301" y="0"/>
                    <a:pt x="301" y="0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E9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Oval 47"/>
            <p:cNvSpPr>
              <a:spLocks noChangeArrowheads="1"/>
            </p:cNvSpPr>
            <p:nvPr/>
          </p:nvSpPr>
          <p:spPr bwMode="auto">
            <a:xfrm>
              <a:off x="3681413" y="3367088"/>
              <a:ext cx="334963" cy="241300"/>
            </a:xfrm>
            <a:prstGeom prst="ellipse">
              <a:avLst/>
            </a:prstGeom>
            <a:solidFill>
              <a:srgbClr val="E9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auto">
            <a:xfrm>
              <a:off x="3351213" y="4289426"/>
              <a:ext cx="1000125" cy="384175"/>
            </a:xfrm>
            <a:prstGeom prst="rect">
              <a:avLst/>
            </a:prstGeom>
            <a:solidFill>
              <a:srgbClr val="3C4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Rectangle 49"/>
            <p:cNvSpPr>
              <a:spLocks noChangeArrowheads="1"/>
            </p:cNvSpPr>
            <p:nvPr/>
          </p:nvSpPr>
          <p:spPr bwMode="auto">
            <a:xfrm>
              <a:off x="3227388" y="4459288"/>
              <a:ext cx="1247775" cy="387350"/>
            </a:xfrm>
            <a:prstGeom prst="rect">
              <a:avLst/>
            </a:prstGeom>
            <a:solidFill>
              <a:srgbClr val="3C4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Freeform 50"/>
            <p:cNvSpPr>
              <a:spLocks/>
            </p:cNvSpPr>
            <p:nvPr/>
          </p:nvSpPr>
          <p:spPr bwMode="auto">
            <a:xfrm>
              <a:off x="3565526" y="4519613"/>
              <a:ext cx="566738" cy="252413"/>
            </a:xfrm>
            <a:custGeom>
              <a:avLst/>
              <a:gdLst>
                <a:gd name="T0" fmla="*/ 151 w 151"/>
                <a:gd name="T1" fmla="*/ 62 h 67"/>
                <a:gd name="T2" fmla="*/ 146 w 151"/>
                <a:gd name="T3" fmla="*/ 67 h 67"/>
                <a:gd name="T4" fmla="*/ 6 w 151"/>
                <a:gd name="T5" fmla="*/ 67 h 67"/>
                <a:gd name="T6" fmla="*/ 0 w 151"/>
                <a:gd name="T7" fmla="*/ 62 h 67"/>
                <a:gd name="T8" fmla="*/ 0 w 151"/>
                <a:gd name="T9" fmla="*/ 5 h 67"/>
                <a:gd name="T10" fmla="*/ 6 w 151"/>
                <a:gd name="T11" fmla="*/ 0 h 67"/>
                <a:gd name="T12" fmla="*/ 146 w 151"/>
                <a:gd name="T13" fmla="*/ 0 h 67"/>
                <a:gd name="T14" fmla="*/ 151 w 151"/>
                <a:gd name="T15" fmla="*/ 5 h 67"/>
                <a:gd name="T16" fmla="*/ 151 w 151"/>
                <a:gd name="T17" fmla="*/ 6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67">
                  <a:moveTo>
                    <a:pt x="151" y="62"/>
                  </a:moveTo>
                  <a:cubicBezTo>
                    <a:pt x="151" y="65"/>
                    <a:pt x="149" y="67"/>
                    <a:pt x="14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3" y="67"/>
                    <a:pt x="0" y="65"/>
                    <a:pt x="0" y="6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9" y="0"/>
                    <a:pt x="151" y="2"/>
                    <a:pt x="151" y="5"/>
                  </a:cubicBezTo>
                  <a:lnTo>
                    <a:pt x="151" y="62"/>
                  </a:lnTo>
                  <a:close/>
                </a:path>
              </a:pathLst>
            </a:custGeom>
            <a:solidFill>
              <a:srgbClr val="E9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Oval 51"/>
            <p:cNvSpPr>
              <a:spLocks noChangeArrowheads="1"/>
            </p:cNvSpPr>
            <p:nvPr/>
          </p:nvSpPr>
          <p:spPr bwMode="auto">
            <a:xfrm>
              <a:off x="4068763" y="4541838"/>
              <a:ext cx="41275" cy="41275"/>
            </a:xfrm>
            <a:prstGeom prst="ellipse">
              <a:avLst/>
            </a:prstGeom>
            <a:solidFill>
              <a:srgbClr val="B59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Oval 52"/>
            <p:cNvSpPr>
              <a:spLocks noChangeArrowheads="1"/>
            </p:cNvSpPr>
            <p:nvPr/>
          </p:nvSpPr>
          <p:spPr bwMode="auto">
            <a:xfrm>
              <a:off x="4068763" y="4706938"/>
              <a:ext cx="41275" cy="41275"/>
            </a:xfrm>
            <a:prstGeom prst="ellipse">
              <a:avLst/>
            </a:prstGeom>
            <a:solidFill>
              <a:srgbClr val="B59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Oval 53"/>
            <p:cNvSpPr>
              <a:spLocks noChangeArrowheads="1"/>
            </p:cNvSpPr>
            <p:nvPr/>
          </p:nvSpPr>
          <p:spPr bwMode="auto">
            <a:xfrm>
              <a:off x="3592513" y="4541838"/>
              <a:ext cx="36513" cy="41275"/>
            </a:xfrm>
            <a:prstGeom prst="ellipse">
              <a:avLst/>
            </a:prstGeom>
            <a:solidFill>
              <a:srgbClr val="B59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Oval 54"/>
            <p:cNvSpPr>
              <a:spLocks noChangeArrowheads="1"/>
            </p:cNvSpPr>
            <p:nvPr/>
          </p:nvSpPr>
          <p:spPr bwMode="auto">
            <a:xfrm>
              <a:off x="3592513" y="4706938"/>
              <a:ext cx="36513" cy="41275"/>
            </a:xfrm>
            <a:prstGeom prst="ellipse">
              <a:avLst/>
            </a:prstGeom>
            <a:solidFill>
              <a:srgbClr val="B59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Freeform 55"/>
            <p:cNvSpPr>
              <a:spLocks/>
            </p:cNvSpPr>
            <p:nvPr/>
          </p:nvSpPr>
          <p:spPr bwMode="auto">
            <a:xfrm>
              <a:off x="3694113" y="3570288"/>
              <a:ext cx="311150" cy="79375"/>
            </a:xfrm>
            <a:custGeom>
              <a:avLst/>
              <a:gdLst>
                <a:gd name="T0" fmla="*/ 83 w 83"/>
                <a:gd name="T1" fmla="*/ 10 h 21"/>
                <a:gd name="T2" fmla="*/ 73 w 83"/>
                <a:gd name="T3" fmla="*/ 21 h 21"/>
                <a:gd name="T4" fmla="*/ 11 w 83"/>
                <a:gd name="T5" fmla="*/ 21 h 21"/>
                <a:gd name="T6" fmla="*/ 0 w 83"/>
                <a:gd name="T7" fmla="*/ 10 h 21"/>
                <a:gd name="T8" fmla="*/ 0 w 83"/>
                <a:gd name="T9" fmla="*/ 10 h 21"/>
                <a:gd name="T10" fmla="*/ 11 w 83"/>
                <a:gd name="T11" fmla="*/ 0 h 21"/>
                <a:gd name="T12" fmla="*/ 73 w 83"/>
                <a:gd name="T13" fmla="*/ 0 h 21"/>
                <a:gd name="T14" fmla="*/ 83 w 83"/>
                <a:gd name="T15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21">
                  <a:moveTo>
                    <a:pt x="83" y="10"/>
                  </a:moveTo>
                  <a:cubicBezTo>
                    <a:pt x="83" y="16"/>
                    <a:pt x="79" y="21"/>
                    <a:pt x="73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3" y="4"/>
                    <a:pt x="83" y="10"/>
                  </a:cubicBezTo>
                  <a:close/>
                </a:path>
              </a:pathLst>
            </a:custGeom>
            <a:solidFill>
              <a:srgbClr val="E28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Freeform 56"/>
            <p:cNvSpPr>
              <a:spLocks/>
            </p:cNvSpPr>
            <p:nvPr/>
          </p:nvSpPr>
          <p:spPr bwMode="auto">
            <a:xfrm>
              <a:off x="3554413" y="3309938"/>
              <a:ext cx="590550" cy="177800"/>
            </a:xfrm>
            <a:custGeom>
              <a:avLst/>
              <a:gdLst>
                <a:gd name="T0" fmla="*/ 157 w 157"/>
                <a:gd name="T1" fmla="*/ 23 h 47"/>
                <a:gd name="T2" fmla="*/ 134 w 157"/>
                <a:gd name="T3" fmla="*/ 47 h 47"/>
                <a:gd name="T4" fmla="*/ 24 w 157"/>
                <a:gd name="T5" fmla="*/ 47 h 47"/>
                <a:gd name="T6" fmla="*/ 0 w 157"/>
                <a:gd name="T7" fmla="*/ 23 h 47"/>
                <a:gd name="T8" fmla="*/ 0 w 157"/>
                <a:gd name="T9" fmla="*/ 23 h 47"/>
                <a:gd name="T10" fmla="*/ 24 w 157"/>
                <a:gd name="T11" fmla="*/ 0 h 47"/>
                <a:gd name="T12" fmla="*/ 134 w 157"/>
                <a:gd name="T13" fmla="*/ 0 h 47"/>
                <a:gd name="T14" fmla="*/ 157 w 157"/>
                <a:gd name="T1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47">
                  <a:moveTo>
                    <a:pt x="157" y="23"/>
                  </a:moveTo>
                  <a:cubicBezTo>
                    <a:pt x="157" y="36"/>
                    <a:pt x="147" y="47"/>
                    <a:pt x="13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7" y="0"/>
                    <a:pt x="157" y="11"/>
                    <a:pt x="157" y="23"/>
                  </a:cubicBezTo>
                  <a:close/>
                </a:path>
              </a:pathLst>
            </a:custGeom>
            <a:solidFill>
              <a:srgbClr val="E28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3730626" y="3871913"/>
              <a:ext cx="241300" cy="44450"/>
            </a:xfrm>
            <a:custGeom>
              <a:avLst/>
              <a:gdLst>
                <a:gd name="T0" fmla="*/ 64 w 64"/>
                <a:gd name="T1" fmla="*/ 6 h 12"/>
                <a:gd name="T2" fmla="*/ 57 w 64"/>
                <a:gd name="T3" fmla="*/ 12 h 12"/>
                <a:gd name="T4" fmla="*/ 6 w 64"/>
                <a:gd name="T5" fmla="*/ 12 h 12"/>
                <a:gd name="T6" fmla="*/ 0 w 64"/>
                <a:gd name="T7" fmla="*/ 6 h 12"/>
                <a:gd name="T8" fmla="*/ 0 w 64"/>
                <a:gd name="T9" fmla="*/ 6 h 12"/>
                <a:gd name="T10" fmla="*/ 6 w 64"/>
                <a:gd name="T11" fmla="*/ 0 h 12"/>
                <a:gd name="T12" fmla="*/ 57 w 64"/>
                <a:gd name="T13" fmla="*/ 0 h 12"/>
                <a:gd name="T14" fmla="*/ 64 w 64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2">
                  <a:moveTo>
                    <a:pt x="64" y="6"/>
                  </a:moveTo>
                  <a:cubicBezTo>
                    <a:pt x="64" y="9"/>
                    <a:pt x="61" y="12"/>
                    <a:pt x="5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4" y="2"/>
                    <a:pt x="64" y="6"/>
                  </a:cubicBezTo>
                  <a:close/>
                </a:path>
              </a:pathLst>
            </a:custGeom>
            <a:solidFill>
              <a:srgbClr val="E28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Freeform 58"/>
            <p:cNvSpPr>
              <a:spLocks/>
            </p:cNvSpPr>
            <p:nvPr/>
          </p:nvSpPr>
          <p:spPr bwMode="auto">
            <a:xfrm>
              <a:off x="3216276" y="2008188"/>
              <a:ext cx="1270000" cy="134938"/>
            </a:xfrm>
            <a:custGeom>
              <a:avLst/>
              <a:gdLst>
                <a:gd name="T0" fmla="*/ 338 w 338"/>
                <a:gd name="T1" fmla="*/ 18 h 36"/>
                <a:gd name="T2" fmla="*/ 320 w 338"/>
                <a:gd name="T3" fmla="*/ 36 h 36"/>
                <a:gd name="T4" fmla="*/ 18 w 338"/>
                <a:gd name="T5" fmla="*/ 36 h 36"/>
                <a:gd name="T6" fmla="*/ 0 w 338"/>
                <a:gd name="T7" fmla="*/ 18 h 36"/>
                <a:gd name="T8" fmla="*/ 0 w 338"/>
                <a:gd name="T9" fmla="*/ 18 h 36"/>
                <a:gd name="T10" fmla="*/ 18 w 338"/>
                <a:gd name="T11" fmla="*/ 0 h 36"/>
                <a:gd name="T12" fmla="*/ 320 w 338"/>
                <a:gd name="T13" fmla="*/ 0 h 36"/>
                <a:gd name="T14" fmla="*/ 338 w 338"/>
                <a:gd name="T1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36">
                  <a:moveTo>
                    <a:pt x="338" y="18"/>
                  </a:moveTo>
                  <a:cubicBezTo>
                    <a:pt x="338" y="28"/>
                    <a:pt x="330" y="36"/>
                    <a:pt x="320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30" y="0"/>
                    <a:pt x="338" y="8"/>
                    <a:pt x="338" y="18"/>
                  </a:cubicBezTo>
                  <a:close/>
                </a:path>
              </a:pathLst>
            </a:custGeom>
            <a:solidFill>
              <a:srgbClr val="E28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Freeform 61"/>
            <p:cNvSpPr>
              <a:spLocks noEditPoints="1"/>
            </p:cNvSpPr>
            <p:nvPr/>
          </p:nvSpPr>
          <p:spPr bwMode="auto">
            <a:xfrm>
              <a:off x="3851276" y="2008188"/>
              <a:ext cx="882650" cy="2838450"/>
            </a:xfrm>
            <a:custGeom>
              <a:avLst/>
              <a:gdLst>
                <a:gd name="T0" fmla="*/ 216 w 235"/>
                <a:gd name="T1" fmla="*/ 58 h 754"/>
                <a:gd name="T2" fmla="*/ 149 w 235"/>
                <a:gd name="T3" fmla="*/ 57 h 754"/>
                <a:gd name="T4" fmla="*/ 150 w 235"/>
                <a:gd name="T5" fmla="*/ 36 h 754"/>
                <a:gd name="T6" fmla="*/ 151 w 235"/>
                <a:gd name="T7" fmla="*/ 36 h 754"/>
                <a:gd name="T8" fmla="*/ 169 w 235"/>
                <a:gd name="T9" fmla="*/ 18 h 754"/>
                <a:gd name="T10" fmla="*/ 151 w 235"/>
                <a:gd name="T11" fmla="*/ 0 h 754"/>
                <a:gd name="T12" fmla="*/ 0 w 235"/>
                <a:gd name="T13" fmla="*/ 0 h 754"/>
                <a:gd name="T14" fmla="*/ 0 w 235"/>
                <a:gd name="T15" fmla="*/ 754 h 754"/>
                <a:gd name="T16" fmla="*/ 166 w 235"/>
                <a:gd name="T17" fmla="*/ 754 h 754"/>
                <a:gd name="T18" fmla="*/ 166 w 235"/>
                <a:gd name="T19" fmla="*/ 651 h 754"/>
                <a:gd name="T20" fmla="*/ 133 w 235"/>
                <a:gd name="T21" fmla="*/ 651 h 754"/>
                <a:gd name="T22" fmla="*/ 133 w 235"/>
                <a:gd name="T23" fmla="*/ 606 h 754"/>
                <a:gd name="T24" fmla="*/ 116 w 235"/>
                <a:gd name="T25" fmla="*/ 606 h 754"/>
                <a:gd name="T26" fmla="*/ 116 w 235"/>
                <a:gd name="T27" fmla="*/ 596 h 754"/>
                <a:gd name="T28" fmla="*/ 88 w 235"/>
                <a:gd name="T29" fmla="*/ 568 h 754"/>
                <a:gd name="T30" fmla="*/ 77 w 235"/>
                <a:gd name="T31" fmla="*/ 568 h 754"/>
                <a:gd name="T32" fmla="*/ 77 w 235"/>
                <a:gd name="T33" fmla="*/ 547 h 754"/>
                <a:gd name="T34" fmla="*/ 63 w 235"/>
                <a:gd name="T35" fmla="*/ 533 h 754"/>
                <a:gd name="T36" fmla="*/ 25 w 235"/>
                <a:gd name="T37" fmla="*/ 533 h 754"/>
                <a:gd name="T38" fmla="*/ 25 w 235"/>
                <a:gd name="T39" fmla="*/ 507 h 754"/>
                <a:gd name="T40" fmla="*/ 25 w 235"/>
                <a:gd name="T41" fmla="*/ 507 h 754"/>
                <a:gd name="T42" fmla="*/ 32 w 235"/>
                <a:gd name="T43" fmla="*/ 501 h 754"/>
                <a:gd name="T44" fmla="*/ 25 w 235"/>
                <a:gd name="T45" fmla="*/ 495 h 754"/>
                <a:gd name="T46" fmla="*/ 25 w 235"/>
                <a:gd name="T47" fmla="*/ 495 h 754"/>
                <a:gd name="T48" fmla="*/ 25 w 235"/>
                <a:gd name="T49" fmla="*/ 436 h 754"/>
                <a:gd name="T50" fmla="*/ 31 w 235"/>
                <a:gd name="T51" fmla="*/ 436 h 754"/>
                <a:gd name="T52" fmla="*/ 41 w 235"/>
                <a:gd name="T53" fmla="*/ 425 h 754"/>
                <a:gd name="T54" fmla="*/ 33 w 235"/>
                <a:gd name="T55" fmla="*/ 415 h 754"/>
                <a:gd name="T56" fmla="*/ 44 w 235"/>
                <a:gd name="T57" fmla="*/ 393 h 754"/>
                <a:gd name="T58" fmla="*/ 44 w 235"/>
                <a:gd name="T59" fmla="*/ 393 h 754"/>
                <a:gd name="T60" fmla="*/ 55 w 235"/>
                <a:gd name="T61" fmla="*/ 393 h 754"/>
                <a:gd name="T62" fmla="*/ 78 w 235"/>
                <a:gd name="T63" fmla="*/ 369 h 754"/>
                <a:gd name="T64" fmla="*/ 59 w 235"/>
                <a:gd name="T65" fmla="*/ 347 h 754"/>
                <a:gd name="T66" fmla="*/ 79 w 235"/>
                <a:gd name="T67" fmla="*/ 326 h 754"/>
                <a:gd name="T68" fmla="*/ 231 w 235"/>
                <a:gd name="T69" fmla="*/ 120 h 754"/>
                <a:gd name="T70" fmla="*/ 216 w 235"/>
                <a:gd name="T71" fmla="*/ 58 h 754"/>
                <a:gd name="T72" fmla="*/ 203 w 235"/>
                <a:gd name="T73" fmla="*/ 117 h 754"/>
                <a:gd name="T74" fmla="*/ 106 w 235"/>
                <a:gd name="T75" fmla="*/ 277 h 754"/>
                <a:gd name="T76" fmla="*/ 146 w 235"/>
                <a:gd name="T77" fmla="*/ 90 h 754"/>
                <a:gd name="T78" fmla="*/ 199 w 235"/>
                <a:gd name="T79" fmla="*/ 81 h 754"/>
                <a:gd name="T80" fmla="*/ 203 w 235"/>
                <a:gd name="T81" fmla="*/ 117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754">
                  <a:moveTo>
                    <a:pt x="216" y="58"/>
                  </a:moveTo>
                  <a:cubicBezTo>
                    <a:pt x="195" y="43"/>
                    <a:pt x="169" y="48"/>
                    <a:pt x="149" y="57"/>
                  </a:cubicBezTo>
                  <a:cubicBezTo>
                    <a:pt x="149" y="49"/>
                    <a:pt x="149" y="42"/>
                    <a:pt x="150" y="36"/>
                  </a:cubicBezTo>
                  <a:cubicBezTo>
                    <a:pt x="151" y="36"/>
                    <a:pt x="151" y="36"/>
                    <a:pt x="151" y="36"/>
                  </a:cubicBezTo>
                  <a:cubicBezTo>
                    <a:pt x="161" y="36"/>
                    <a:pt x="169" y="28"/>
                    <a:pt x="169" y="18"/>
                  </a:cubicBezTo>
                  <a:cubicBezTo>
                    <a:pt x="169" y="8"/>
                    <a:pt x="161" y="0"/>
                    <a:pt x="1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4"/>
                    <a:pt x="0" y="754"/>
                    <a:pt x="0" y="754"/>
                  </a:cubicBezTo>
                  <a:cubicBezTo>
                    <a:pt x="166" y="754"/>
                    <a:pt x="166" y="754"/>
                    <a:pt x="166" y="754"/>
                  </a:cubicBezTo>
                  <a:cubicBezTo>
                    <a:pt x="166" y="651"/>
                    <a:pt x="166" y="651"/>
                    <a:pt x="166" y="651"/>
                  </a:cubicBezTo>
                  <a:cubicBezTo>
                    <a:pt x="133" y="651"/>
                    <a:pt x="133" y="651"/>
                    <a:pt x="133" y="651"/>
                  </a:cubicBezTo>
                  <a:cubicBezTo>
                    <a:pt x="133" y="606"/>
                    <a:pt x="133" y="606"/>
                    <a:pt x="133" y="606"/>
                  </a:cubicBezTo>
                  <a:cubicBezTo>
                    <a:pt x="116" y="606"/>
                    <a:pt x="116" y="606"/>
                    <a:pt x="116" y="606"/>
                  </a:cubicBezTo>
                  <a:cubicBezTo>
                    <a:pt x="116" y="596"/>
                    <a:pt x="116" y="596"/>
                    <a:pt x="116" y="596"/>
                  </a:cubicBezTo>
                  <a:cubicBezTo>
                    <a:pt x="116" y="581"/>
                    <a:pt x="103" y="568"/>
                    <a:pt x="88" y="568"/>
                  </a:cubicBezTo>
                  <a:cubicBezTo>
                    <a:pt x="77" y="568"/>
                    <a:pt x="77" y="568"/>
                    <a:pt x="77" y="568"/>
                  </a:cubicBezTo>
                  <a:cubicBezTo>
                    <a:pt x="77" y="547"/>
                    <a:pt x="77" y="547"/>
                    <a:pt x="77" y="547"/>
                  </a:cubicBezTo>
                  <a:cubicBezTo>
                    <a:pt x="77" y="540"/>
                    <a:pt x="71" y="533"/>
                    <a:pt x="63" y="533"/>
                  </a:cubicBezTo>
                  <a:cubicBezTo>
                    <a:pt x="25" y="533"/>
                    <a:pt x="25" y="533"/>
                    <a:pt x="25" y="533"/>
                  </a:cubicBezTo>
                  <a:cubicBezTo>
                    <a:pt x="25" y="507"/>
                    <a:pt x="25" y="507"/>
                    <a:pt x="25" y="507"/>
                  </a:cubicBezTo>
                  <a:cubicBezTo>
                    <a:pt x="25" y="507"/>
                    <a:pt x="25" y="507"/>
                    <a:pt x="25" y="507"/>
                  </a:cubicBezTo>
                  <a:cubicBezTo>
                    <a:pt x="29" y="507"/>
                    <a:pt x="32" y="504"/>
                    <a:pt x="32" y="501"/>
                  </a:cubicBezTo>
                  <a:cubicBezTo>
                    <a:pt x="32" y="497"/>
                    <a:pt x="29" y="495"/>
                    <a:pt x="25" y="495"/>
                  </a:cubicBezTo>
                  <a:cubicBezTo>
                    <a:pt x="25" y="495"/>
                    <a:pt x="25" y="495"/>
                    <a:pt x="25" y="495"/>
                  </a:cubicBezTo>
                  <a:cubicBezTo>
                    <a:pt x="25" y="436"/>
                    <a:pt x="25" y="436"/>
                    <a:pt x="25" y="436"/>
                  </a:cubicBezTo>
                  <a:cubicBezTo>
                    <a:pt x="31" y="436"/>
                    <a:pt x="31" y="436"/>
                    <a:pt x="31" y="436"/>
                  </a:cubicBezTo>
                  <a:cubicBezTo>
                    <a:pt x="37" y="436"/>
                    <a:pt x="41" y="431"/>
                    <a:pt x="41" y="425"/>
                  </a:cubicBezTo>
                  <a:cubicBezTo>
                    <a:pt x="41" y="420"/>
                    <a:pt x="38" y="416"/>
                    <a:pt x="33" y="415"/>
                  </a:cubicBezTo>
                  <a:cubicBezTo>
                    <a:pt x="40" y="409"/>
                    <a:pt x="44" y="402"/>
                    <a:pt x="44" y="393"/>
                  </a:cubicBezTo>
                  <a:cubicBezTo>
                    <a:pt x="44" y="393"/>
                    <a:pt x="44" y="393"/>
                    <a:pt x="44" y="393"/>
                  </a:cubicBezTo>
                  <a:cubicBezTo>
                    <a:pt x="55" y="393"/>
                    <a:pt x="55" y="393"/>
                    <a:pt x="55" y="393"/>
                  </a:cubicBezTo>
                  <a:cubicBezTo>
                    <a:pt x="68" y="393"/>
                    <a:pt x="78" y="382"/>
                    <a:pt x="78" y="369"/>
                  </a:cubicBezTo>
                  <a:cubicBezTo>
                    <a:pt x="78" y="358"/>
                    <a:pt x="70" y="349"/>
                    <a:pt x="59" y="347"/>
                  </a:cubicBezTo>
                  <a:cubicBezTo>
                    <a:pt x="66" y="341"/>
                    <a:pt x="73" y="334"/>
                    <a:pt x="79" y="326"/>
                  </a:cubicBezTo>
                  <a:cubicBezTo>
                    <a:pt x="175" y="282"/>
                    <a:pt x="223" y="178"/>
                    <a:pt x="231" y="120"/>
                  </a:cubicBezTo>
                  <a:cubicBezTo>
                    <a:pt x="235" y="90"/>
                    <a:pt x="230" y="69"/>
                    <a:pt x="216" y="58"/>
                  </a:cubicBezTo>
                  <a:close/>
                  <a:moveTo>
                    <a:pt x="203" y="117"/>
                  </a:moveTo>
                  <a:cubicBezTo>
                    <a:pt x="197" y="163"/>
                    <a:pt x="164" y="233"/>
                    <a:pt x="106" y="277"/>
                  </a:cubicBezTo>
                  <a:cubicBezTo>
                    <a:pt x="130" y="219"/>
                    <a:pt x="141" y="144"/>
                    <a:pt x="146" y="90"/>
                  </a:cubicBezTo>
                  <a:cubicBezTo>
                    <a:pt x="163" y="80"/>
                    <a:pt x="185" y="71"/>
                    <a:pt x="199" y="81"/>
                  </a:cubicBezTo>
                  <a:cubicBezTo>
                    <a:pt x="203" y="83"/>
                    <a:pt x="206" y="95"/>
                    <a:pt x="203" y="11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000"/>
              </a:schemeClr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>
          <a:xfrm>
            <a:off x="1583039" y="2556032"/>
            <a:ext cx="2049584" cy="3105430"/>
            <a:chOff x="5384801" y="2008188"/>
            <a:chExt cx="1768475" cy="2838450"/>
          </a:xfrm>
        </p:grpSpPr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5384801" y="2105026"/>
              <a:ext cx="676275" cy="1149350"/>
            </a:xfrm>
            <a:custGeom>
              <a:avLst/>
              <a:gdLst>
                <a:gd name="T0" fmla="*/ 170 w 180"/>
                <a:gd name="T1" fmla="*/ 305 h 305"/>
                <a:gd name="T2" fmla="*/ 4 w 180"/>
                <a:gd name="T3" fmla="*/ 94 h 305"/>
                <a:gd name="T4" fmla="*/ 20 w 180"/>
                <a:gd name="T5" fmla="*/ 32 h 305"/>
                <a:gd name="T6" fmla="*/ 128 w 180"/>
                <a:gd name="T7" fmla="*/ 59 h 305"/>
                <a:gd name="T8" fmla="*/ 109 w 180"/>
                <a:gd name="T9" fmla="*/ 79 h 305"/>
                <a:gd name="T10" fmla="*/ 36 w 180"/>
                <a:gd name="T11" fmla="*/ 55 h 305"/>
                <a:gd name="T12" fmla="*/ 32 w 180"/>
                <a:gd name="T13" fmla="*/ 91 h 305"/>
                <a:gd name="T14" fmla="*/ 180 w 180"/>
                <a:gd name="T15" fmla="*/ 279 h 305"/>
                <a:gd name="T16" fmla="*/ 170 w 180"/>
                <a:gd name="T17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305">
                  <a:moveTo>
                    <a:pt x="170" y="305"/>
                  </a:moveTo>
                  <a:cubicBezTo>
                    <a:pt x="65" y="266"/>
                    <a:pt x="13" y="155"/>
                    <a:pt x="4" y="94"/>
                  </a:cubicBezTo>
                  <a:cubicBezTo>
                    <a:pt x="0" y="64"/>
                    <a:pt x="6" y="43"/>
                    <a:pt x="20" y="32"/>
                  </a:cubicBezTo>
                  <a:cubicBezTo>
                    <a:pt x="64" y="0"/>
                    <a:pt x="126" y="56"/>
                    <a:pt x="128" y="5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62" y="36"/>
                    <a:pt x="36" y="55"/>
                  </a:cubicBezTo>
                  <a:cubicBezTo>
                    <a:pt x="33" y="57"/>
                    <a:pt x="29" y="69"/>
                    <a:pt x="32" y="91"/>
                  </a:cubicBezTo>
                  <a:cubicBezTo>
                    <a:pt x="40" y="149"/>
                    <a:pt x="91" y="246"/>
                    <a:pt x="180" y="279"/>
                  </a:cubicBezTo>
                  <a:lnTo>
                    <a:pt x="170" y="30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6477001" y="2105026"/>
              <a:ext cx="676275" cy="1149350"/>
            </a:xfrm>
            <a:custGeom>
              <a:avLst/>
              <a:gdLst>
                <a:gd name="T0" fmla="*/ 10 w 180"/>
                <a:gd name="T1" fmla="*/ 305 h 305"/>
                <a:gd name="T2" fmla="*/ 0 w 180"/>
                <a:gd name="T3" fmla="*/ 279 h 305"/>
                <a:gd name="T4" fmla="*/ 148 w 180"/>
                <a:gd name="T5" fmla="*/ 91 h 305"/>
                <a:gd name="T6" fmla="*/ 144 w 180"/>
                <a:gd name="T7" fmla="*/ 55 h 305"/>
                <a:gd name="T8" fmla="*/ 71 w 180"/>
                <a:gd name="T9" fmla="*/ 79 h 305"/>
                <a:gd name="T10" fmla="*/ 52 w 180"/>
                <a:gd name="T11" fmla="*/ 59 h 305"/>
                <a:gd name="T12" fmla="*/ 161 w 180"/>
                <a:gd name="T13" fmla="*/ 32 h 305"/>
                <a:gd name="T14" fmla="*/ 176 w 180"/>
                <a:gd name="T15" fmla="*/ 94 h 305"/>
                <a:gd name="T16" fmla="*/ 10 w 180"/>
                <a:gd name="T17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305">
                  <a:moveTo>
                    <a:pt x="10" y="305"/>
                  </a:moveTo>
                  <a:cubicBezTo>
                    <a:pt x="0" y="279"/>
                    <a:pt x="0" y="279"/>
                    <a:pt x="0" y="279"/>
                  </a:cubicBezTo>
                  <a:cubicBezTo>
                    <a:pt x="89" y="246"/>
                    <a:pt x="140" y="149"/>
                    <a:pt x="148" y="91"/>
                  </a:cubicBezTo>
                  <a:cubicBezTo>
                    <a:pt x="151" y="69"/>
                    <a:pt x="148" y="57"/>
                    <a:pt x="144" y="55"/>
                  </a:cubicBezTo>
                  <a:cubicBezTo>
                    <a:pt x="123" y="39"/>
                    <a:pt x="84" y="68"/>
                    <a:pt x="71" y="7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5" y="56"/>
                    <a:pt x="116" y="0"/>
                    <a:pt x="161" y="32"/>
                  </a:cubicBezTo>
                  <a:cubicBezTo>
                    <a:pt x="175" y="43"/>
                    <a:pt x="180" y="64"/>
                    <a:pt x="176" y="94"/>
                  </a:cubicBezTo>
                  <a:cubicBezTo>
                    <a:pt x="168" y="155"/>
                    <a:pt x="115" y="266"/>
                    <a:pt x="10" y="305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5981701" y="4014788"/>
              <a:ext cx="577850" cy="225425"/>
            </a:xfrm>
            <a:custGeom>
              <a:avLst/>
              <a:gdLst>
                <a:gd name="T0" fmla="*/ 154 w 154"/>
                <a:gd name="T1" fmla="*/ 46 h 60"/>
                <a:gd name="T2" fmla="*/ 140 w 154"/>
                <a:gd name="T3" fmla="*/ 60 h 60"/>
                <a:gd name="T4" fmla="*/ 14 w 154"/>
                <a:gd name="T5" fmla="*/ 60 h 60"/>
                <a:gd name="T6" fmla="*/ 0 w 154"/>
                <a:gd name="T7" fmla="*/ 46 h 60"/>
                <a:gd name="T8" fmla="*/ 0 w 154"/>
                <a:gd name="T9" fmla="*/ 14 h 60"/>
                <a:gd name="T10" fmla="*/ 14 w 154"/>
                <a:gd name="T11" fmla="*/ 0 h 60"/>
                <a:gd name="T12" fmla="*/ 140 w 154"/>
                <a:gd name="T13" fmla="*/ 0 h 60"/>
                <a:gd name="T14" fmla="*/ 154 w 154"/>
                <a:gd name="T15" fmla="*/ 14 h 60"/>
                <a:gd name="T16" fmla="*/ 154 w 154"/>
                <a:gd name="T17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60">
                  <a:moveTo>
                    <a:pt x="154" y="46"/>
                  </a:moveTo>
                  <a:cubicBezTo>
                    <a:pt x="154" y="54"/>
                    <a:pt x="148" y="60"/>
                    <a:pt x="140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6" y="60"/>
                    <a:pt x="0" y="54"/>
                    <a:pt x="0" y="4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8" y="0"/>
                    <a:pt x="154" y="7"/>
                    <a:pt x="154" y="14"/>
                  </a:cubicBezTo>
                  <a:lnTo>
                    <a:pt x="154" y="4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5835651" y="4146551"/>
              <a:ext cx="871538" cy="387350"/>
            </a:xfrm>
            <a:custGeom>
              <a:avLst/>
              <a:gdLst>
                <a:gd name="T0" fmla="*/ 232 w 232"/>
                <a:gd name="T1" fmla="*/ 75 h 103"/>
                <a:gd name="T2" fmla="*/ 204 w 232"/>
                <a:gd name="T3" fmla="*/ 103 h 103"/>
                <a:gd name="T4" fmla="*/ 28 w 232"/>
                <a:gd name="T5" fmla="*/ 103 h 103"/>
                <a:gd name="T6" fmla="*/ 0 w 232"/>
                <a:gd name="T7" fmla="*/ 75 h 103"/>
                <a:gd name="T8" fmla="*/ 0 w 232"/>
                <a:gd name="T9" fmla="*/ 28 h 103"/>
                <a:gd name="T10" fmla="*/ 28 w 232"/>
                <a:gd name="T11" fmla="*/ 0 h 103"/>
                <a:gd name="T12" fmla="*/ 204 w 232"/>
                <a:gd name="T13" fmla="*/ 0 h 103"/>
                <a:gd name="T14" fmla="*/ 232 w 232"/>
                <a:gd name="T15" fmla="*/ 28 h 103"/>
                <a:gd name="T16" fmla="*/ 232 w 232"/>
                <a:gd name="T17" fmla="*/ 7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103">
                  <a:moveTo>
                    <a:pt x="232" y="75"/>
                  </a:moveTo>
                  <a:cubicBezTo>
                    <a:pt x="232" y="91"/>
                    <a:pt x="219" y="103"/>
                    <a:pt x="204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12" y="103"/>
                    <a:pt x="0" y="91"/>
                    <a:pt x="0" y="7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19" y="0"/>
                    <a:pt x="232" y="13"/>
                    <a:pt x="232" y="28"/>
                  </a:cubicBezTo>
                  <a:lnTo>
                    <a:pt x="232" y="7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6176963" y="3408363"/>
              <a:ext cx="187325" cy="6619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5703888" y="2074863"/>
              <a:ext cx="1130300" cy="1322388"/>
            </a:xfrm>
            <a:custGeom>
              <a:avLst/>
              <a:gdLst>
                <a:gd name="T0" fmla="*/ 151 w 301"/>
                <a:gd name="T1" fmla="*/ 0 h 351"/>
                <a:gd name="T2" fmla="*/ 0 w 301"/>
                <a:gd name="T3" fmla="*/ 0 h 351"/>
                <a:gd name="T4" fmla="*/ 151 w 301"/>
                <a:gd name="T5" fmla="*/ 351 h 351"/>
                <a:gd name="T6" fmla="*/ 301 w 301"/>
                <a:gd name="T7" fmla="*/ 0 h 351"/>
                <a:gd name="T8" fmla="*/ 151 w 301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51">
                  <a:moveTo>
                    <a:pt x="1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351"/>
                    <a:pt x="151" y="351"/>
                  </a:cubicBezTo>
                  <a:cubicBezTo>
                    <a:pt x="301" y="351"/>
                    <a:pt x="301" y="0"/>
                    <a:pt x="301" y="0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Oval 29"/>
            <p:cNvSpPr>
              <a:spLocks noChangeArrowheads="1"/>
            </p:cNvSpPr>
            <p:nvPr/>
          </p:nvSpPr>
          <p:spPr bwMode="auto">
            <a:xfrm>
              <a:off x="6102351" y="3367088"/>
              <a:ext cx="333375" cy="241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5770563" y="4289426"/>
              <a:ext cx="1000125" cy="384175"/>
            </a:xfrm>
            <a:prstGeom prst="rect">
              <a:avLst/>
            </a:prstGeom>
            <a:solidFill>
              <a:srgbClr val="3C4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5646738" y="4459288"/>
              <a:ext cx="1247775" cy="387350"/>
            </a:xfrm>
            <a:prstGeom prst="rect">
              <a:avLst/>
            </a:prstGeom>
            <a:solidFill>
              <a:srgbClr val="3C4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5984876" y="4519613"/>
              <a:ext cx="568325" cy="252413"/>
            </a:xfrm>
            <a:custGeom>
              <a:avLst/>
              <a:gdLst>
                <a:gd name="T0" fmla="*/ 151 w 151"/>
                <a:gd name="T1" fmla="*/ 62 h 67"/>
                <a:gd name="T2" fmla="*/ 146 w 151"/>
                <a:gd name="T3" fmla="*/ 67 h 67"/>
                <a:gd name="T4" fmla="*/ 6 w 151"/>
                <a:gd name="T5" fmla="*/ 67 h 67"/>
                <a:gd name="T6" fmla="*/ 0 w 151"/>
                <a:gd name="T7" fmla="*/ 62 h 67"/>
                <a:gd name="T8" fmla="*/ 0 w 151"/>
                <a:gd name="T9" fmla="*/ 5 h 67"/>
                <a:gd name="T10" fmla="*/ 6 w 151"/>
                <a:gd name="T11" fmla="*/ 0 h 67"/>
                <a:gd name="T12" fmla="*/ 146 w 151"/>
                <a:gd name="T13" fmla="*/ 0 h 67"/>
                <a:gd name="T14" fmla="*/ 151 w 151"/>
                <a:gd name="T15" fmla="*/ 5 h 67"/>
                <a:gd name="T16" fmla="*/ 151 w 151"/>
                <a:gd name="T17" fmla="*/ 6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67">
                  <a:moveTo>
                    <a:pt x="151" y="62"/>
                  </a:moveTo>
                  <a:cubicBezTo>
                    <a:pt x="151" y="65"/>
                    <a:pt x="149" y="67"/>
                    <a:pt x="14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3" y="67"/>
                    <a:pt x="0" y="65"/>
                    <a:pt x="0" y="6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9" y="0"/>
                    <a:pt x="151" y="2"/>
                    <a:pt x="151" y="5"/>
                  </a:cubicBezTo>
                  <a:lnTo>
                    <a:pt x="151" y="6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Oval 33"/>
            <p:cNvSpPr>
              <a:spLocks noChangeArrowheads="1"/>
            </p:cNvSpPr>
            <p:nvPr/>
          </p:nvSpPr>
          <p:spPr bwMode="auto">
            <a:xfrm>
              <a:off x="6488113" y="4541838"/>
              <a:ext cx="41275" cy="41275"/>
            </a:xfrm>
            <a:prstGeom prst="ellipse">
              <a:avLst/>
            </a:prstGeom>
            <a:solidFill>
              <a:srgbClr val="B59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6488113" y="4706938"/>
              <a:ext cx="41275" cy="41275"/>
            </a:xfrm>
            <a:prstGeom prst="ellipse">
              <a:avLst/>
            </a:prstGeom>
            <a:solidFill>
              <a:srgbClr val="B59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Oval 35"/>
            <p:cNvSpPr>
              <a:spLocks noChangeArrowheads="1"/>
            </p:cNvSpPr>
            <p:nvPr/>
          </p:nvSpPr>
          <p:spPr bwMode="auto">
            <a:xfrm>
              <a:off x="6011863" y="4541838"/>
              <a:ext cx="36513" cy="41275"/>
            </a:xfrm>
            <a:prstGeom prst="ellipse">
              <a:avLst/>
            </a:prstGeom>
            <a:solidFill>
              <a:srgbClr val="B59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Oval 36"/>
            <p:cNvSpPr>
              <a:spLocks noChangeArrowheads="1"/>
            </p:cNvSpPr>
            <p:nvPr/>
          </p:nvSpPr>
          <p:spPr bwMode="auto">
            <a:xfrm>
              <a:off x="6011863" y="4706938"/>
              <a:ext cx="36513" cy="41275"/>
            </a:xfrm>
            <a:prstGeom prst="ellipse">
              <a:avLst/>
            </a:prstGeom>
            <a:solidFill>
              <a:srgbClr val="B59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6113463" y="3570288"/>
              <a:ext cx="311150" cy="79375"/>
            </a:xfrm>
            <a:custGeom>
              <a:avLst/>
              <a:gdLst>
                <a:gd name="T0" fmla="*/ 83 w 83"/>
                <a:gd name="T1" fmla="*/ 10 h 21"/>
                <a:gd name="T2" fmla="*/ 73 w 83"/>
                <a:gd name="T3" fmla="*/ 21 h 21"/>
                <a:gd name="T4" fmla="*/ 11 w 83"/>
                <a:gd name="T5" fmla="*/ 21 h 21"/>
                <a:gd name="T6" fmla="*/ 0 w 83"/>
                <a:gd name="T7" fmla="*/ 10 h 21"/>
                <a:gd name="T8" fmla="*/ 0 w 83"/>
                <a:gd name="T9" fmla="*/ 10 h 21"/>
                <a:gd name="T10" fmla="*/ 11 w 83"/>
                <a:gd name="T11" fmla="*/ 0 h 21"/>
                <a:gd name="T12" fmla="*/ 73 w 83"/>
                <a:gd name="T13" fmla="*/ 0 h 21"/>
                <a:gd name="T14" fmla="*/ 83 w 83"/>
                <a:gd name="T15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21">
                  <a:moveTo>
                    <a:pt x="83" y="10"/>
                  </a:moveTo>
                  <a:cubicBezTo>
                    <a:pt x="83" y="16"/>
                    <a:pt x="79" y="21"/>
                    <a:pt x="73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3" y="4"/>
                    <a:pt x="83" y="1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5973763" y="3309938"/>
              <a:ext cx="590550" cy="177800"/>
            </a:xfrm>
            <a:custGeom>
              <a:avLst/>
              <a:gdLst>
                <a:gd name="T0" fmla="*/ 157 w 157"/>
                <a:gd name="T1" fmla="*/ 23 h 47"/>
                <a:gd name="T2" fmla="*/ 134 w 157"/>
                <a:gd name="T3" fmla="*/ 47 h 47"/>
                <a:gd name="T4" fmla="*/ 24 w 157"/>
                <a:gd name="T5" fmla="*/ 47 h 47"/>
                <a:gd name="T6" fmla="*/ 0 w 157"/>
                <a:gd name="T7" fmla="*/ 23 h 47"/>
                <a:gd name="T8" fmla="*/ 0 w 157"/>
                <a:gd name="T9" fmla="*/ 23 h 47"/>
                <a:gd name="T10" fmla="*/ 24 w 157"/>
                <a:gd name="T11" fmla="*/ 0 h 47"/>
                <a:gd name="T12" fmla="*/ 134 w 157"/>
                <a:gd name="T13" fmla="*/ 0 h 47"/>
                <a:gd name="T14" fmla="*/ 157 w 157"/>
                <a:gd name="T1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47">
                  <a:moveTo>
                    <a:pt x="157" y="23"/>
                  </a:moveTo>
                  <a:cubicBezTo>
                    <a:pt x="157" y="36"/>
                    <a:pt x="147" y="47"/>
                    <a:pt x="13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7" y="0"/>
                    <a:pt x="157" y="11"/>
                    <a:pt x="157" y="2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6149976" y="3871913"/>
              <a:ext cx="241300" cy="44450"/>
            </a:xfrm>
            <a:custGeom>
              <a:avLst/>
              <a:gdLst>
                <a:gd name="T0" fmla="*/ 64 w 64"/>
                <a:gd name="T1" fmla="*/ 6 h 12"/>
                <a:gd name="T2" fmla="*/ 57 w 64"/>
                <a:gd name="T3" fmla="*/ 12 h 12"/>
                <a:gd name="T4" fmla="*/ 6 w 64"/>
                <a:gd name="T5" fmla="*/ 12 h 12"/>
                <a:gd name="T6" fmla="*/ 0 w 64"/>
                <a:gd name="T7" fmla="*/ 6 h 12"/>
                <a:gd name="T8" fmla="*/ 0 w 64"/>
                <a:gd name="T9" fmla="*/ 6 h 12"/>
                <a:gd name="T10" fmla="*/ 6 w 64"/>
                <a:gd name="T11" fmla="*/ 0 h 12"/>
                <a:gd name="T12" fmla="*/ 57 w 64"/>
                <a:gd name="T13" fmla="*/ 0 h 12"/>
                <a:gd name="T14" fmla="*/ 64 w 64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2">
                  <a:moveTo>
                    <a:pt x="64" y="6"/>
                  </a:moveTo>
                  <a:cubicBezTo>
                    <a:pt x="64" y="9"/>
                    <a:pt x="61" y="12"/>
                    <a:pt x="5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4" y="2"/>
                    <a:pt x="64" y="6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5635626" y="2008188"/>
              <a:ext cx="1270000" cy="134938"/>
            </a:xfrm>
            <a:custGeom>
              <a:avLst/>
              <a:gdLst>
                <a:gd name="T0" fmla="*/ 338 w 338"/>
                <a:gd name="T1" fmla="*/ 18 h 36"/>
                <a:gd name="T2" fmla="*/ 320 w 338"/>
                <a:gd name="T3" fmla="*/ 36 h 36"/>
                <a:gd name="T4" fmla="*/ 18 w 338"/>
                <a:gd name="T5" fmla="*/ 36 h 36"/>
                <a:gd name="T6" fmla="*/ 0 w 338"/>
                <a:gd name="T7" fmla="*/ 18 h 36"/>
                <a:gd name="T8" fmla="*/ 0 w 338"/>
                <a:gd name="T9" fmla="*/ 18 h 36"/>
                <a:gd name="T10" fmla="*/ 18 w 338"/>
                <a:gd name="T11" fmla="*/ 0 h 36"/>
                <a:gd name="T12" fmla="*/ 320 w 338"/>
                <a:gd name="T13" fmla="*/ 0 h 36"/>
                <a:gd name="T14" fmla="*/ 338 w 338"/>
                <a:gd name="T1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36">
                  <a:moveTo>
                    <a:pt x="338" y="18"/>
                  </a:moveTo>
                  <a:cubicBezTo>
                    <a:pt x="338" y="28"/>
                    <a:pt x="330" y="36"/>
                    <a:pt x="320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30" y="0"/>
                    <a:pt x="338" y="8"/>
                    <a:pt x="338" y="18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60"/>
            <p:cNvSpPr>
              <a:spLocks noEditPoints="1"/>
            </p:cNvSpPr>
            <p:nvPr/>
          </p:nvSpPr>
          <p:spPr bwMode="auto">
            <a:xfrm>
              <a:off x="6270626" y="2008188"/>
              <a:ext cx="882650" cy="2838450"/>
            </a:xfrm>
            <a:custGeom>
              <a:avLst/>
              <a:gdLst>
                <a:gd name="T0" fmla="*/ 216 w 235"/>
                <a:gd name="T1" fmla="*/ 58 h 754"/>
                <a:gd name="T2" fmla="*/ 149 w 235"/>
                <a:gd name="T3" fmla="*/ 57 h 754"/>
                <a:gd name="T4" fmla="*/ 150 w 235"/>
                <a:gd name="T5" fmla="*/ 36 h 754"/>
                <a:gd name="T6" fmla="*/ 151 w 235"/>
                <a:gd name="T7" fmla="*/ 36 h 754"/>
                <a:gd name="T8" fmla="*/ 169 w 235"/>
                <a:gd name="T9" fmla="*/ 18 h 754"/>
                <a:gd name="T10" fmla="*/ 151 w 235"/>
                <a:gd name="T11" fmla="*/ 0 h 754"/>
                <a:gd name="T12" fmla="*/ 0 w 235"/>
                <a:gd name="T13" fmla="*/ 0 h 754"/>
                <a:gd name="T14" fmla="*/ 0 w 235"/>
                <a:gd name="T15" fmla="*/ 754 h 754"/>
                <a:gd name="T16" fmla="*/ 166 w 235"/>
                <a:gd name="T17" fmla="*/ 754 h 754"/>
                <a:gd name="T18" fmla="*/ 166 w 235"/>
                <a:gd name="T19" fmla="*/ 651 h 754"/>
                <a:gd name="T20" fmla="*/ 133 w 235"/>
                <a:gd name="T21" fmla="*/ 651 h 754"/>
                <a:gd name="T22" fmla="*/ 133 w 235"/>
                <a:gd name="T23" fmla="*/ 606 h 754"/>
                <a:gd name="T24" fmla="*/ 116 w 235"/>
                <a:gd name="T25" fmla="*/ 606 h 754"/>
                <a:gd name="T26" fmla="*/ 116 w 235"/>
                <a:gd name="T27" fmla="*/ 596 h 754"/>
                <a:gd name="T28" fmla="*/ 88 w 235"/>
                <a:gd name="T29" fmla="*/ 568 h 754"/>
                <a:gd name="T30" fmla="*/ 77 w 235"/>
                <a:gd name="T31" fmla="*/ 568 h 754"/>
                <a:gd name="T32" fmla="*/ 77 w 235"/>
                <a:gd name="T33" fmla="*/ 547 h 754"/>
                <a:gd name="T34" fmla="*/ 63 w 235"/>
                <a:gd name="T35" fmla="*/ 533 h 754"/>
                <a:gd name="T36" fmla="*/ 25 w 235"/>
                <a:gd name="T37" fmla="*/ 533 h 754"/>
                <a:gd name="T38" fmla="*/ 25 w 235"/>
                <a:gd name="T39" fmla="*/ 507 h 754"/>
                <a:gd name="T40" fmla="*/ 25 w 235"/>
                <a:gd name="T41" fmla="*/ 507 h 754"/>
                <a:gd name="T42" fmla="*/ 32 w 235"/>
                <a:gd name="T43" fmla="*/ 501 h 754"/>
                <a:gd name="T44" fmla="*/ 25 w 235"/>
                <a:gd name="T45" fmla="*/ 495 h 754"/>
                <a:gd name="T46" fmla="*/ 25 w 235"/>
                <a:gd name="T47" fmla="*/ 495 h 754"/>
                <a:gd name="T48" fmla="*/ 25 w 235"/>
                <a:gd name="T49" fmla="*/ 436 h 754"/>
                <a:gd name="T50" fmla="*/ 31 w 235"/>
                <a:gd name="T51" fmla="*/ 436 h 754"/>
                <a:gd name="T52" fmla="*/ 41 w 235"/>
                <a:gd name="T53" fmla="*/ 425 h 754"/>
                <a:gd name="T54" fmla="*/ 33 w 235"/>
                <a:gd name="T55" fmla="*/ 415 h 754"/>
                <a:gd name="T56" fmla="*/ 44 w 235"/>
                <a:gd name="T57" fmla="*/ 393 h 754"/>
                <a:gd name="T58" fmla="*/ 44 w 235"/>
                <a:gd name="T59" fmla="*/ 393 h 754"/>
                <a:gd name="T60" fmla="*/ 55 w 235"/>
                <a:gd name="T61" fmla="*/ 393 h 754"/>
                <a:gd name="T62" fmla="*/ 78 w 235"/>
                <a:gd name="T63" fmla="*/ 369 h 754"/>
                <a:gd name="T64" fmla="*/ 59 w 235"/>
                <a:gd name="T65" fmla="*/ 347 h 754"/>
                <a:gd name="T66" fmla="*/ 79 w 235"/>
                <a:gd name="T67" fmla="*/ 326 h 754"/>
                <a:gd name="T68" fmla="*/ 231 w 235"/>
                <a:gd name="T69" fmla="*/ 120 h 754"/>
                <a:gd name="T70" fmla="*/ 216 w 235"/>
                <a:gd name="T71" fmla="*/ 58 h 754"/>
                <a:gd name="T72" fmla="*/ 203 w 235"/>
                <a:gd name="T73" fmla="*/ 117 h 754"/>
                <a:gd name="T74" fmla="*/ 106 w 235"/>
                <a:gd name="T75" fmla="*/ 277 h 754"/>
                <a:gd name="T76" fmla="*/ 146 w 235"/>
                <a:gd name="T77" fmla="*/ 90 h 754"/>
                <a:gd name="T78" fmla="*/ 199 w 235"/>
                <a:gd name="T79" fmla="*/ 81 h 754"/>
                <a:gd name="T80" fmla="*/ 203 w 235"/>
                <a:gd name="T81" fmla="*/ 117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754">
                  <a:moveTo>
                    <a:pt x="216" y="58"/>
                  </a:moveTo>
                  <a:cubicBezTo>
                    <a:pt x="195" y="43"/>
                    <a:pt x="169" y="48"/>
                    <a:pt x="149" y="57"/>
                  </a:cubicBezTo>
                  <a:cubicBezTo>
                    <a:pt x="149" y="49"/>
                    <a:pt x="149" y="42"/>
                    <a:pt x="150" y="36"/>
                  </a:cubicBezTo>
                  <a:cubicBezTo>
                    <a:pt x="151" y="36"/>
                    <a:pt x="151" y="36"/>
                    <a:pt x="151" y="36"/>
                  </a:cubicBezTo>
                  <a:cubicBezTo>
                    <a:pt x="161" y="36"/>
                    <a:pt x="169" y="28"/>
                    <a:pt x="169" y="18"/>
                  </a:cubicBezTo>
                  <a:cubicBezTo>
                    <a:pt x="169" y="8"/>
                    <a:pt x="161" y="0"/>
                    <a:pt x="1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4"/>
                    <a:pt x="0" y="754"/>
                    <a:pt x="0" y="754"/>
                  </a:cubicBezTo>
                  <a:cubicBezTo>
                    <a:pt x="166" y="754"/>
                    <a:pt x="166" y="754"/>
                    <a:pt x="166" y="754"/>
                  </a:cubicBezTo>
                  <a:cubicBezTo>
                    <a:pt x="166" y="651"/>
                    <a:pt x="166" y="651"/>
                    <a:pt x="166" y="651"/>
                  </a:cubicBezTo>
                  <a:cubicBezTo>
                    <a:pt x="133" y="651"/>
                    <a:pt x="133" y="651"/>
                    <a:pt x="133" y="651"/>
                  </a:cubicBezTo>
                  <a:cubicBezTo>
                    <a:pt x="133" y="606"/>
                    <a:pt x="133" y="606"/>
                    <a:pt x="133" y="606"/>
                  </a:cubicBezTo>
                  <a:cubicBezTo>
                    <a:pt x="116" y="606"/>
                    <a:pt x="116" y="606"/>
                    <a:pt x="116" y="606"/>
                  </a:cubicBezTo>
                  <a:cubicBezTo>
                    <a:pt x="116" y="596"/>
                    <a:pt x="116" y="596"/>
                    <a:pt x="116" y="596"/>
                  </a:cubicBezTo>
                  <a:cubicBezTo>
                    <a:pt x="116" y="581"/>
                    <a:pt x="103" y="568"/>
                    <a:pt x="88" y="568"/>
                  </a:cubicBezTo>
                  <a:cubicBezTo>
                    <a:pt x="77" y="568"/>
                    <a:pt x="77" y="568"/>
                    <a:pt x="77" y="568"/>
                  </a:cubicBezTo>
                  <a:cubicBezTo>
                    <a:pt x="77" y="547"/>
                    <a:pt x="77" y="547"/>
                    <a:pt x="77" y="547"/>
                  </a:cubicBezTo>
                  <a:cubicBezTo>
                    <a:pt x="77" y="540"/>
                    <a:pt x="71" y="533"/>
                    <a:pt x="63" y="533"/>
                  </a:cubicBezTo>
                  <a:cubicBezTo>
                    <a:pt x="25" y="533"/>
                    <a:pt x="25" y="533"/>
                    <a:pt x="25" y="533"/>
                  </a:cubicBezTo>
                  <a:cubicBezTo>
                    <a:pt x="25" y="507"/>
                    <a:pt x="25" y="507"/>
                    <a:pt x="25" y="507"/>
                  </a:cubicBezTo>
                  <a:cubicBezTo>
                    <a:pt x="25" y="507"/>
                    <a:pt x="25" y="507"/>
                    <a:pt x="25" y="507"/>
                  </a:cubicBezTo>
                  <a:cubicBezTo>
                    <a:pt x="29" y="507"/>
                    <a:pt x="32" y="504"/>
                    <a:pt x="32" y="501"/>
                  </a:cubicBezTo>
                  <a:cubicBezTo>
                    <a:pt x="32" y="497"/>
                    <a:pt x="29" y="495"/>
                    <a:pt x="25" y="495"/>
                  </a:cubicBezTo>
                  <a:cubicBezTo>
                    <a:pt x="25" y="495"/>
                    <a:pt x="25" y="495"/>
                    <a:pt x="25" y="495"/>
                  </a:cubicBezTo>
                  <a:cubicBezTo>
                    <a:pt x="25" y="436"/>
                    <a:pt x="25" y="436"/>
                    <a:pt x="25" y="436"/>
                  </a:cubicBezTo>
                  <a:cubicBezTo>
                    <a:pt x="31" y="436"/>
                    <a:pt x="31" y="436"/>
                    <a:pt x="31" y="436"/>
                  </a:cubicBezTo>
                  <a:cubicBezTo>
                    <a:pt x="37" y="436"/>
                    <a:pt x="41" y="431"/>
                    <a:pt x="41" y="425"/>
                  </a:cubicBezTo>
                  <a:cubicBezTo>
                    <a:pt x="41" y="420"/>
                    <a:pt x="38" y="416"/>
                    <a:pt x="33" y="415"/>
                  </a:cubicBezTo>
                  <a:cubicBezTo>
                    <a:pt x="40" y="409"/>
                    <a:pt x="44" y="402"/>
                    <a:pt x="44" y="393"/>
                  </a:cubicBezTo>
                  <a:cubicBezTo>
                    <a:pt x="44" y="393"/>
                    <a:pt x="44" y="393"/>
                    <a:pt x="44" y="393"/>
                  </a:cubicBezTo>
                  <a:cubicBezTo>
                    <a:pt x="55" y="393"/>
                    <a:pt x="55" y="393"/>
                    <a:pt x="55" y="393"/>
                  </a:cubicBezTo>
                  <a:cubicBezTo>
                    <a:pt x="68" y="393"/>
                    <a:pt x="78" y="382"/>
                    <a:pt x="78" y="369"/>
                  </a:cubicBezTo>
                  <a:cubicBezTo>
                    <a:pt x="78" y="358"/>
                    <a:pt x="70" y="349"/>
                    <a:pt x="59" y="347"/>
                  </a:cubicBezTo>
                  <a:cubicBezTo>
                    <a:pt x="66" y="341"/>
                    <a:pt x="73" y="334"/>
                    <a:pt x="79" y="326"/>
                  </a:cubicBezTo>
                  <a:cubicBezTo>
                    <a:pt x="175" y="282"/>
                    <a:pt x="223" y="178"/>
                    <a:pt x="231" y="120"/>
                  </a:cubicBezTo>
                  <a:cubicBezTo>
                    <a:pt x="235" y="90"/>
                    <a:pt x="230" y="69"/>
                    <a:pt x="216" y="58"/>
                  </a:cubicBezTo>
                  <a:close/>
                  <a:moveTo>
                    <a:pt x="203" y="117"/>
                  </a:moveTo>
                  <a:cubicBezTo>
                    <a:pt x="197" y="163"/>
                    <a:pt x="164" y="233"/>
                    <a:pt x="106" y="277"/>
                  </a:cubicBezTo>
                  <a:cubicBezTo>
                    <a:pt x="130" y="219"/>
                    <a:pt x="141" y="144"/>
                    <a:pt x="146" y="90"/>
                  </a:cubicBezTo>
                  <a:cubicBezTo>
                    <a:pt x="163" y="80"/>
                    <a:pt x="185" y="71"/>
                    <a:pt x="199" y="81"/>
                  </a:cubicBezTo>
                  <a:cubicBezTo>
                    <a:pt x="203" y="83"/>
                    <a:pt x="206" y="95"/>
                    <a:pt x="203" y="11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000"/>
              </a:schemeClr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>
          <a:xfrm>
            <a:off x="2561157" y="2115126"/>
            <a:ext cx="2442936" cy="3701418"/>
            <a:chOff x="7458076" y="2008188"/>
            <a:chExt cx="1768475" cy="283845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7458076" y="2105026"/>
              <a:ext cx="676275" cy="1149350"/>
            </a:xfrm>
            <a:custGeom>
              <a:avLst/>
              <a:gdLst>
                <a:gd name="T0" fmla="*/ 170 w 180"/>
                <a:gd name="T1" fmla="*/ 305 h 305"/>
                <a:gd name="T2" fmla="*/ 4 w 180"/>
                <a:gd name="T3" fmla="*/ 94 h 305"/>
                <a:gd name="T4" fmla="*/ 20 w 180"/>
                <a:gd name="T5" fmla="*/ 32 h 305"/>
                <a:gd name="T6" fmla="*/ 128 w 180"/>
                <a:gd name="T7" fmla="*/ 59 h 305"/>
                <a:gd name="T8" fmla="*/ 109 w 180"/>
                <a:gd name="T9" fmla="*/ 79 h 305"/>
                <a:gd name="T10" fmla="*/ 36 w 180"/>
                <a:gd name="T11" fmla="*/ 55 h 305"/>
                <a:gd name="T12" fmla="*/ 32 w 180"/>
                <a:gd name="T13" fmla="*/ 91 h 305"/>
                <a:gd name="T14" fmla="*/ 180 w 180"/>
                <a:gd name="T15" fmla="*/ 279 h 305"/>
                <a:gd name="T16" fmla="*/ 170 w 180"/>
                <a:gd name="T17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305">
                  <a:moveTo>
                    <a:pt x="170" y="305"/>
                  </a:moveTo>
                  <a:cubicBezTo>
                    <a:pt x="65" y="266"/>
                    <a:pt x="13" y="155"/>
                    <a:pt x="4" y="94"/>
                  </a:cubicBezTo>
                  <a:cubicBezTo>
                    <a:pt x="0" y="64"/>
                    <a:pt x="6" y="43"/>
                    <a:pt x="20" y="32"/>
                  </a:cubicBezTo>
                  <a:cubicBezTo>
                    <a:pt x="64" y="0"/>
                    <a:pt x="126" y="56"/>
                    <a:pt x="128" y="5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62" y="36"/>
                    <a:pt x="36" y="55"/>
                  </a:cubicBezTo>
                  <a:cubicBezTo>
                    <a:pt x="33" y="57"/>
                    <a:pt x="29" y="69"/>
                    <a:pt x="32" y="91"/>
                  </a:cubicBezTo>
                  <a:cubicBezTo>
                    <a:pt x="40" y="149"/>
                    <a:pt x="91" y="246"/>
                    <a:pt x="180" y="279"/>
                  </a:cubicBezTo>
                  <a:lnTo>
                    <a:pt x="170" y="305"/>
                  </a:lnTo>
                  <a:close/>
                </a:path>
              </a:pathLst>
            </a:custGeom>
            <a:solidFill>
              <a:srgbClr val="F7C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8551863" y="2105026"/>
              <a:ext cx="674688" cy="1149350"/>
            </a:xfrm>
            <a:custGeom>
              <a:avLst/>
              <a:gdLst>
                <a:gd name="T0" fmla="*/ 10 w 180"/>
                <a:gd name="T1" fmla="*/ 305 h 305"/>
                <a:gd name="T2" fmla="*/ 0 w 180"/>
                <a:gd name="T3" fmla="*/ 279 h 305"/>
                <a:gd name="T4" fmla="*/ 148 w 180"/>
                <a:gd name="T5" fmla="*/ 91 h 305"/>
                <a:gd name="T6" fmla="*/ 144 w 180"/>
                <a:gd name="T7" fmla="*/ 55 h 305"/>
                <a:gd name="T8" fmla="*/ 71 w 180"/>
                <a:gd name="T9" fmla="*/ 79 h 305"/>
                <a:gd name="T10" fmla="*/ 52 w 180"/>
                <a:gd name="T11" fmla="*/ 59 h 305"/>
                <a:gd name="T12" fmla="*/ 161 w 180"/>
                <a:gd name="T13" fmla="*/ 32 h 305"/>
                <a:gd name="T14" fmla="*/ 176 w 180"/>
                <a:gd name="T15" fmla="*/ 94 h 305"/>
                <a:gd name="T16" fmla="*/ 10 w 180"/>
                <a:gd name="T17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305">
                  <a:moveTo>
                    <a:pt x="10" y="305"/>
                  </a:moveTo>
                  <a:cubicBezTo>
                    <a:pt x="0" y="279"/>
                    <a:pt x="0" y="279"/>
                    <a:pt x="0" y="279"/>
                  </a:cubicBezTo>
                  <a:cubicBezTo>
                    <a:pt x="89" y="246"/>
                    <a:pt x="140" y="149"/>
                    <a:pt x="148" y="91"/>
                  </a:cubicBezTo>
                  <a:cubicBezTo>
                    <a:pt x="151" y="69"/>
                    <a:pt x="148" y="57"/>
                    <a:pt x="144" y="55"/>
                  </a:cubicBezTo>
                  <a:cubicBezTo>
                    <a:pt x="123" y="39"/>
                    <a:pt x="84" y="68"/>
                    <a:pt x="71" y="7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5" y="56"/>
                    <a:pt x="116" y="0"/>
                    <a:pt x="161" y="32"/>
                  </a:cubicBezTo>
                  <a:cubicBezTo>
                    <a:pt x="175" y="43"/>
                    <a:pt x="180" y="64"/>
                    <a:pt x="176" y="94"/>
                  </a:cubicBezTo>
                  <a:cubicBezTo>
                    <a:pt x="168" y="155"/>
                    <a:pt x="115" y="266"/>
                    <a:pt x="10" y="305"/>
                  </a:cubicBezTo>
                  <a:close/>
                </a:path>
              </a:pathLst>
            </a:custGeom>
            <a:solidFill>
              <a:srgbClr val="F7C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8054976" y="4014788"/>
              <a:ext cx="579438" cy="225425"/>
            </a:xfrm>
            <a:custGeom>
              <a:avLst/>
              <a:gdLst>
                <a:gd name="T0" fmla="*/ 154 w 154"/>
                <a:gd name="T1" fmla="*/ 46 h 60"/>
                <a:gd name="T2" fmla="*/ 140 w 154"/>
                <a:gd name="T3" fmla="*/ 60 h 60"/>
                <a:gd name="T4" fmla="*/ 14 w 154"/>
                <a:gd name="T5" fmla="*/ 60 h 60"/>
                <a:gd name="T6" fmla="*/ 0 w 154"/>
                <a:gd name="T7" fmla="*/ 46 h 60"/>
                <a:gd name="T8" fmla="*/ 0 w 154"/>
                <a:gd name="T9" fmla="*/ 14 h 60"/>
                <a:gd name="T10" fmla="*/ 14 w 154"/>
                <a:gd name="T11" fmla="*/ 0 h 60"/>
                <a:gd name="T12" fmla="*/ 140 w 154"/>
                <a:gd name="T13" fmla="*/ 0 h 60"/>
                <a:gd name="T14" fmla="*/ 154 w 154"/>
                <a:gd name="T15" fmla="*/ 14 h 60"/>
                <a:gd name="T16" fmla="*/ 154 w 154"/>
                <a:gd name="T17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60">
                  <a:moveTo>
                    <a:pt x="154" y="46"/>
                  </a:moveTo>
                  <a:cubicBezTo>
                    <a:pt x="154" y="54"/>
                    <a:pt x="148" y="60"/>
                    <a:pt x="140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6" y="60"/>
                    <a:pt x="0" y="54"/>
                    <a:pt x="0" y="4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8" y="0"/>
                    <a:pt x="154" y="7"/>
                    <a:pt x="154" y="14"/>
                  </a:cubicBezTo>
                  <a:lnTo>
                    <a:pt x="154" y="46"/>
                  </a:lnTo>
                  <a:close/>
                </a:path>
              </a:pathLst>
            </a:custGeom>
            <a:solidFill>
              <a:srgbClr val="F8E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7908926" y="4146551"/>
              <a:ext cx="871538" cy="387350"/>
            </a:xfrm>
            <a:custGeom>
              <a:avLst/>
              <a:gdLst>
                <a:gd name="T0" fmla="*/ 232 w 232"/>
                <a:gd name="T1" fmla="*/ 75 h 103"/>
                <a:gd name="T2" fmla="*/ 204 w 232"/>
                <a:gd name="T3" fmla="*/ 103 h 103"/>
                <a:gd name="T4" fmla="*/ 28 w 232"/>
                <a:gd name="T5" fmla="*/ 103 h 103"/>
                <a:gd name="T6" fmla="*/ 0 w 232"/>
                <a:gd name="T7" fmla="*/ 75 h 103"/>
                <a:gd name="T8" fmla="*/ 0 w 232"/>
                <a:gd name="T9" fmla="*/ 28 h 103"/>
                <a:gd name="T10" fmla="*/ 28 w 232"/>
                <a:gd name="T11" fmla="*/ 0 h 103"/>
                <a:gd name="T12" fmla="*/ 204 w 232"/>
                <a:gd name="T13" fmla="*/ 0 h 103"/>
                <a:gd name="T14" fmla="*/ 232 w 232"/>
                <a:gd name="T15" fmla="*/ 28 h 103"/>
                <a:gd name="T16" fmla="*/ 232 w 232"/>
                <a:gd name="T17" fmla="*/ 7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103">
                  <a:moveTo>
                    <a:pt x="232" y="75"/>
                  </a:moveTo>
                  <a:cubicBezTo>
                    <a:pt x="232" y="91"/>
                    <a:pt x="219" y="103"/>
                    <a:pt x="204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12" y="103"/>
                    <a:pt x="0" y="91"/>
                    <a:pt x="0" y="7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19" y="0"/>
                    <a:pt x="232" y="13"/>
                    <a:pt x="232" y="28"/>
                  </a:cubicBezTo>
                  <a:lnTo>
                    <a:pt x="232" y="75"/>
                  </a:lnTo>
                  <a:close/>
                </a:path>
              </a:pathLst>
            </a:custGeom>
            <a:solidFill>
              <a:srgbClr val="F7C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8250238" y="3408363"/>
              <a:ext cx="188913" cy="661988"/>
            </a:xfrm>
            <a:prstGeom prst="rect">
              <a:avLst/>
            </a:prstGeom>
            <a:solidFill>
              <a:srgbClr val="F8E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7777163" y="2074863"/>
              <a:ext cx="1130300" cy="1322388"/>
            </a:xfrm>
            <a:custGeom>
              <a:avLst/>
              <a:gdLst>
                <a:gd name="T0" fmla="*/ 151 w 301"/>
                <a:gd name="T1" fmla="*/ 0 h 351"/>
                <a:gd name="T2" fmla="*/ 0 w 301"/>
                <a:gd name="T3" fmla="*/ 0 h 351"/>
                <a:gd name="T4" fmla="*/ 151 w 301"/>
                <a:gd name="T5" fmla="*/ 351 h 351"/>
                <a:gd name="T6" fmla="*/ 301 w 301"/>
                <a:gd name="T7" fmla="*/ 0 h 351"/>
                <a:gd name="T8" fmla="*/ 151 w 301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51">
                  <a:moveTo>
                    <a:pt x="1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351"/>
                    <a:pt x="151" y="351"/>
                  </a:cubicBezTo>
                  <a:cubicBezTo>
                    <a:pt x="301" y="351"/>
                    <a:pt x="301" y="0"/>
                    <a:pt x="301" y="0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F8E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8175626" y="3367088"/>
              <a:ext cx="333375" cy="241300"/>
            </a:xfrm>
            <a:prstGeom prst="ellipse">
              <a:avLst/>
            </a:prstGeom>
            <a:solidFill>
              <a:srgbClr val="F8E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7845426" y="4289426"/>
              <a:ext cx="998538" cy="384175"/>
            </a:xfrm>
            <a:prstGeom prst="rect">
              <a:avLst/>
            </a:prstGeom>
            <a:solidFill>
              <a:srgbClr val="3C4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7721601" y="4459288"/>
              <a:ext cx="1246188" cy="387350"/>
            </a:xfrm>
            <a:prstGeom prst="rect">
              <a:avLst/>
            </a:prstGeom>
            <a:solidFill>
              <a:srgbClr val="3C4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8058151" y="4519613"/>
              <a:ext cx="568325" cy="252413"/>
            </a:xfrm>
            <a:custGeom>
              <a:avLst/>
              <a:gdLst>
                <a:gd name="T0" fmla="*/ 151 w 151"/>
                <a:gd name="T1" fmla="*/ 62 h 67"/>
                <a:gd name="T2" fmla="*/ 146 w 151"/>
                <a:gd name="T3" fmla="*/ 67 h 67"/>
                <a:gd name="T4" fmla="*/ 6 w 151"/>
                <a:gd name="T5" fmla="*/ 67 h 67"/>
                <a:gd name="T6" fmla="*/ 0 w 151"/>
                <a:gd name="T7" fmla="*/ 62 h 67"/>
                <a:gd name="T8" fmla="*/ 0 w 151"/>
                <a:gd name="T9" fmla="*/ 5 h 67"/>
                <a:gd name="T10" fmla="*/ 6 w 151"/>
                <a:gd name="T11" fmla="*/ 0 h 67"/>
                <a:gd name="T12" fmla="*/ 146 w 151"/>
                <a:gd name="T13" fmla="*/ 0 h 67"/>
                <a:gd name="T14" fmla="*/ 151 w 151"/>
                <a:gd name="T15" fmla="*/ 5 h 67"/>
                <a:gd name="T16" fmla="*/ 151 w 151"/>
                <a:gd name="T17" fmla="*/ 6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67">
                  <a:moveTo>
                    <a:pt x="151" y="62"/>
                  </a:moveTo>
                  <a:cubicBezTo>
                    <a:pt x="151" y="65"/>
                    <a:pt x="149" y="67"/>
                    <a:pt x="14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3" y="67"/>
                    <a:pt x="0" y="65"/>
                    <a:pt x="0" y="6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9" y="0"/>
                    <a:pt x="151" y="2"/>
                    <a:pt x="151" y="5"/>
                  </a:cubicBezTo>
                  <a:lnTo>
                    <a:pt x="151" y="62"/>
                  </a:lnTo>
                  <a:close/>
                </a:path>
              </a:pathLst>
            </a:custGeom>
            <a:solidFill>
              <a:srgbClr val="F8E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8562976" y="4541838"/>
              <a:ext cx="41275" cy="41275"/>
            </a:xfrm>
            <a:prstGeom prst="ellipse">
              <a:avLst/>
            </a:prstGeom>
            <a:solidFill>
              <a:srgbClr val="B59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8562976" y="4706938"/>
              <a:ext cx="41275" cy="41275"/>
            </a:xfrm>
            <a:prstGeom prst="ellipse">
              <a:avLst/>
            </a:prstGeom>
            <a:solidFill>
              <a:srgbClr val="B59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8085138" y="4541838"/>
              <a:ext cx="38100" cy="41275"/>
            </a:xfrm>
            <a:prstGeom prst="ellipse">
              <a:avLst/>
            </a:prstGeom>
            <a:solidFill>
              <a:srgbClr val="B59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8085138" y="4706938"/>
              <a:ext cx="38100" cy="41275"/>
            </a:xfrm>
            <a:prstGeom prst="ellipse">
              <a:avLst/>
            </a:prstGeom>
            <a:solidFill>
              <a:srgbClr val="B59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8186738" y="3570288"/>
              <a:ext cx="311150" cy="79375"/>
            </a:xfrm>
            <a:custGeom>
              <a:avLst/>
              <a:gdLst>
                <a:gd name="T0" fmla="*/ 83 w 83"/>
                <a:gd name="T1" fmla="*/ 10 h 21"/>
                <a:gd name="T2" fmla="*/ 73 w 83"/>
                <a:gd name="T3" fmla="*/ 21 h 21"/>
                <a:gd name="T4" fmla="*/ 11 w 83"/>
                <a:gd name="T5" fmla="*/ 21 h 21"/>
                <a:gd name="T6" fmla="*/ 0 w 83"/>
                <a:gd name="T7" fmla="*/ 10 h 21"/>
                <a:gd name="T8" fmla="*/ 0 w 83"/>
                <a:gd name="T9" fmla="*/ 10 h 21"/>
                <a:gd name="T10" fmla="*/ 11 w 83"/>
                <a:gd name="T11" fmla="*/ 0 h 21"/>
                <a:gd name="T12" fmla="*/ 73 w 83"/>
                <a:gd name="T13" fmla="*/ 0 h 21"/>
                <a:gd name="T14" fmla="*/ 83 w 83"/>
                <a:gd name="T15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21">
                  <a:moveTo>
                    <a:pt x="83" y="10"/>
                  </a:moveTo>
                  <a:cubicBezTo>
                    <a:pt x="83" y="16"/>
                    <a:pt x="79" y="21"/>
                    <a:pt x="73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3" y="4"/>
                    <a:pt x="83" y="10"/>
                  </a:cubicBezTo>
                  <a:close/>
                </a:path>
              </a:pathLst>
            </a:custGeom>
            <a:solidFill>
              <a:srgbClr val="F7C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8047038" y="3309938"/>
              <a:ext cx="590550" cy="177800"/>
            </a:xfrm>
            <a:custGeom>
              <a:avLst/>
              <a:gdLst>
                <a:gd name="T0" fmla="*/ 157 w 157"/>
                <a:gd name="T1" fmla="*/ 23 h 47"/>
                <a:gd name="T2" fmla="*/ 134 w 157"/>
                <a:gd name="T3" fmla="*/ 47 h 47"/>
                <a:gd name="T4" fmla="*/ 24 w 157"/>
                <a:gd name="T5" fmla="*/ 47 h 47"/>
                <a:gd name="T6" fmla="*/ 0 w 157"/>
                <a:gd name="T7" fmla="*/ 23 h 47"/>
                <a:gd name="T8" fmla="*/ 0 w 157"/>
                <a:gd name="T9" fmla="*/ 23 h 47"/>
                <a:gd name="T10" fmla="*/ 24 w 157"/>
                <a:gd name="T11" fmla="*/ 0 h 47"/>
                <a:gd name="T12" fmla="*/ 134 w 157"/>
                <a:gd name="T13" fmla="*/ 0 h 47"/>
                <a:gd name="T14" fmla="*/ 157 w 157"/>
                <a:gd name="T1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47">
                  <a:moveTo>
                    <a:pt x="157" y="23"/>
                  </a:moveTo>
                  <a:cubicBezTo>
                    <a:pt x="157" y="36"/>
                    <a:pt x="147" y="47"/>
                    <a:pt x="13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7" y="0"/>
                    <a:pt x="157" y="11"/>
                    <a:pt x="157" y="23"/>
                  </a:cubicBezTo>
                  <a:close/>
                </a:path>
              </a:pathLst>
            </a:custGeom>
            <a:solidFill>
              <a:srgbClr val="F7C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8224838" y="3871913"/>
              <a:ext cx="239713" cy="44450"/>
            </a:xfrm>
            <a:custGeom>
              <a:avLst/>
              <a:gdLst>
                <a:gd name="T0" fmla="*/ 64 w 64"/>
                <a:gd name="T1" fmla="*/ 6 h 12"/>
                <a:gd name="T2" fmla="*/ 57 w 64"/>
                <a:gd name="T3" fmla="*/ 12 h 12"/>
                <a:gd name="T4" fmla="*/ 6 w 64"/>
                <a:gd name="T5" fmla="*/ 12 h 12"/>
                <a:gd name="T6" fmla="*/ 0 w 64"/>
                <a:gd name="T7" fmla="*/ 6 h 12"/>
                <a:gd name="T8" fmla="*/ 0 w 64"/>
                <a:gd name="T9" fmla="*/ 6 h 12"/>
                <a:gd name="T10" fmla="*/ 6 w 64"/>
                <a:gd name="T11" fmla="*/ 0 h 12"/>
                <a:gd name="T12" fmla="*/ 57 w 64"/>
                <a:gd name="T13" fmla="*/ 0 h 12"/>
                <a:gd name="T14" fmla="*/ 64 w 64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2">
                  <a:moveTo>
                    <a:pt x="64" y="6"/>
                  </a:moveTo>
                  <a:cubicBezTo>
                    <a:pt x="64" y="9"/>
                    <a:pt x="61" y="12"/>
                    <a:pt x="5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4" y="2"/>
                    <a:pt x="64" y="6"/>
                  </a:cubicBezTo>
                  <a:close/>
                </a:path>
              </a:pathLst>
            </a:custGeom>
            <a:solidFill>
              <a:srgbClr val="F7C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7708901" y="2008188"/>
              <a:ext cx="1270000" cy="134938"/>
            </a:xfrm>
            <a:custGeom>
              <a:avLst/>
              <a:gdLst>
                <a:gd name="T0" fmla="*/ 338 w 338"/>
                <a:gd name="T1" fmla="*/ 18 h 36"/>
                <a:gd name="T2" fmla="*/ 320 w 338"/>
                <a:gd name="T3" fmla="*/ 36 h 36"/>
                <a:gd name="T4" fmla="*/ 18 w 338"/>
                <a:gd name="T5" fmla="*/ 36 h 36"/>
                <a:gd name="T6" fmla="*/ 0 w 338"/>
                <a:gd name="T7" fmla="*/ 18 h 36"/>
                <a:gd name="T8" fmla="*/ 0 w 338"/>
                <a:gd name="T9" fmla="*/ 18 h 36"/>
                <a:gd name="T10" fmla="*/ 18 w 338"/>
                <a:gd name="T11" fmla="*/ 0 h 36"/>
                <a:gd name="T12" fmla="*/ 320 w 338"/>
                <a:gd name="T13" fmla="*/ 0 h 36"/>
                <a:gd name="T14" fmla="*/ 338 w 338"/>
                <a:gd name="T1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36">
                  <a:moveTo>
                    <a:pt x="338" y="18"/>
                  </a:moveTo>
                  <a:cubicBezTo>
                    <a:pt x="338" y="28"/>
                    <a:pt x="330" y="36"/>
                    <a:pt x="320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30" y="0"/>
                    <a:pt x="338" y="8"/>
                    <a:pt x="338" y="18"/>
                  </a:cubicBezTo>
                  <a:close/>
                </a:path>
              </a:pathLst>
            </a:custGeom>
            <a:solidFill>
              <a:srgbClr val="F7C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59"/>
            <p:cNvSpPr>
              <a:spLocks noEditPoints="1"/>
            </p:cNvSpPr>
            <p:nvPr/>
          </p:nvSpPr>
          <p:spPr bwMode="auto">
            <a:xfrm>
              <a:off x="8343901" y="2008188"/>
              <a:ext cx="882650" cy="2838450"/>
            </a:xfrm>
            <a:custGeom>
              <a:avLst/>
              <a:gdLst>
                <a:gd name="T0" fmla="*/ 216 w 235"/>
                <a:gd name="T1" fmla="*/ 58 h 754"/>
                <a:gd name="T2" fmla="*/ 149 w 235"/>
                <a:gd name="T3" fmla="*/ 57 h 754"/>
                <a:gd name="T4" fmla="*/ 150 w 235"/>
                <a:gd name="T5" fmla="*/ 36 h 754"/>
                <a:gd name="T6" fmla="*/ 151 w 235"/>
                <a:gd name="T7" fmla="*/ 36 h 754"/>
                <a:gd name="T8" fmla="*/ 169 w 235"/>
                <a:gd name="T9" fmla="*/ 18 h 754"/>
                <a:gd name="T10" fmla="*/ 151 w 235"/>
                <a:gd name="T11" fmla="*/ 0 h 754"/>
                <a:gd name="T12" fmla="*/ 0 w 235"/>
                <a:gd name="T13" fmla="*/ 0 h 754"/>
                <a:gd name="T14" fmla="*/ 0 w 235"/>
                <a:gd name="T15" fmla="*/ 754 h 754"/>
                <a:gd name="T16" fmla="*/ 166 w 235"/>
                <a:gd name="T17" fmla="*/ 754 h 754"/>
                <a:gd name="T18" fmla="*/ 166 w 235"/>
                <a:gd name="T19" fmla="*/ 651 h 754"/>
                <a:gd name="T20" fmla="*/ 133 w 235"/>
                <a:gd name="T21" fmla="*/ 651 h 754"/>
                <a:gd name="T22" fmla="*/ 133 w 235"/>
                <a:gd name="T23" fmla="*/ 606 h 754"/>
                <a:gd name="T24" fmla="*/ 116 w 235"/>
                <a:gd name="T25" fmla="*/ 606 h 754"/>
                <a:gd name="T26" fmla="*/ 116 w 235"/>
                <a:gd name="T27" fmla="*/ 596 h 754"/>
                <a:gd name="T28" fmla="*/ 88 w 235"/>
                <a:gd name="T29" fmla="*/ 568 h 754"/>
                <a:gd name="T30" fmla="*/ 77 w 235"/>
                <a:gd name="T31" fmla="*/ 568 h 754"/>
                <a:gd name="T32" fmla="*/ 77 w 235"/>
                <a:gd name="T33" fmla="*/ 547 h 754"/>
                <a:gd name="T34" fmla="*/ 63 w 235"/>
                <a:gd name="T35" fmla="*/ 533 h 754"/>
                <a:gd name="T36" fmla="*/ 25 w 235"/>
                <a:gd name="T37" fmla="*/ 533 h 754"/>
                <a:gd name="T38" fmla="*/ 25 w 235"/>
                <a:gd name="T39" fmla="*/ 507 h 754"/>
                <a:gd name="T40" fmla="*/ 25 w 235"/>
                <a:gd name="T41" fmla="*/ 507 h 754"/>
                <a:gd name="T42" fmla="*/ 32 w 235"/>
                <a:gd name="T43" fmla="*/ 501 h 754"/>
                <a:gd name="T44" fmla="*/ 25 w 235"/>
                <a:gd name="T45" fmla="*/ 495 h 754"/>
                <a:gd name="T46" fmla="*/ 25 w 235"/>
                <a:gd name="T47" fmla="*/ 495 h 754"/>
                <a:gd name="T48" fmla="*/ 25 w 235"/>
                <a:gd name="T49" fmla="*/ 436 h 754"/>
                <a:gd name="T50" fmla="*/ 31 w 235"/>
                <a:gd name="T51" fmla="*/ 436 h 754"/>
                <a:gd name="T52" fmla="*/ 41 w 235"/>
                <a:gd name="T53" fmla="*/ 425 h 754"/>
                <a:gd name="T54" fmla="*/ 33 w 235"/>
                <a:gd name="T55" fmla="*/ 415 h 754"/>
                <a:gd name="T56" fmla="*/ 44 w 235"/>
                <a:gd name="T57" fmla="*/ 393 h 754"/>
                <a:gd name="T58" fmla="*/ 44 w 235"/>
                <a:gd name="T59" fmla="*/ 393 h 754"/>
                <a:gd name="T60" fmla="*/ 55 w 235"/>
                <a:gd name="T61" fmla="*/ 393 h 754"/>
                <a:gd name="T62" fmla="*/ 78 w 235"/>
                <a:gd name="T63" fmla="*/ 369 h 754"/>
                <a:gd name="T64" fmla="*/ 59 w 235"/>
                <a:gd name="T65" fmla="*/ 347 h 754"/>
                <a:gd name="T66" fmla="*/ 79 w 235"/>
                <a:gd name="T67" fmla="*/ 326 h 754"/>
                <a:gd name="T68" fmla="*/ 231 w 235"/>
                <a:gd name="T69" fmla="*/ 120 h 754"/>
                <a:gd name="T70" fmla="*/ 216 w 235"/>
                <a:gd name="T71" fmla="*/ 58 h 754"/>
                <a:gd name="T72" fmla="*/ 203 w 235"/>
                <a:gd name="T73" fmla="*/ 117 h 754"/>
                <a:gd name="T74" fmla="*/ 106 w 235"/>
                <a:gd name="T75" fmla="*/ 277 h 754"/>
                <a:gd name="T76" fmla="*/ 146 w 235"/>
                <a:gd name="T77" fmla="*/ 90 h 754"/>
                <a:gd name="T78" fmla="*/ 199 w 235"/>
                <a:gd name="T79" fmla="*/ 81 h 754"/>
                <a:gd name="T80" fmla="*/ 203 w 235"/>
                <a:gd name="T81" fmla="*/ 117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754">
                  <a:moveTo>
                    <a:pt x="216" y="58"/>
                  </a:moveTo>
                  <a:cubicBezTo>
                    <a:pt x="195" y="43"/>
                    <a:pt x="169" y="48"/>
                    <a:pt x="149" y="57"/>
                  </a:cubicBezTo>
                  <a:cubicBezTo>
                    <a:pt x="149" y="49"/>
                    <a:pt x="149" y="42"/>
                    <a:pt x="150" y="36"/>
                  </a:cubicBezTo>
                  <a:cubicBezTo>
                    <a:pt x="151" y="36"/>
                    <a:pt x="151" y="36"/>
                    <a:pt x="151" y="36"/>
                  </a:cubicBezTo>
                  <a:cubicBezTo>
                    <a:pt x="161" y="36"/>
                    <a:pt x="169" y="28"/>
                    <a:pt x="169" y="18"/>
                  </a:cubicBezTo>
                  <a:cubicBezTo>
                    <a:pt x="169" y="8"/>
                    <a:pt x="161" y="0"/>
                    <a:pt x="1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4"/>
                    <a:pt x="0" y="754"/>
                    <a:pt x="0" y="754"/>
                  </a:cubicBezTo>
                  <a:cubicBezTo>
                    <a:pt x="166" y="754"/>
                    <a:pt x="166" y="754"/>
                    <a:pt x="166" y="754"/>
                  </a:cubicBezTo>
                  <a:cubicBezTo>
                    <a:pt x="166" y="651"/>
                    <a:pt x="166" y="651"/>
                    <a:pt x="166" y="651"/>
                  </a:cubicBezTo>
                  <a:cubicBezTo>
                    <a:pt x="133" y="651"/>
                    <a:pt x="133" y="651"/>
                    <a:pt x="133" y="651"/>
                  </a:cubicBezTo>
                  <a:cubicBezTo>
                    <a:pt x="133" y="606"/>
                    <a:pt x="133" y="606"/>
                    <a:pt x="133" y="606"/>
                  </a:cubicBezTo>
                  <a:cubicBezTo>
                    <a:pt x="116" y="606"/>
                    <a:pt x="116" y="606"/>
                    <a:pt x="116" y="606"/>
                  </a:cubicBezTo>
                  <a:cubicBezTo>
                    <a:pt x="116" y="596"/>
                    <a:pt x="116" y="596"/>
                    <a:pt x="116" y="596"/>
                  </a:cubicBezTo>
                  <a:cubicBezTo>
                    <a:pt x="116" y="581"/>
                    <a:pt x="103" y="568"/>
                    <a:pt x="88" y="568"/>
                  </a:cubicBezTo>
                  <a:cubicBezTo>
                    <a:pt x="77" y="568"/>
                    <a:pt x="77" y="568"/>
                    <a:pt x="77" y="568"/>
                  </a:cubicBezTo>
                  <a:cubicBezTo>
                    <a:pt x="77" y="547"/>
                    <a:pt x="77" y="547"/>
                    <a:pt x="77" y="547"/>
                  </a:cubicBezTo>
                  <a:cubicBezTo>
                    <a:pt x="77" y="540"/>
                    <a:pt x="71" y="533"/>
                    <a:pt x="63" y="533"/>
                  </a:cubicBezTo>
                  <a:cubicBezTo>
                    <a:pt x="25" y="533"/>
                    <a:pt x="25" y="533"/>
                    <a:pt x="25" y="533"/>
                  </a:cubicBezTo>
                  <a:cubicBezTo>
                    <a:pt x="25" y="507"/>
                    <a:pt x="25" y="507"/>
                    <a:pt x="25" y="507"/>
                  </a:cubicBezTo>
                  <a:cubicBezTo>
                    <a:pt x="25" y="507"/>
                    <a:pt x="25" y="507"/>
                    <a:pt x="25" y="507"/>
                  </a:cubicBezTo>
                  <a:cubicBezTo>
                    <a:pt x="29" y="507"/>
                    <a:pt x="32" y="504"/>
                    <a:pt x="32" y="501"/>
                  </a:cubicBezTo>
                  <a:cubicBezTo>
                    <a:pt x="32" y="497"/>
                    <a:pt x="29" y="495"/>
                    <a:pt x="25" y="495"/>
                  </a:cubicBezTo>
                  <a:cubicBezTo>
                    <a:pt x="25" y="495"/>
                    <a:pt x="25" y="495"/>
                    <a:pt x="25" y="495"/>
                  </a:cubicBezTo>
                  <a:cubicBezTo>
                    <a:pt x="25" y="436"/>
                    <a:pt x="25" y="436"/>
                    <a:pt x="25" y="436"/>
                  </a:cubicBezTo>
                  <a:cubicBezTo>
                    <a:pt x="31" y="436"/>
                    <a:pt x="31" y="436"/>
                    <a:pt x="31" y="436"/>
                  </a:cubicBezTo>
                  <a:cubicBezTo>
                    <a:pt x="37" y="436"/>
                    <a:pt x="41" y="431"/>
                    <a:pt x="41" y="425"/>
                  </a:cubicBezTo>
                  <a:cubicBezTo>
                    <a:pt x="41" y="420"/>
                    <a:pt x="38" y="416"/>
                    <a:pt x="33" y="415"/>
                  </a:cubicBezTo>
                  <a:cubicBezTo>
                    <a:pt x="40" y="409"/>
                    <a:pt x="44" y="402"/>
                    <a:pt x="44" y="393"/>
                  </a:cubicBezTo>
                  <a:cubicBezTo>
                    <a:pt x="44" y="393"/>
                    <a:pt x="44" y="393"/>
                    <a:pt x="44" y="393"/>
                  </a:cubicBezTo>
                  <a:cubicBezTo>
                    <a:pt x="55" y="393"/>
                    <a:pt x="55" y="393"/>
                    <a:pt x="55" y="393"/>
                  </a:cubicBezTo>
                  <a:cubicBezTo>
                    <a:pt x="68" y="393"/>
                    <a:pt x="78" y="382"/>
                    <a:pt x="78" y="369"/>
                  </a:cubicBezTo>
                  <a:cubicBezTo>
                    <a:pt x="78" y="358"/>
                    <a:pt x="70" y="349"/>
                    <a:pt x="59" y="347"/>
                  </a:cubicBezTo>
                  <a:cubicBezTo>
                    <a:pt x="66" y="341"/>
                    <a:pt x="73" y="334"/>
                    <a:pt x="79" y="326"/>
                  </a:cubicBezTo>
                  <a:cubicBezTo>
                    <a:pt x="175" y="282"/>
                    <a:pt x="223" y="178"/>
                    <a:pt x="231" y="120"/>
                  </a:cubicBezTo>
                  <a:cubicBezTo>
                    <a:pt x="235" y="90"/>
                    <a:pt x="230" y="69"/>
                    <a:pt x="216" y="58"/>
                  </a:cubicBezTo>
                  <a:close/>
                  <a:moveTo>
                    <a:pt x="203" y="117"/>
                  </a:moveTo>
                  <a:cubicBezTo>
                    <a:pt x="197" y="163"/>
                    <a:pt x="164" y="233"/>
                    <a:pt x="106" y="277"/>
                  </a:cubicBezTo>
                  <a:cubicBezTo>
                    <a:pt x="130" y="219"/>
                    <a:pt x="141" y="144"/>
                    <a:pt x="146" y="90"/>
                  </a:cubicBezTo>
                  <a:cubicBezTo>
                    <a:pt x="163" y="80"/>
                    <a:pt x="185" y="71"/>
                    <a:pt x="199" y="81"/>
                  </a:cubicBezTo>
                  <a:cubicBezTo>
                    <a:pt x="203" y="83"/>
                    <a:pt x="206" y="95"/>
                    <a:pt x="203" y="11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000"/>
              </a:schemeClr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2" name="Rounded Rectangle 9"/>
          <p:cNvSpPr/>
          <p:nvPr/>
        </p:nvSpPr>
        <p:spPr>
          <a:xfrm>
            <a:off x="10277082" y="2279379"/>
            <a:ext cx="867022" cy="8678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Text Placeholder 7"/>
          <p:cNvSpPr txBox="1">
            <a:spLocks/>
          </p:cNvSpPr>
          <p:nvPr/>
        </p:nvSpPr>
        <p:spPr>
          <a:xfrm>
            <a:off x="8762828" y="2197345"/>
            <a:ext cx="1331610" cy="215444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 Placeholder 2"/>
          <p:cNvSpPr txBox="1">
            <a:spLocks/>
          </p:cNvSpPr>
          <p:nvPr/>
        </p:nvSpPr>
        <p:spPr>
          <a:xfrm>
            <a:off x="6715319" y="2573748"/>
            <a:ext cx="3379118" cy="590931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r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Rounded Rectangle 12"/>
          <p:cNvSpPr/>
          <p:nvPr/>
        </p:nvSpPr>
        <p:spPr>
          <a:xfrm>
            <a:off x="10277082" y="3517378"/>
            <a:ext cx="867022" cy="86786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 Placeholder 7"/>
          <p:cNvSpPr txBox="1">
            <a:spLocks/>
          </p:cNvSpPr>
          <p:nvPr/>
        </p:nvSpPr>
        <p:spPr>
          <a:xfrm>
            <a:off x="8762828" y="3435344"/>
            <a:ext cx="1331610" cy="215444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>
                <a:solidFill>
                  <a:schemeClr val="accent2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 Placeholder 2"/>
          <p:cNvSpPr txBox="1">
            <a:spLocks/>
          </p:cNvSpPr>
          <p:nvPr/>
        </p:nvSpPr>
        <p:spPr>
          <a:xfrm>
            <a:off x="6715319" y="3811747"/>
            <a:ext cx="3379118" cy="590931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r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Rounded Rectangle 15"/>
          <p:cNvSpPr/>
          <p:nvPr/>
        </p:nvSpPr>
        <p:spPr>
          <a:xfrm>
            <a:off x="10277082" y="4834739"/>
            <a:ext cx="867022" cy="86786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 Placeholder 7"/>
          <p:cNvSpPr txBox="1">
            <a:spLocks/>
          </p:cNvSpPr>
          <p:nvPr/>
        </p:nvSpPr>
        <p:spPr>
          <a:xfrm>
            <a:off x="8762828" y="4752705"/>
            <a:ext cx="1331610" cy="215444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>
                <a:solidFill>
                  <a:schemeClr val="accent3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Text Placeholder 2"/>
          <p:cNvSpPr txBox="1">
            <a:spLocks/>
          </p:cNvSpPr>
          <p:nvPr/>
        </p:nvSpPr>
        <p:spPr>
          <a:xfrm>
            <a:off x="6715319" y="5129108"/>
            <a:ext cx="3379118" cy="590931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r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Text Placeholder 7"/>
          <p:cNvSpPr txBox="1">
            <a:spLocks/>
          </p:cNvSpPr>
          <p:nvPr/>
        </p:nvSpPr>
        <p:spPr>
          <a:xfrm>
            <a:off x="10448385" y="2434913"/>
            <a:ext cx="524416" cy="54678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2" name="Text Placeholder 7"/>
          <p:cNvSpPr txBox="1">
            <a:spLocks/>
          </p:cNvSpPr>
          <p:nvPr/>
        </p:nvSpPr>
        <p:spPr>
          <a:xfrm>
            <a:off x="10448385" y="3686629"/>
            <a:ext cx="524416" cy="54678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3" name="Text Placeholder 7"/>
          <p:cNvSpPr txBox="1">
            <a:spLocks/>
          </p:cNvSpPr>
          <p:nvPr/>
        </p:nvSpPr>
        <p:spPr>
          <a:xfrm>
            <a:off x="10448385" y="4996739"/>
            <a:ext cx="524416" cy="54678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5" name="TextBox 8"/>
          <p:cNvSpPr txBox="1"/>
          <p:nvPr/>
        </p:nvSpPr>
        <p:spPr>
          <a:xfrm>
            <a:off x="4852492" y="156679"/>
            <a:ext cx="3153767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替换文字内容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roup 1954"/>
          <p:cNvGrpSpPr/>
          <p:nvPr/>
        </p:nvGrpSpPr>
        <p:grpSpPr>
          <a:xfrm>
            <a:off x="5693165" y="2208918"/>
            <a:ext cx="1472421" cy="3834639"/>
            <a:chOff x="-15232" y="2"/>
            <a:chExt cx="2792299" cy="7272008"/>
          </a:xfrm>
          <a:effectLst/>
        </p:grpSpPr>
        <p:sp>
          <p:nvSpPr>
            <p:cNvPr id="1939" name="Shape 1939"/>
            <p:cNvSpPr/>
            <p:nvPr/>
          </p:nvSpPr>
          <p:spPr>
            <a:xfrm>
              <a:off x="-15232" y="4931767"/>
              <a:ext cx="2792299" cy="241108"/>
            </a:xfrm>
            <a:custGeom>
              <a:avLst/>
              <a:gdLst>
                <a:gd name="connsiteX0" fmla="*/ 0 w 21600"/>
                <a:gd name="connsiteY0" fmla="*/ 19914 h 28790"/>
                <a:gd name="connsiteX1" fmla="*/ 3498 w 21600"/>
                <a:gd name="connsiteY1" fmla="*/ 0 h 28790"/>
                <a:gd name="connsiteX2" fmla="*/ 21600 w 21600"/>
                <a:gd name="connsiteY2" fmla="*/ 0 h 28790"/>
                <a:gd name="connsiteX3" fmla="*/ 16483 w 21600"/>
                <a:gd name="connsiteY3" fmla="*/ 28790 h 28790"/>
                <a:gd name="connsiteX4" fmla="*/ 0 w 21600"/>
                <a:gd name="connsiteY4" fmla="*/ 19914 h 28790"/>
                <a:gd name="connsiteX0" fmla="*/ 0 w 21976"/>
                <a:gd name="connsiteY0" fmla="*/ 21352 h 28790"/>
                <a:gd name="connsiteX1" fmla="*/ 3874 w 21976"/>
                <a:gd name="connsiteY1" fmla="*/ 0 h 28790"/>
                <a:gd name="connsiteX2" fmla="*/ 21976 w 21976"/>
                <a:gd name="connsiteY2" fmla="*/ 0 h 28790"/>
                <a:gd name="connsiteX3" fmla="*/ 16859 w 21976"/>
                <a:gd name="connsiteY3" fmla="*/ 28790 h 28790"/>
                <a:gd name="connsiteX4" fmla="*/ 0 w 21976"/>
                <a:gd name="connsiteY4" fmla="*/ 21352 h 28790"/>
                <a:gd name="connsiteX0" fmla="*/ 0 w 21788"/>
                <a:gd name="connsiteY0" fmla="*/ 21352 h 28790"/>
                <a:gd name="connsiteX1" fmla="*/ 3686 w 21788"/>
                <a:gd name="connsiteY1" fmla="*/ 0 h 28790"/>
                <a:gd name="connsiteX2" fmla="*/ 21788 w 21788"/>
                <a:gd name="connsiteY2" fmla="*/ 0 h 28790"/>
                <a:gd name="connsiteX3" fmla="*/ 16671 w 21788"/>
                <a:gd name="connsiteY3" fmla="*/ 28790 h 28790"/>
                <a:gd name="connsiteX4" fmla="*/ 0 w 21788"/>
                <a:gd name="connsiteY4" fmla="*/ 21352 h 2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88" h="28790" extrusionOk="0">
                  <a:moveTo>
                    <a:pt x="0" y="21352"/>
                  </a:moveTo>
                  <a:lnTo>
                    <a:pt x="3686" y="0"/>
                  </a:lnTo>
                  <a:lnTo>
                    <a:pt x="21788" y="0"/>
                  </a:lnTo>
                  <a:lnTo>
                    <a:pt x="16671" y="28790"/>
                  </a:lnTo>
                  <a:lnTo>
                    <a:pt x="0" y="2135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2065600" y="4939639"/>
              <a:ext cx="711467" cy="233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"/>
                  </a:moveTo>
                  <a:lnTo>
                    <a:pt x="0" y="21600"/>
                  </a:lnTo>
                  <a:lnTo>
                    <a:pt x="21600" y="20126"/>
                  </a:lnTo>
                  <a:lnTo>
                    <a:pt x="20821" y="0"/>
                  </a:lnTo>
                  <a:lnTo>
                    <a:pt x="0" y="207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8864" y="5112663"/>
              <a:ext cx="2054675" cy="2159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600">
                  <a:solidFill>
                    <a:srgbClr val="FFFFFF"/>
                  </a:solidFill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endParaRPr sz="189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202234" y="3131733"/>
              <a:ext cx="2306485" cy="669103"/>
            </a:xfrm>
            <a:custGeom>
              <a:avLst/>
              <a:gdLst>
                <a:gd name="connsiteX0" fmla="*/ 0 w 21826"/>
                <a:gd name="connsiteY0" fmla="*/ 16789 h 21600"/>
                <a:gd name="connsiteX1" fmla="*/ 10166 w 21826"/>
                <a:gd name="connsiteY1" fmla="*/ 0 h 21600"/>
                <a:gd name="connsiteX2" fmla="*/ 21826 w 21826"/>
                <a:gd name="connsiteY2" fmla="*/ 10320 h 21600"/>
                <a:gd name="connsiteX3" fmla="*/ 13044 w 21826"/>
                <a:gd name="connsiteY3" fmla="*/ 21600 h 21600"/>
                <a:gd name="connsiteX4" fmla="*/ 0 w 21826"/>
                <a:gd name="connsiteY4" fmla="*/ 16789 h 21600"/>
                <a:gd name="connsiteX0" fmla="*/ 0 w 20924"/>
                <a:gd name="connsiteY0" fmla="*/ 16789 h 21600"/>
                <a:gd name="connsiteX1" fmla="*/ 10166 w 20924"/>
                <a:gd name="connsiteY1" fmla="*/ 0 h 21600"/>
                <a:gd name="connsiteX2" fmla="*/ 20924 w 20924"/>
                <a:gd name="connsiteY2" fmla="*/ 9973 h 21600"/>
                <a:gd name="connsiteX3" fmla="*/ 13044 w 20924"/>
                <a:gd name="connsiteY3" fmla="*/ 21600 h 21600"/>
                <a:gd name="connsiteX4" fmla="*/ 0 w 20924"/>
                <a:gd name="connsiteY4" fmla="*/ 16789 h 21600"/>
                <a:gd name="connsiteX0" fmla="*/ 0 w 21037"/>
                <a:gd name="connsiteY0" fmla="*/ 16789 h 21600"/>
                <a:gd name="connsiteX1" fmla="*/ 10166 w 21037"/>
                <a:gd name="connsiteY1" fmla="*/ 0 h 21600"/>
                <a:gd name="connsiteX2" fmla="*/ 21037 w 21037"/>
                <a:gd name="connsiteY2" fmla="*/ 11707 h 21600"/>
                <a:gd name="connsiteX3" fmla="*/ 13044 w 21037"/>
                <a:gd name="connsiteY3" fmla="*/ 21600 h 21600"/>
                <a:gd name="connsiteX4" fmla="*/ 0 w 21037"/>
                <a:gd name="connsiteY4" fmla="*/ 16789 h 21600"/>
                <a:gd name="connsiteX0" fmla="*/ 0 w 21037"/>
                <a:gd name="connsiteY0" fmla="*/ 15054 h 21600"/>
                <a:gd name="connsiteX1" fmla="*/ 10166 w 21037"/>
                <a:gd name="connsiteY1" fmla="*/ 0 h 21600"/>
                <a:gd name="connsiteX2" fmla="*/ 21037 w 21037"/>
                <a:gd name="connsiteY2" fmla="*/ 11707 h 21600"/>
                <a:gd name="connsiteX3" fmla="*/ 13044 w 21037"/>
                <a:gd name="connsiteY3" fmla="*/ 21600 h 21600"/>
                <a:gd name="connsiteX4" fmla="*/ 0 w 21037"/>
                <a:gd name="connsiteY4" fmla="*/ 15054 h 21600"/>
                <a:gd name="connsiteX0" fmla="*/ 0 w 21037"/>
                <a:gd name="connsiteY0" fmla="*/ 15748 h 21600"/>
                <a:gd name="connsiteX1" fmla="*/ 10166 w 21037"/>
                <a:gd name="connsiteY1" fmla="*/ 0 h 21600"/>
                <a:gd name="connsiteX2" fmla="*/ 21037 w 21037"/>
                <a:gd name="connsiteY2" fmla="*/ 11707 h 21600"/>
                <a:gd name="connsiteX3" fmla="*/ 13044 w 21037"/>
                <a:gd name="connsiteY3" fmla="*/ 21600 h 21600"/>
                <a:gd name="connsiteX4" fmla="*/ 0 w 21037"/>
                <a:gd name="connsiteY4" fmla="*/ 15748 h 21600"/>
                <a:gd name="connsiteX0" fmla="*/ 0 w 20924"/>
                <a:gd name="connsiteY0" fmla="*/ 15748 h 21600"/>
                <a:gd name="connsiteX1" fmla="*/ 10166 w 20924"/>
                <a:gd name="connsiteY1" fmla="*/ 0 h 21600"/>
                <a:gd name="connsiteX2" fmla="*/ 20924 w 20924"/>
                <a:gd name="connsiteY2" fmla="*/ 11360 h 21600"/>
                <a:gd name="connsiteX3" fmla="*/ 13044 w 20924"/>
                <a:gd name="connsiteY3" fmla="*/ 21600 h 21600"/>
                <a:gd name="connsiteX4" fmla="*/ 0 w 20924"/>
                <a:gd name="connsiteY4" fmla="*/ 15748 h 21600"/>
                <a:gd name="connsiteX0" fmla="*/ 0 w 21601"/>
                <a:gd name="connsiteY0" fmla="*/ 15748 h 21600"/>
                <a:gd name="connsiteX1" fmla="*/ 10166 w 21601"/>
                <a:gd name="connsiteY1" fmla="*/ 0 h 21600"/>
                <a:gd name="connsiteX2" fmla="*/ 21601 w 21601"/>
                <a:gd name="connsiteY2" fmla="*/ 9805 h 21600"/>
                <a:gd name="connsiteX3" fmla="*/ 13044 w 21601"/>
                <a:gd name="connsiteY3" fmla="*/ 21600 h 21600"/>
                <a:gd name="connsiteX4" fmla="*/ 0 w 21601"/>
                <a:gd name="connsiteY4" fmla="*/ 15748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1" h="21600" extrusionOk="0">
                  <a:moveTo>
                    <a:pt x="0" y="15748"/>
                  </a:moveTo>
                  <a:lnTo>
                    <a:pt x="10166" y="0"/>
                  </a:lnTo>
                  <a:lnTo>
                    <a:pt x="21601" y="9805"/>
                  </a:lnTo>
                  <a:lnTo>
                    <a:pt x="13044" y="21600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1608071" y="3438591"/>
              <a:ext cx="924588" cy="1783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61"/>
                  </a:moveTo>
                  <a:lnTo>
                    <a:pt x="21013" y="0"/>
                  </a:lnTo>
                  <a:lnTo>
                    <a:pt x="21600" y="16852"/>
                  </a:lnTo>
                  <a:lnTo>
                    <a:pt x="755" y="21600"/>
                  </a:lnTo>
                  <a:lnTo>
                    <a:pt x="0" y="436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147373" y="1329332"/>
              <a:ext cx="2255745" cy="49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89"/>
                  </a:moveTo>
                  <a:lnTo>
                    <a:pt x="13958" y="0"/>
                  </a:lnTo>
                  <a:lnTo>
                    <a:pt x="21600" y="15053"/>
                  </a:lnTo>
                  <a:lnTo>
                    <a:pt x="6771" y="21600"/>
                  </a:lnTo>
                  <a:lnTo>
                    <a:pt x="0" y="1018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89271" y="1559189"/>
              <a:ext cx="762093" cy="182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9" y="0"/>
                  </a:moveTo>
                  <a:lnTo>
                    <a:pt x="21474" y="3120"/>
                  </a:lnTo>
                  <a:lnTo>
                    <a:pt x="21600" y="21600"/>
                  </a:lnTo>
                  <a:lnTo>
                    <a:pt x="0" y="1955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847262" y="1669653"/>
              <a:ext cx="1574602" cy="172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74" y="0"/>
                  </a:moveTo>
                  <a:lnTo>
                    <a:pt x="0" y="1984"/>
                  </a:lnTo>
                  <a:lnTo>
                    <a:pt x="0" y="21600"/>
                  </a:lnTo>
                  <a:lnTo>
                    <a:pt x="21600" y="20291"/>
                  </a:lnTo>
                  <a:lnTo>
                    <a:pt x="21374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94121" y="132"/>
              <a:ext cx="1431021" cy="1616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62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1993238" y="2"/>
              <a:ext cx="516204" cy="160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48"/>
                  </a:lnTo>
                  <a:lnTo>
                    <a:pt x="21600" y="19119"/>
                  </a:lnTo>
                  <a:lnTo>
                    <a:pt x="74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226351" y="3620161"/>
              <a:ext cx="1415257" cy="1622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9036"/>
                  </a:lnTo>
                  <a:lnTo>
                    <a:pt x="21600" y="21600"/>
                  </a:lnTo>
                  <a:lnTo>
                    <a:pt x="21408" y="2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867976" y="472983"/>
              <a:ext cx="1027498" cy="670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10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13%</a:t>
              </a: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1140210" y="2198047"/>
              <a:ext cx="1027498" cy="670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10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13%</a:t>
              </a: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432582" y="4122815"/>
              <a:ext cx="1027498" cy="670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10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13%</a:t>
              </a: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34804" y="5862498"/>
              <a:ext cx="1027498" cy="670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10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13%</a:t>
              </a:r>
            </a:p>
          </p:txBody>
        </p:sp>
      </p:grpSp>
      <p:sp>
        <p:nvSpPr>
          <p:cNvPr id="35" name="Rectangle 50"/>
          <p:cNvSpPr/>
          <p:nvPr/>
        </p:nvSpPr>
        <p:spPr>
          <a:xfrm>
            <a:off x="7302836" y="2573632"/>
            <a:ext cx="2207044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51"/>
          <p:cNvSpPr txBox="1"/>
          <p:nvPr/>
        </p:nvSpPr>
        <p:spPr>
          <a:xfrm>
            <a:off x="7302836" y="2274228"/>
            <a:ext cx="1342903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Rectangle 50"/>
          <p:cNvSpPr/>
          <p:nvPr/>
        </p:nvSpPr>
        <p:spPr>
          <a:xfrm>
            <a:off x="3311407" y="3546089"/>
            <a:ext cx="2207044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51"/>
          <p:cNvSpPr txBox="1"/>
          <p:nvPr/>
        </p:nvSpPr>
        <p:spPr>
          <a:xfrm>
            <a:off x="4175548" y="3246685"/>
            <a:ext cx="1342903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 50"/>
          <p:cNvSpPr/>
          <p:nvPr/>
        </p:nvSpPr>
        <p:spPr>
          <a:xfrm>
            <a:off x="7302836" y="4431461"/>
            <a:ext cx="2207044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51"/>
          <p:cNvSpPr txBox="1"/>
          <p:nvPr/>
        </p:nvSpPr>
        <p:spPr>
          <a:xfrm>
            <a:off x="7302836" y="4132057"/>
            <a:ext cx="1342903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50"/>
          <p:cNvSpPr/>
          <p:nvPr/>
        </p:nvSpPr>
        <p:spPr>
          <a:xfrm>
            <a:off x="3311407" y="5403918"/>
            <a:ext cx="2207044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51"/>
          <p:cNvSpPr txBox="1"/>
          <p:nvPr/>
        </p:nvSpPr>
        <p:spPr>
          <a:xfrm>
            <a:off x="4175548" y="5104514"/>
            <a:ext cx="1342903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4852492" y="156679"/>
            <a:ext cx="3153767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替换文字内容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8" y="894"/>
            <a:ext cx="12855576" cy="723157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3080"/>
          <p:cNvSpPr txBox="1">
            <a:spLocks noChangeArrowheads="1"/>
          </p:cNvSpPr>
          <p:nvPr/>
        </p:nvSpPr>
        <p:spPr bwMode="auto">
          <a:xfrm>
            <a:off x="3189015" y="1825874"/>
            <a:ext cx="1760948" cy="139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8436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85672" y="3216360"/>
            <a:ext cx="2855021" cy="56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85671" y="3767726"/>
            <a:ext cx="3978695" cy="434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316483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3544976" y="2386710"/>
            <a:ext cx="5888927" cy="751818"/>
            <a:chOff x="2855577" y="2033074"/>
            <a:chExt cx="6485661" cy="828001"/>
          </a:xfrm>
        </p:grpSpPr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2855577" y="2038513"/>
              <a:ext cx="5853118" cy="779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/>
            <a:p>
              <a:pPr>
                <a:lnSpc>
                  <a:spcPct val="120000"/>
                </a:lnSpc>
              </a:pPr>
              <a:endParaRPr lang="zh-CN" altLang="en-US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4562600" y="2254653"/>
              <a:ext cx="2740917" cy="4731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513238" y="2033074"/>
              <a:ext cx="828000" cy="8280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43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120000"/>
                </a:lnSpc>
              </a:pPr>
              <a:endParaRPr lang="id-ID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 flipH="1">
              <a:off x="8628463" y="2172238"/>
              <a:ext cx="602368" cy="488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001238" y="3046152"/>
            <a:ext cx="4854071" cy="751818"/>
            <a:chOff x="3358070" y="2759339"/>
            <a:chExt cx="5345942" cy="828000"/>
          </a:xfrm>
        </p:grpSpPr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358070" y="2759339"/>
              <a:ext cx="4916431" cy="779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1" name="Text Box 12"/>
            <p:cNvSpPr txBox="1">
              <a:spLocks noChangeArrowheads="1"/>
            </p:cNvSpPr>
            <p:nvPr/>
          </p:nvSpPr>
          <p:spPr bwMode="auto">
            <a:xfrm>
              <a:off x="4868347" y="2967588"/>
              <a:ext cx="2787212" cy="4731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7876012" y="2759339"/>
              <a:ext cx="828000" cy="82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43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120000"/>
                </a:lnSpc>
              </a:pPr>
              <a:endParaRPr lang="id-ID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flipH="1">
              <a:off x="7991238" y="2930476"/>
              <a:ext cx="602368" cy="488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520865" y="3740918"/>
            <a:ext cx="4887444" cy="751818"/>
            <a:chOff x="3930355" y="3524505"/>
            <a:chExt cx="5382696" cy="828000"/>
          </a:xfrm>
        </p:grpSpPr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3930355" y="3539901"/>
              <a:ext cx="4778340" cy="756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/>
            <a:p>
              <a:pPr>
                <a:lnSpc>
                  <a:spcPct val="120000"/>
                </a:lnSpc>
              </a:pPr>
              <a:endParaRPr lang="zh-CN" altLang="en-US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5235870" y="3792276"/>
              <a:ext cx="2943248" cy="3104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8485051" y="3524505"/>
              <a:ext cx="828000" cy="82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43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120000"/>
                </a:lnSpc>
              </a:pPr>
              <a:endParaRPr lang="id-ID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 flipH="1">
              <a:off x="8600278" y="3679657"/>
              <a:ext cx="602368" cy="488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77091" y="4415196"/>
            <a:ext cx="4980005" cy="916064"/>
            <a:chOff x="4653076" y="4295241"/>
            <a:chExt cx="5484638" cy="1008890"/>
          </a:xfrm>
        </p:grpSpPr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4653076" y="4295241"/>
              <a:ext cx="4927020" cy="10088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/>
            <a:p>
              <a:pPr>
                <a:lnSpc>
                  <a:spcPct val="120000"/>
                </a:lnSpc>
              </a:pPr>
              <a:endParaRPr lang="zh-CN" altLang="en-US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Text Box 10"/>
            <p:cNvSpPr txBox="1">
              <a:spLocks noChangeArrowheads="1"/>
            </p:cNvSpPr>
            <p:nvPr/>
          </p:nvSpPr>
          <p:spPr bwMode="auto">
            <a:xfrm>
              <a:off x="5701991" y="4657170"/>
              <a:ext cx="3060628" cy="3104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9166975" y="4314980"/>
              <a:ext cx="970739" cy="9707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43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120000"/>
                </a:lnSpc>
              </a:pPr>
              <a:endParaRPr lang="id-ID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TextBox 92"/>
            <p:cNvSpPr txBox="1">
              <a:spLocks noChangeAspect="1"/>
            </p:cNvSpPr>
            <p:nvPr/>
          </p:nvSpPr>
          <p:spPr>
            <a:xfrm flipH="1">
              <a:off x="9320236" y="4558037"/>
              <a:ext cx="658862" cy="488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45186" y="5956837"/>
            <a:ext cx="9780733" cy="44319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626461" y="5866092"/>
            <a:ext cx="956989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1718730" y="1961341"/>
            <a:ext cx="3882907" cy="3401907"/>
            <a:chOff x="-115" y="653"/>
            <a:chExt cx="3913" cy="3610"/>
          </a:xfrm>
        </p:grpSpPr>
        <p:grpSp>
          <p:nvGrpSpPr>
            <p:cNvPr id="43" name="Group 15"/>
            <p:cNvGrpSpPr>
              <a:grpSpLocks/>
            </p:cNvGrpSpPr>
            <p:nvPr/>
          </p:nvGrpSpPr>
          <p:grpSpPr bwMode="auto">
            <a:xfrm>
              <a:off x="-115" y="3057"/>
              <a:ext cx="3913" cy="1206"/>
              <a:chOff x="61" y="3092"/>
              <a:chExt cx="2912" cy="957"/>
            </a:xfrm>
          </p:grpSpPr>
          <p:sp>
            <p:nvSpPr>
              <p:cNvPr id="61" name="Freeform 16"/>
              <p:cNvSpPr>
                <a:spLocks/>
              </p:cNvSpPr>
              <p:nvPr/>
            </p:nvSpPr>
            <p:spPr bwMode="gray">
              <a:xfrm>
                <a:off x="351" y="3097"/>
                <a:ext cx="2242" cy="346"/>
              </a:xfrm>
              <a:custGeom>
                <a:avLst/>
                <a:gdLst>
                  <a:gd name="T0" fmla="*/ 0 w 2208"/>
                  <a:gd name="T1" fmla="*/ 1672 h 303"/>
                  <a:gd name="T2" fmla="*/ 2412 w 2208"/>
                  <a:gd name="T3" fmla="*/ 1698 h 303"/>
                  <a:gd name="T4" fmla="*/ 2693 w 2208"/>
                  <a:gd name="T5" fmla="*/ 0 h 303"/>
                  <a:gd name="T6" fmla="*/ 842 w 2208"/>
                  <a:gd name="T7" fmla="*/ 159 h 303"/>
                  <a:gd name="T8" fmla="*/ 0 w 2208"/>
                  <a:gd name="T9" fmla="*/ 1672 h 3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8"/>
                  <a:gd name="T16" fmla="*/ 0 h 303"/>
                  <a:gd name="T17" fmla="*/ 2208 w 2208"/>
                  <a:gd name="T18" fmla="*/ 303 h 3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8" h="303">
                    <a:moveTo>
                      <a:pt x="0" y="298"/>
                    </a:moveTo>
                    <a:lnTo>
                      <a:pt x="1979" y="302"/>
                    </a:lnTo>
                    <a:lnTo>
                      <a:pt x="2207" y="0"/>
                    </a:lnTo>
                    <a:lnTo>
                      <a:pt x="690" y="28"/>
                    </a:lnTo>
                    <a:lnTo>
                      <a:pt x="0" y="298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317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1634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gray">
              <a:xfrm>
                <a:off x="61" y="3429"/>
                <a:ext cx="2597" cy="617"/>
              </a:xfrm>
              <a:custGeom>
                <a:avLst/>
                <a:gdLst>
                  <a:gd name="T0" fmla="*/ 0 w 2557"/>
                  <a:gd name="T1" fmla="*/ 3186 h 538"/>
                  <a:gd name="T2" fmla="*/ 3128 w 2557"/>
                  <a:gd name="T3" fmla="*/ 3182 h 538"/>
                  <a:gd name="T4" fmla="*/ 2767 w 2557"/>
                  <a:gd name="T5" fmla="*/ 1 h 538"/>
                  <a:gd name="T6" fmla="*/ 353 w 2557"/>
                  <a:gd name="T7" fmla="*/ 0 h 538"/>
                  <a:gd name="T8" fmla="*/ 0 w 2557"/>
                  <a:gd name="T9" fmla="*/ 3186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57"/>
                  <a:gd name="T16" fmla="*/ 0 h 538"/>
                  <a:gd name="T17" fmla="*/ 2557 w 2557"/>
                  <a:gd name="T18" fmla="*/ 538 h 5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57" h="538">
                    <a:moveTo>
                      <a:pt x="0" y="537"/>
                    </a:moveTo>
                    <a:lnTo>
                      <a:pt x="2556" y="536"/>
                    </a:lnTo>
                    <a:lnTo>
                      <a:pt x="2262" y="1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317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1634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gray">
              <a:xfrm>
                <a:off x="2352" y="3092"/>
                <a:ext cx="621" cy="957"/>
              </a:xfrm>
              <a:custGeom>
                <a:avLst/>
                <a:gdLst>
                  <a:gd name="T0" fmla="*/ 366 w 612"/>
                  <a:gd name="T1" fmla="*/ 4837 h 836"/>
                  <a:gd name="T2" fmla="*/ 739 w 612"/>
                  <a:gd name="T3" fmla="*/ 2755 h 836"/>
                  <a:gd name="T4" fmla="*/ 273 w 612"/>
                  <a:gd name="T5" fmla="*/ 0 h 836"/>
                  <a:gd name="T6" fmla="*/ 0 w 612"/>
                  <a:gd name="T7" fmla="*/ 1753 h 836"/>
                  <a:gd name="T8" fmla="*/ 366 w 612"/>
                  <a:gd name="T9" fmla="*/ 4837 h 8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2"/>
                  <a:gd name="T16" fmla="*/ 0 h 836"/>
                  <a:gd name="T17" fmla="*/ 612 w 612"/>
                  <a:gd name="T18" fmla="*/ 836 h 8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2" h="836">
                    <a:moveTo>
                      <a:pt x="302" y="835"/>
                    </a:moveTo>
                    <a:lnTo>
                      <a:pt x="611" y="476"/>
                    </a:lnTo>
                    <a:lnTo>
                      <a:pt x="226" y="0"/>
                    </a:lnTo>
                    <a:lnTo>
                      <a:pt x="0" y="302"/>
                    </a:lnTo>
                    <a:lnTo>
                      <a:pt x="302" y="835"/>
                    </a:lnTo>
                  </a:path>
                </a:pathLst>
              </a:custGeom>
              <a:solidFill>
                <a:schemeClr val="accent5"/>
              </a:solidFill>
              <a:ln w="317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1634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4" name="Group 19"/>
            <p:cNvGrpSpPr>
              <a:grpSpLocks/>
            </p:cNvGrpSpPr>
            <p:nvPr/>
          </p:nvGrpSpPr>
          <p:grpSpPr bwMode="auto">
            <a:xfrm>
              <a:off x="305" y="2403"/>
              <a:ext cx="2912" cy="963"/>
              <a:chOff x="305" y="2403"/>
              <a:chExt cx="2912" cy="963"/>
            </a:xfrm>
          </p:grpSpPr>
          <p:sp>
            <p:nvSpPr>
              <p:cNvPr id="58" name="Freeform 20"/>
              <p:cNvSpPr>
                <a:spLocks/>
              </p:cNvSpPr>
              <p:nvPr/>
            </p:nvSpPr>
            <p:spPr bwMode="gray">
              <a:xfrm>
                <a:off x="595" y="2403"/>
                <a:ext cx="2242" cy="346"/>
              </a:xfrm>
              <a:custGeom>
                <a:avLst/>
                <a:gdLst>
                  <a:gd name="T0" fmla="*/ 0 w 2208"/>
                  <a:gd name="T1" fmla="*/ 2180 h 303"/>
                  <a:gd name="T2" fmla="*/ 2487 w 2208"/>
                  <a:gd name="T3" fmla="*/ 2214 h 303"/>
                  <a:gd name="T4" fmla="*/ 2776 w 2208"/>
                  <a:gd name="T5" fmla="*/ 0 h 303"/>
                  <a:gd name="T6" fmla="*/ 868 w 2208"/>
                  <a:gd name="T7" fmla="*/ 208 h 303"/>
                  <a:gd name="T8" fmla="*/ 0 w 2208"/>
                  <a:gd name="T9" fmla="*/ 2180 h 3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8"/>
                  <a:gd name="T16" fmla="*/ 0 h 303"/>
                  <a:gd name="T17" fmla="*/ 2208 w 2208"/>
                  <a:gd name="T18" fmla="*/ 303 h 3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8" h="303">
                    <a:moveTo>
                      <a:pt x="0" y="298"/>
                    </a:moveTo>
                    <a:lnTo>
                      <a:pt x="1979" y="302"/>
                    </a:lnTo>
                    <a:lnTo>
                      <a:pt x="2207" y="0"/>
                    </a:lnTo>
                    <a:lnTo>
                      <a:pt x="690" y="28"/>
                    </a:lnTo>
                    <a:lnTo>
                      <a:pt x="0" y="298"/>
                    </a:ln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634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21"/>
              <p:cNvSpPr>
                <a:spLocks/>
              </p:cNvSpPr>
              <p:nvPr/>
            </p:nvSpPr>
            <p:spPr bwMode="gray">
              <a:xfrm>
                <a:off x="305" y="2746"/>
                <a:ext cx="2597" cy="617"/>
              </a:xfrm>
              <a:custGeom>
                <a:avLst/>
                <a:gdLst>
                  <a:gd name="T0" fmla="*/ 0 w 2557"/>
                  <a:gd name="T1" fmla="*/ 4191 h 538"/>
                  <a:gd name="T2" fmla="*/ 3227 w 2557"/>
                  <a:gd name="T3" fmla="*/ 4185 h 538"/>
                  <a:gd name="T4" fmla="*/ 2854 w 2557"/>
                  <a:gd name="T5" fmla="*/ 1 h 538"/>
                  <a:gd name="T6" fmla="*/ 365 w 2557"/>
                  <a:gd name="T7" fmla="*/ 0 h 538"/>
                  <a:gd name="T8" fmla="*/ 0 w 2557"/>
                  <a:gd name="T9" fmla="*/ 4191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57"/>
                  <a:gd name="T16" fmla="*/ 0 h 538"/>
                  <a:gd name="T17" fmla="*/ 2557 w 2557"/>
                  <a:gd name="T18" fmla="*/ 538 h 5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57" h="538">
                    <a:moveTo>
                      <a:pt x="0" y="537"/>
                    </a:moveTo>
                    <a:lnTo>
                      <a:pt x="2556" y="536"/>
                    </a:lnTo>
                    <a:lnTo>
                      <a:pt x="2262" y="1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634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22"/>
              <p:cNvSpPr>
                <a:spLocks/>
              </p:cNvSpPr>
              <p:nvPr/>
            </p:nvSpPr>
            <p:spPr bwMode="gray">
              <a:xfrm>
                <a:off x="2596" y="2409"/>
                <a:ext cx="621" cy="957"/>
              </a:xfrm>
              <a:custGeom>
                <a:avLst/>
                <a:gdLst>
                  <a:gd name="T0" fmla="*/ 376 w 612"/>
                  <a:gd name="T1" fmla="*/ 6338 h 836"/>
                  <a:gd name="T2" fmla="*/ 761 w 612"/>
                  <a:gd name="T3" fmla="*/ 3611 h 836"/>
                  <a:gd name="T4" fmla="*/ 281 w 612"/>
                  <a:gd name="T5" fmla="*/ 0 h 836"/>
                  <a:gd name="T6" fmla="*/ 0 w 612"/>
                  <a:gd name="T7" fmla="*/ 2297 h 836"/>
                  <a:gd name="T8" fmla="*/ 376 w 612"/>
                  <a:gd name="T9" fmla="*/ 6338 h 8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2"/>
                  <a:gd name="T16" fmla="*/ 0 h 836"/>
                  <a:gd name="T17" fmla="*/ 612 w 612"/>
                  <a:gd name="T18" fmla="*/ 836 h 8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2" h="836">
                    <a:moveTo>
                      <a:pt x="302" y="835"/>
                    </a:moveTo>
                    <a:lnTo>
                      <a:pt x="611" y="476"/>
                    </a:lnTo>
                    <a:lnTo>
                      <a:pt x="226" y="0"/>
                    </a:lnTo>
                    <a:lnTo>
                      <a:pt x="0" y="302"/>
                    </a:lnTo>
                    <a:lnTo>
                      <a:pt x="302" y="835"/>
                    </a:lnTo>
                  </a:path>
                </a:pathLst>
              </a:custGeom>
              <a:solidFill>
                <a:schemeClr val="accent4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634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7" name="Group 23"/>
            <p:cNvGrpSpPr>
              <a:grpSpLocks/>
            </p:cNvGrpSpPr>
            <p:nvPr/>
          </p:nvGrpSpPr>
          <p:grpSpPr bwMode="auto">
            <a:xfrm>
              <a:off x="635" y="1825"/>
              <a:ext cx="2150" cy="838"/>
              <a:chOff x="635" y="1825"/>
              <a:chExt cx="2150" cy="838"/>
            </a:xfrm>
          </p:grpSpPr>
          <p:sp>
            <p:nvSpPr>
              <p:cNvPr id="55" name="Freeform 24"/>
              <p:cNvSpPr>
                <a:spLocks/>
              </p:cNvSpPr>
              <p:nvPr/>
            </p:nvSpPr>
            <p:spPr bwMode="gray">
              <a:xfrm>
                <a:off x="2261" y="1825"/>
                <a:ext cx="524" cy="838"/>
              </a:xfrm>
              <a:custGeom>
                <a:avLst/>
                <a:gdLst>
                  <a:gd name="T0" fmla="*/ 0 w 516"/>
                  <a:gd name="T1" fmla="*/ 1526 h 732"/>
                  <a:gd name="T2" fmla="*/ 371 w 516"/>
                  <a:gd name="T3" fmla="*/ 5559 h 732"/>
                  <a:gd name="T4" fmla="*/ 648 w 516"/>
                  <a:gd name="T5" fmla="*/ 3374 h 732"/>
                  <a:gd name="T6" fmla="*/ 198 w 516"/>
                  <a:gd name="T7" fmla="*/ 0 h 732"/>
                  <a:gd name="T8" fmla="*/ 0 w 516"/>
                  <a:gd name="T9" fmla="*/ 1526 h 7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6"/>
                  <a:gd name="T16" fmla="*/ 0 h 732"/>
                  <a:gd name="T17" fmla="*/ 516 w 516"/>
                  <a:gd name="T18" fmla="*/ 732 h 7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6" h="732">
                    <a:moveTo>
                      <a:pt x="0" y="201"/>
                    </a:moveTo>
                    <a:lnTo>
                      <a:pt x="294" y="731"/>
                    </a:lnTo>
                    <a:lnTo>
                      <a:pt x="515" y="444"/>
                    </a:lnTo>
                    <a:lnTo>
                      <a:pt x="156" y="0"/>
                    </a:lnTo>
                    <a:lnTo>
                      <a:pt x="0" y="201"/>
                    </a:lnTo>
                  </a:path>
                </a:pathLst>
              </a:custGeom>
              <a:solidFill>
                <a:schemeClr val="accent3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634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6" name="Freeform 25"/>
              <p:cNvSpPr>
                <a:spLocks/>
              </p:cNvSpPr>
              <p:nvPr/>
            </p:nvSpPr>
            <p:spPr bwMode="gray">
              <a:xfrm>
                <a:off x="915" y="1825"/>
                <a:ext cx="1504" cy="226"/>
              </a:xfrm>
              <a:custGeom>
                <a:avLst/>
                <a:gdLst>
                  <a:gd name="T0" fmla="*/ 0 w 1481"/>
                  <a:gd name="T1" fmla="*/ 1541 h 197"/>
                  <a:gd name="T2" fmla="*/ 1675 w 1481"/>
                  <a:gd name="T3" fmla="*/ 1541 h 197"/>
                  <a:gd name="T4" fmla="*/ 1865 w 1481"/>
                  <a:gd name="T5" fmla="*/ 0 h 197"/>
                  <a:gd name="T6" fmla="*/ 463 w 1481"/>
                  <a:gd name="T7" fmla="*/ 3 h 197"/>
                  <a:gd name="T8" fmla="*/ 0 w 1481"/>
                  <a:gd name="T9" fmla="*/ 1541 h 1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1"/>
                  <a:gd name="T16" fmla="*/ 0 h 197"/>
                  <a:gd name="T17" fmla="*/ 1481 w 1481"/>
                  <a:gd name="T18" fmla="*/ 197 h 1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1" h="197">
                    <a:moveTo>
                      <a:pt x="0" y="196"/>
                    </a:moveTo>
                    <a:lnTo>
                      <a:pt x="1329" y="196"/>
                    </a:lnTo>
                    <a:lnTo>
                      <a:pt x="1480" y="0"/>
                    </a:lnTo>
                    <a:lnTo>
                      <a:pt x="367" y="3"/>
                    </a:lnTo>
                    <a:lnTo>
                      <a:pt x="0" y="196"/>
                    </a:ln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634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26"/>
              <p:cNvSpPr>
                <a:spLocks/>
              </p:cNvSpPr>
              <p:nvPr/>
            </p:nvSpPr>
            <p:spPr bwMode="gray">
              <a:xfrm>
                <a:off x="635" y="2051"/>
                <a:ext cx="1935" cy="607"/>
              </a:xfrm>
              <a:custGeom>
                <a:avLst/>
                <a:gdLst>
                  <a:gd name="T0" fmla="*/ 0 w 1906"/>
                  <a:gd name="T1" fmla="*/ 4042 h 530"/>
                  <a:gd name="T2" fmla="*/ 2389 w 1906"/>
                  <a:gd name="T3" fmla="*/ 4042 h 530"/>
                  <a:gd name="T4" fmla="*/ 2014 w 1906"/>
                  <a:gd name="T5" fmla="*/ 0 h 530"/>
                  <a:gd name="T6" fmla="*/ 353 w 1906"/>
                  <a:gd name="T7" fmla="*/ 0 h 530"/>
                  <a:gd name="T8" fmla="*/ 0 w 1906"/>
                  <a:gd name="T9" fmla="*/ 4042 h 5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6"/>
                  <a:gd name="T16" fmla="*/ 0 h 530"/>
                  <a:gd name="T17" fmla="*/ 1906 w 1906"/>
                  <a:gd name="T18" fmla="*/ 530 h 5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6" h="530">
                    <a:moveTo>
                      <a:pt x="0" y="529"/>
                    </a:moveTo>
                    <a:lnTo>
                      <a:pt x="1905" y="529"/>
                    </a:lnTo>
                    <a:lnTo>
                      <a:pt x="1606" y="0"/>
                    </a:lnTo>
                    <a:lnTo>
                      <a:pt x="282" y="0"/>
                    </a:lnTo>
                    <a:lnTo>
                      <a:pt x="0" y="529"/>
                    </a:ln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634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8" name="Group 27"/>
            <p:cNvGrpSpPr>
              <a:grpSpLocks/>
            </p:cNvGrpSpPr>
            <p:nvPr/>
          </p:nvGrpSpPr>
          <p:grpSpPr bwMode="auto">
            <a:xfrm>
              <a:off x="955" y="1234"/>
              <a:ext cx="1404" cy="737"/>
              <a:chOff x="955" y="1234"/>
              <a:chExt cx="1404" cy="737"/>
            </a:xfrm>
          </p:grpSpPr>
          <p:sp>
            <p:nvSpPr>
              <p:cNvPr id="52" name="Freeform 28"/>
              <p:cNvSpPr>
                <a:spLocks/>
              </p:cNvSpPr>
              <p:nvPr/>
            </p:nvSpPr>
            <p:spPr bwMode="gray">
              <a:xfrm>
                <a:off x="1250" y="1239"/>
                <a:ext cx="742" cy="118"/>
              </a:xfrm>
              <a:custGeom>
                <a:avLst/>
                <a:gdLst>
                  <a:gd name="T0" fmla="*/ 0 w 734"/>
                  <a:gd name="T1" fmla="*/ 661 h 104"/>
                  <a:gd name="T2" fmla="*/ 766 w 734"/>
                  <a:gd name="T3" fmla="*/ 686 h 104"/>
                  <a:gd name="T4" fmla="*/ 862 w 734"/>
                  <a:gd name="T5" fmla="*/ 0 h 104"/>
                  <a:gd name="T6" fmla="*/ 210 w 734"/>
                  <a:gd name="T7" fmla="*/ 0 h 104"/>
                  <a:gd name="T8" fmla="*/ 0 w 734"/>
                  <a:gd name="T9" fmla="*/ 661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4"/>
                  <a:gd name="T16" fmla="*/ 0 h 104"/>
                  <a:gd name="T17" fmla="*/ 734 w 734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4" h="104">
                    <a:moveTo>
                      <a:pt x="0" y="100"/>
                    </a:moveTo>
                    <a:lnTo>
                      <a:pt x="652" y="103"/>
                    </a:lnTo>
                    <a:lnTo>
                      <a:pt x="733" y="0"/>
                    </a:lnTo>
                    <a:lnTo>
                      <a:pt x="180" y="0"/>
                    </a:lnTo>
                    <a:lnTo>
                      <a:pt x="0" y="100"/>
                    </a:ln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634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29"/>
              <p:cNvSpPr>
                <a:spLocks/>
              </p:cNvSpPr>
              <p:nvPr/>
            </p:nvSpPr>
            <p:spPr bwMode="gray">
              <a:xfrm>
                <a:off x="955" y="1354"/>
                <a:ext cx="1258" cy="617"/>
              </a:xfrm>
              <a:custGeom>
                <a:avLst/>
                <a:gdLst>
                  <a:gd name="T0" fmla="*/ 0 w 1239"/>
                  <a:gd name="T1" fmla="*/ 4191 h 538"/>
                  <a:gd name="T2" fmla="*/ 1554 w 1239"/>
                  <a:gd name="T3" fmla="*/ 4191 h 538"/>
                  <a:gd name="T4" fmla="*/ 1193 w 1239"/>
                  <a:gd name="T5" fmla="*/ 0 h 538"/>
                  <a:gd name="T6" fmla="*/ 361 w 1239"/>
                  <a:gd name="T7" fmla="*/ 0 h 538"/>
                  <a:gd name="T8" fmla="*/ 0 w 1239"/>
                  <a:gd name="T9" fmla="*/ 4191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9"/>
                  <a:gd name="T16" fmla="*/ 0 h 538"/>
                  <a:gd name="T17" fmla="*/ 1239 w 1239"/>
                  <a:gd name="T18" fmla="*/ 538 h 5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9" h="538">
                    <a:moveTo>
                      <a:pt x="0" y="537"/>
                    </a:moveTo>
                    <a:lnTo>
                      <a:pt x="1238" y="537"/>
                    </a:lnTo>
                    <a:lnTo>
                      <a:pt x="950" y="0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634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30"/>
              <p:cNvSpPr>
                <a:spLocks/>
              </p:cNvSpPr>
              <p:nvPr/>
            </p:nvSpPr>
            <p:spPr bwMode="gray">
              <a:xfrm>
                <a:off x="1914" y="1234"/>
                <a:ext cx="445" cy="732"/>
              </a:xfrm>
              <a:custGeom>
                <a:avLst/>
                <a:gdLst>
                  <a:gd name="T0" fmla="*/ 353 w 439"/>
                  <a:gd name="T1" fmla="*/ 5012 h 638"/>
                  <a:gd name="T2" fmla="*/ 536 w 439"/>
                  <a:gd name="T3" fmla="*/ 3467 h 638"/>
                  <a:gd name="T4" fmla="*/ 94 w 439"/>
                  <a:gd name="T5" fmla="*/ 0 h 638"/>
                  <a:gd name="T6" fmla="*/ 0 w 439"/>
                  <a:gd name="T7" fmla="*/ 750 h 638"/>
                  <a:gd name="T8" fmla="*/ 353 w 439"/>
                  <a:gd name="T9" fmla="*/ 5012 h 6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9"/>
                  <a:gd name="T16" fmla="*/ 0 h 638"/>
                  <a:gd name="T17" fmla="*/ 439 w 439"/>
                  <a:gd name="T18" fmla="*/ 638 h 6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9" h="638">
                    <a:moveTo>
                      <a:pt x="289" y="637"/>
                    </a:moveTo>
                    <a:lnTo>
                      <a:pt x="438" y="441"/>
                    </a:lnTo>
                    <a:lnTo>
                      <a:pt x="79" y="0"/>
                    </a:lnTo>
                    <a:lnTo>
                      <a:pt x="0" y="96"/>
                    </a:lnTo>
                    <a:lnTo>
                      <a:pt x="289" y="637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634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9" name="Group 31"/>
            <p:cNvGrpSpPr>
              <a:grpSpLocks/>
            </p:cNvGrpSpPr>
            <p:nvPr/>
          </p:nvGrpSpPr>
          <p:grpSpPr bwMode="auto">
            <a:xfrm>
              <a:off x="1284" y="653"/>
              <a:ext cx="653" cy="616"/>
              <a:chOff x="1284" y="653"/>
              <a:chExt cx="653" cy="616"/>
            </a:xfrm>
          </p:grpSpPr>
          <p:sp>
            <p:nvSpPr>
              <p:cNvPr id="50" name="Freeform 32"/>
              <p:cNvSpPr>
                <a:spLocks/>
              </p:cNvSpPr>
              <p:nvPr/>
            </p:nvSpPr>
            <p:spPr bwMode="gray">
              <a:xfrm>
                <a:off x="1284" y="653"/>
                <a:ext cx="598" cy="616"/>
              </a:xfrm>
              <a:custGeom>
                <a:avLst/>
                <a:gdLst>
                  <a:gd name="T0" fmla="*/ 0 w 587"/>
                  <a:gd name="T1" fmla="*/ 4177 h 537"/>
                  <a:gd name="T2" fmla="*/ 773 w 587"/>
                  <a:gd name="T3" fmla="*/ 4203 h 537"/>
                  <a:gd name="T4" fmla="*/ 373 w 587"/>
                  <a:gd name="T5" fmla="*/ 0 h 537"/>
                  <a:gd name="T6" fmla="*/ 0 w 587"/>
                  <a:gd name="T7" fmla="*/ 4177 h 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7"/>
                  <a:gd name="T13" fmla="*/ 0 h 537"/>
                  <a:gd name="T14" fmla="*/ 587 w 587"/>
                  <a:gd name="T15" fmla="*/ 537 h 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7" h="537">
                    <a:moveTo>
                      <a:pt x="0" y="533"/>
                    </a:moveTo>
                    <a:lnTo>
                      <a:pt x="586" y="536"/>
                    </a:lnTo>
                    <a:lnTo>
                      <a:pt x="283" y="0"/>
                    </a:lnTo>
                    <a:lnTo>
                      <a:pt x="0" y="533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634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1" name="Freeform 33"/>
              <p:cNvSpPr>
                <a:spLocks/>
              </p:cNvSpPr>
              <p:nvPr/>
            </p:nvSpPr>
            <p:spPr bwMode="gray">
              <a:xfrm>
                <a:off x="1568" y="653"/>
                <a:ext cx="369" cy="613"/>
              </a:xfrm>
              <a:custGeom>
                <a:avLst/>
                <a:gdLst>
                  <a:gd name="T0" fmla="*/ 363 w 364"/>
                  <a:gd name="T1" fmla="*/ 4113 h 535"/>
                  <a:gd name="T2" fmla="*/ 445 w 364"/>
                  <a:gd name="T3" fmla="*/ 3428 h 535"/>
                  <a:gd name="T4" fmla="*/ 0 w 364"/>
                  <a:gd name="T5" fmla="*/ 0 h 535"/>
                  <a:gd name="T6" fmla="*/ 363 w 364"/>
                  <a:gd name="T7" fmla="*/ 4113 h 5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535"/>
                  <a:gd name="T14" fmla="*/ 364 w 364"/>
                  <a:gd name="T15" fmla="*/ 535 h 5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535">
                    <a:moveTo>
                      <a:pt x="296" y="534"/>
                    </a:moveTo>
                    <a:lnTo>
                      <a:pt x="363" y="445"/>
                    </a:lnTo>
                    <a:lnTo>
                      <a:pt x="0" y="0"/>
                    </a:lnTo>
                    <a:lnTo>
                      <a:pt x="296" y="534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634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3040917" y="3491729"/>
            <a:ext cx="718145" cy="2362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kumimoji="1" lang="en-US" altLang="ko-KR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3040917" y="2780822"/>
            <a:ext cx="718145" cy="2362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kumimoji="1" lang="en-US" altLang="ko-KR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3040917" y="4963119"/>
            <a:ext cx="718145" cy="2362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kumimoji="1" lang="en-US" altLang="ko-KR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3040917" y="4139900"/>
            <a:ext cx="718145" cy="2362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kumimoji="1" lang="en-US" altLang="ko-KR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Box 8"/>
          <p:cNvSpPr txBox="1"/>
          <p:nvPr/>
        </p:nvSpPr>
        <p:spPr>
          <a:xfrm>
            <a:off x="4852492" y="156679"/>
            <a:ext cx="3153767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替换文字内容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等腰三角形 1"/>
          <p:cNvSpPr>
            <a:spLocks noChangeArrowheads="1"/>
          </p:cNvSpPr>
          <p:nvPr/>
        </p:nvSpPr>
        <p:spPr bwMode="auto">
          <a:xfrm flipV="1">
            <a:off x="1608207" y="449"/>
            <a:ext cx="4288833" cy="179287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8" name="TextBox 12"/>
          <p:cNvSpPr>
            <a:spLocks noChangeArrowheads="1"/>
          </p:cNvSpPr>
          <p:nvPr/>
        </p:nvSpPr>
        <p:spPr bwMode="auto">
          <a:xfrm>
            <a:off x="2780018" y="169526"/>
            <a:ext cx="1970168" cy="116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95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6149" name="TextBox 13"/>
          <p:cNvSpPr>
            <a:spLocks noChangeArrowheads="1"/>
          </p:cNvSpPr>
          <p:nvPr/>
        </p:nvSpPr>
        <p:spPr bwMode="auto">
          <a:xfrm>
            <a:off x="4291657" y="2427775"/>
            <a:ext cx="4796061" cy="52315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ctr" defTabSz="964182"/>
            <a:r>
              <a:rPr lang="zh-CN" altLang="en-US" sz="28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6150" name="TextBox 14"/>
          <p:cNvSpPr>
            <a:spLocks noChangeArrowheads="1"/>
          </p:cNvSpPr>
          <p:nvPr/>
        </p:nvSpPr>
        <p:spPr bwMode="auto">
          <a:xfrm>
            <a:off x="4291657" y="3207868"/>
            <a:ext cx="4796061" cy="52315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ctr" defTabSz="964182"/>
            <a:r>
              <a:rPr lang="zh-CN" altLang="en-US" sz="28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6151" name="TextBox 15"/>
          <p:cNvSpPr>
            <a:spLocks noChangeArrowheads="1"/>
          </p:cNvSpPr>
          <p:nvPr/>
        </p:nvSpPr>
        <p:spPr bwMode="auto">
          <a:xfrm>
            <a:off x="4291657" y="3987959"/>
            <a:ext cx="4796061" cy="52315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ctr" defTabSz="964182"/>
            <a:r>
              <a:rPr lang="zh-CN" altLang="en-US" sz="28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6152" name="TextBox 16"/>
          <p:cNvSpPr>
            <a:spLocks noChangeArrowheads="1"/>
          </p:cNvSpPr>
          <p:nvPr/>
        </p:nvSpPr>
        <p:spPr bwMode="auto">
          <a:xfrm>
            <a:off x="4291657" y="4768052"/>
            <a:ext cx="4796061" cy="52315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ctr" defTabSz="964182"/>
            <a:r>
              <a:rPr lang="zh-CN" altLang="en-US" sz="28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6153" name="五边形 2"/>
          <p:cNvSpPr>
            <a:spLocks noChangeArrowheads="1"/>
          </p:cNvSpPr>
          <p:nvPr/>
        </p:nvSpPr>
        <p:spPr bwMode="auto">
          <a:xfrm>
            <a:off x="3620373" y="2427774"/>
            <a:ext cx="910666" cy="487140"/>
          </a:xfrm>
          <a:prstGeom prst="homePlate">
            <a:avLst>
              <a:gd name="adj" fmla="val 46735"/>
            </a:avLst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4" name="五边形 18"/>
          <p:cNvSpPr>
            <a:spLocks noChangeArrowheads="1"/>
          </p:cNvSpPr>
          <p:nvPr/>
        </p:nvSpPr>
        <p:spPr bwMode="auto">
          <a:xfrm>
            <a:off x="3620373" y="4768051"/>
            <a:ext cx="910666" cy="487140"/>
          </a:xfrm>
          <a:prstGeom prst="homePlate">
            <a:avLst>
              <a:gd name="adj" fmla="val 46735"/>
            </a:avLst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5" name="五边形 19"/>
          <p:cNvSpPr>
            <a:spLocks noChangeArrowheads="1"/>
          </p:cNvSpPr>
          <p:nvPr/>
        </p:nvSpPr>
        <p:spPr bwMode="auto">
          <a:xfrm>
            <a:off x="3620373" y="3207866"/>
            <a:ext cx="910666" cy="487140"/>
          </a:xfrm>
          <a:prstGeom prst="homePlate">
            <a:avLst>
              <a:gd name="adj" fmla="val 46735"/>
            </a:avLst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6" name="五边形 20"/>
          <p:cNvSpPr>
            <a:spLocks noChangeArrowheads="1"/>
          </p:cNvSpPr>
          <p:nvPr/>
        </p:nvSpPr>
        <p:spPr bwMode="auto">
          <a:xfrm>
            <a:off x="3620373" y="3987958"/>
            <a:ext cx="910666" cy="487140"/>
          </a:xfrm>
          <a:prstGeom prst="homePlate">
            <a:avLst>
              <a:gd name="adj" fmla="val 46735"/>
            </a:avLst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7" name="TextBox 5"/>
          <p:cNvSpPr>
            <a:spLocks noChangeArrowheads="1"/>
          </p:cNvSpPr>
          <p:nvPr/>
        </p:nvSpPr>
        <p:spPr bwMode="auto">
          <a:xfrm>
            <a:off x="3447951" y="2208479"/>
            <a:ext cx="545275" cy="87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5061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1</a:t>
            </a:r>
            <a:endParaRPr lang="zh-CN" altLang="en-US" sz="5061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6158" name="TextBox 7"/>
          <p:cNvSpPr>
            <a:spLocks noChangeArrowheads="1"/>
          </p:cNvSpPr>
          <p:nvPr/>
        </p:nvSpPr>
        <p:spPr bwMode="auto">
          <a:xfrm>
            <a:off x="3447951" y="2968483"/>
            <a:ext cx="545275" cy="87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5061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2</a:t>
            </a:r>
            <a:endParaRPr lang="zh-CN" altLang="en-US" sz="5061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6159" name="TextBox 9"/>
          <p:cNvSpPr>
            <a:spLocks noChangeArrowheads="1"/>
          </p:cNvSpPr>
          <p:nvPr/>
        </p:nvSpPr>
        <p:spPr bwMode="auto">
          <a:xfrm>
            <a:off x="3447951" y="3726813"/>
            <a:ext cx="545275" cy="87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5061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3</a:t>
            </a:r>
            <a:endParaRPr lang="zh-CN" altLang="en-US" sz="5061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6160" name="TextBox 11"/>
          <p:cNvSpPr>
            <a:spLocks noChangeArrowheads="1"/>
          </p:cNvSpPr>
          <p:nvPr/>
        </p:nvSpPr>
        <p:spPr bwMode="auto">
          <a:xfrm>
            <a:off x="3447951" y="4486816"/>
            <a:ext cx="545275" cy="87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5061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4</a:t>
            </a:r>
            <a:endParaRPr lang="zh-CN" altLang="en-US" sz="5061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6161" name="矩形 17"/>
          <p:cNvSpPr>
            <a:spLocks noChangeArrowheads="1"/>
          </p:cNvSpPr>
          <p:nvPr/>
        </p:nvSpPr>
        <p:spPr bwMode="auto">
          <a:xfrm>
            <a:off x="8100046" y="6276340"/>
            <a:ext cx="2733671" cy="955864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62" name="TextBox 24"/>
          <p:cNvSpPr>
            <a:spLocks noChangeArrowheads="1"/>
          </p:cNvSpPr>
          <p:nvPr/>
        </p:nvSpPr>
        <p:spPr bwMode="auto">
          <a:xfrm>
            <a:off x="8252383" y="6276340"/>
            <a:ext cx="2410585" cy="67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sz="379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797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29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roup 2010"/>
          <p:cNvGrpSpPr/>
          <p:nvPr/>
        </p:nvGrpSpPr>
        <p:grpSpPr>
          <a:xfrm>
            <a:off x="1360921" y="1890783"/>
            <a:ext cx="1535181" cy="4336538"/>
            <a:chOff x="-1" y="-15"/>
            <a:chExt cx="2911317" cy="8223811"/>
          </a:xfrm>
        </p:grpSpPr>
        <p:sp>
          <p:nvSpPr>
            <p:cNvPr id="2003" name="Shape 2003"/>
            <p:cNvSpPr/>
            <p:nvPr/>
          </p:nvSpPr>
          <p:spPr>
            <a:xfrm flipV="1">
              <a:off x="1449306" y="2818308"/>
              <a:ext cx="2" cy="3702985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108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518981" y="-15"/>
              <a:ext cx="1860633" cy="27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895303" y="328849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1315248" y="272346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263953" y="6664725"/>
              <a:ext cx="2383308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4A5E6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-1" y="7128932"/>
              <a:ext cx="2911317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4326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1315248" y="759053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18" name="Group 2018"/>
          <p:cNvGrpSpPr/>
          <p:nvPr/>
        </p:nvGrpSpPr>
        <p:grpSpPr>
          <a:xfrm>
            <a:off x="3081267" y="2634492"/>
            <a:ext cx="1535181" cy="3621840"/>
            <a:chOff x="0" y="0"/>
            <a:chExt cx="2911316" cy="6868459"/>
          </a:xfrm>
        </p:grpSpPr>
        <p:sp>
          <p:nvSpPr>
            <p:cNvPr id="2011" name="Shape 2011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90165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1321606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 flipV="1">
              <a:off x="1455665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108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263979" y="5233217"/>
              <a:ext cx="2383307" cy="490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CD321B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defTabSz="45720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 Light" charset="0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0" y="5773595"/>
              <a:ext cx="2911316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4326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321606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26" name="Group 2026"/>
          <p:cNvGrpSpPr/>
          <p:nvPr/>
        </p:nvGrpSpPr>
        <p:grpSpPr>
          <a:xfrm>
            <a:off x="4801613" y="1890784"/>
            <a:ext cx="1535181" cy="4365548"/>
            <a:chOff x="0" y="0"/>
            <a:chExt cx="2911316" cy="8278827"/>
          </a:xfrm>
        </p:grpSpPr>
        <p:sp>
          <p:nvSpPr>
            <p:cNvPr id="2019" name="Shape 2019"/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108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264002" y="6664741"/>
              <a:ext cx="2383307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0" y="7183963"/>
              <a:ext cx="2911316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4326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34" name="Group 2034"/>
          <p:cNvGrpSpPr/>
          <p:nvPr/>
        </p:nvGrpSpPr>
        <p:grpSpPr>
          <a:xfrm>
            <a:off x="6521959" y="2634492"/>
            <a:ext cx="1535181" cy="3607251"/>
            <a:chOff x="0" y="0"/>
            <a:chExt cx="2911316" cy="6840792"/>
          </a:xfrm>
        </p:grpSpPr>
        <p:sp>
          <p:nvSpPr>
            <p:cNvPr id="2027" name="Shape 2027"/>
            <p:cNvSpPr/>
            <p:nvPr/>
          </p:nvSpPr>
          <p:spPr>
            <a:xfrm>
              <a:off x="523115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899437" y="328863"/>
              <a:ext cx="1107962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319399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251332" y="5254375"/>
              <a:ext cx="2383307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809D2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 flipV="1">
              <a:off x="1453458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108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0" y="5745928"/>
              <a:ext cx="2911316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4326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324773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42" name="Group 2042"/>
          <p:cNvGrpSpPr/>
          <p:nvPr/>
        </p:nvGrpSpPr>
        <p:grpSpPr>
          <a:xfrm>
            <a:off x="8242305" y="1890784"/>
            <a:ext cx="1535181" cy="4365548"/>
            <a:chOff x="0" y="0"/>
            <a:chExt cx="2911316" cy="8278827"/>
          </a:xfrm>
        </p:grpSpPr>
        <p:sp>
          <p:nvSpPr>
            <p:cNvPr id="2035" name="Shape 2035"/>
            <p:cNvSpPr/>
            <p:nvPr/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108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264003" y="6664741"/>
              <a:ext cx="2383307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0" y="7183963"/>
              <a:ext cx="2911316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4326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50" name="Group 2050"/>
          <p:cNvGrpSpPr/>
          <p:nvPr/>
        </p:nvGrpSpPr>
        <p:grpSpPr>
          <a:xfrm>
            <a:off x="9962649" y="2634492"/>
            <a:ext cx="1535181" cy="3592829"/>
            <a:chOff x="0" y="0"/>
            <a:chExt cx="2911316" cy="6813442"/>
          </a:xfrm>
        </p:grpSpPr>
        <p:sp>
          <p:nvSpPr>
            <p:cNvPr id="2043" name="Shape 2043"/>
            <p:cNvSpPr/>
            <p:nvPr/>
          </p:nvSpPr>
          <p:spPr>
            <a:xfrm flipV="1">
              <a:off x="1442907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108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901654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321581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263981" y="5254373"/>
              <a:ext cx="2383307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694E7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0" y="5718578"/>
              <a:ext cx="2911316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4326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321598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TextBox 8"/>
          <p:cNvSpPr txBox="1"/>
          <p:nvPr/>
        </p:nvSpPr>
        <p:spPr>
          <a:xfrm>
            <a:off x="4852492" y="156679"/>
            <a:ext cx="3153767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替换文字内容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8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099858"/>
              </p:ext>
            </p:extLst>
          </p:nvPr>
        </p:nvGraphicFramePr>
        <p:xfrm>
          <a:off x="1825773" y="2251159"/>
          <a:ext cx="2387606" cy="238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4518" name="AutoShape 6"/>
          <p:cNvSpPr>
            <a:spLocks/>
          </p:cNvSpPr>
          <p:nvPr/>
        </p:nvSpPr>
        <p:spPr bwMode="auto">
          <a:xfrm>
            <a:off x="2236143" y="2699581"/>
            <a:ext cx="1527321" cy="1527321"/>
          </a:xfrm>
          <a:custGeom>
            <a:avLst/>
            <a:gdLst>
              <a:gd name="T0" fmla="*/ 1624724 w 19679"/>
              <a:gd name="T1" fmla="*/ 1783415 h 19679"/>
              <a:gd name="T2" fmla="*/ 1624724 w 19679"/>
              <a:gd name="T3" fmla="*/ 1783415 h 19679"/>
              <a:gd name="T4" fmla="*/ 1624724 w 19679"/>
              <a:gd name="T5" fmla="*/ 1783415 h 19679"/>
              <a:gd name="T6" fmla="*/ 1624724 w 19679"/>
              <a:gd name="T7" fmla="*/ 178341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3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F1F2F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19" name="AutoShape 7"/>
          <p:cNvSpPr>
            <a:spLocks/>
          </p:cNvSpPr>
          <p:nvPr/>
        </p:nvSpPr>
        <p:spPr bwMode="auto">
          <a:xfrm>
            <a:off x="2109300" y="4732758"/>
            <a:ext cx="1780259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0" name="AutoShape 8"/>
          <p:cNvSpPr>
            <a:spLocks/>
          </p:cNvSpPr>
          <p:nvPr/>
        </p:nvSpPr>
        <p:spPr bwMode="auto">
          <a:xfrm>
            <a:off x="2109300" y="4984966"/>
            <a:ext cx="1780259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9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57206"/>
              </p:ext>
            </p:extLst>
          </p:nvPr>
        </p:nvGraphicFramePr>
        <p:xfrm>
          <a:off x="4158913" y="2282496"/>
          <a:ext cx="2356269" cy="235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4522" name="AutoShape 10"/>
          <p:cNvSpPr>
            <a:spLocks/>
          </p:cNvSpPr>
          <p:nvPr/>
        </p:nvSpPr>
        <p:spPr bwMode="auto">
          <a:xfrm>
            <a:off x="4573758" y="2706296"/>
            <a:ext cx="1526576" cy="1527321"/>
          </a:xfrm>
          <a:custGeom>
            <a:avLst/>
            <a:gdLst>
              <a:gd name="T0" fmla="*/ 1623930 w 19679"/>
              <a:gd name="T1" fmla="*/ 1783414 h 19679"/>
              <a:gd name="T2" fmla="*/ 1623930 w 19679"/>
              <a:gd name="T3" fmla="*/ 1783414 h 19679"/>
              <a:gd name="T4" fmla="*/ 1623930 w 19679"/>
              <a:gd name="T5" fmla="*/ 1783414 h 19679"/>
              <a:gd name="T6" fmla="*/ 1623930 w 19679"/>
              <a:gd name="T7" fmla="*/ 1783414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1F2F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3" name="AutoShape 11"/>
          <p:cNvSpPr>
            <a:spLocks/>
          </p:cNvSpPr>
          <p:nvPr/>
        </p:nvSpPr>
        <p:spPr bwMode="auto">
          <a:xfrm>
            <a:off x="4446916" y="4732758"/>
            <a:ext cx="1780259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4" name="AutoShape 12"/>
          <p:cNvSpPr>
            <a:spLocks/>
          </p:cNvSpPr>
          <p:nvPr/>
        </p:nvSpPr>
        <p:spPr bwMode="auto">
          <a:xfrm>
            <a:off x="4446916" y="4984966"/>
            <a:ext cx="1780259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9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357561"/>
              </p:ext>
            </p:extLst>
          </p:nvPr>
        </p:nvGraphicFramePr>
        <p:xfrm>
          <a:off x="6423406" y="2281002"/>
          <a:ext cx="2359254" cy="2359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4526" name="AutoShape 14"/>
          <p:cNvSpPr>
            <a:spLocks/>
          </p:cNvSpPr>
          <p:nvPr/>
        </p:nvSpPr>
        <p:spPr bwMode="auto">
          <a:xfrm>
            <a:off x="6839000" y="2706296"/>
            <a:ext cx="1527321" cy="1527321"/>
          </a:xfrm>
          <a:custGeom>
            <a:avLst/>
            <a:gdLst>
              <a:gd name="T0" fmla="*/ 1624723 w 19679"/>
              <a:gd name="T1" fmla="*/ 1783414 h 19679"/>
              <a:gd name="T2" fmla="*/ 1624723 w 19679"/>
              <a:gd name="T3" fmla="*/ 1783414 h 19679"/>
              <a:gd name="T4" fmla="*/ 1624723 w 19679"/>
              <a:gd name="T5" fmla="*/ 1783414 h 19679"/>
              <a:gd name="T6" fmla="*/ 1624723 w 19679"/>
              <a:gd name="T7" fmla="*/ 1783414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1F2F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7" name="AutoShape 15"/>
          <p:cNvSpPr>
            <a:spLocks/>
          </p:cNvSpPr>
          <p:nvPr/>
        </p:nvSpPr>
        <p:spPr bwMode="auto">
          <a:xfrm>
            <a:off x="6712903" y="4732758"/>
            <a:ext cx="1780259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8" name="AutoShape 16"/>
          <p:cNvSpPr>
            <a:spLocks/>
          </p:cNvSpPr>
          <p:nvPr/>
        </p:nvSpPr>
        <p:spPr bwMode="auto">
          <a:xfrm>
            <a:off x="6712903" y="4984966"/>
            <a:ext cx="1780259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9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297323"/>
              </p:ext>
            </p:extLst>
          </p:nvPr>
        </p:nvGraphicFramePr>
        <p:xfrm>
          <a:off x="8645372" y="2248173"/>
          <a:ext cx="2424913" cy="242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4530" name="AutoShape 18"/>
          <p:cNvSpPr>
            <a:spLocks/>
          </p:cNvSpPr>
          <p:nvPr/>
        </p:nvSpPr>
        <p:spPr bwMode="auto">
          <a:xfrm>
            <a:off x="9094541" y="2689135"/>
            <a:ext cx="1527321" cy="1527321"/>
          </a:xfrm>
          <a:custGeom>
            <a:avLst/>
            <a:gdLst>
              <a:gd name="T0" fmla="*/ 1624724 w 19679"/>
              <a:gd name="T1" fmla="*/ 1783415 h 19679"/>
              <a:gd name="T2" fmla="*/ 1624724 w 19679"/>
              <a:gd name="T3" fmla="*/ 1783415 h 19679"/>
              <a:gd name="T4" fmla="*/ 1624724 w 19679"/>
              <a:gd name="T5" fmla="*/ 1783415 h 19679"/>
              <a:gd name="T6" fmla="*/ 1624724 w 19679"/>
              <a:gd name="T7" fmla="*/ 178341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1F2F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31" name="AutoShape 19"/>
          <p:cNvSpPr>
            <a:spLocks/>
          </p:cNvSpPr>
          <p:nvPr/>
        </p:nvSpPr>
        <p:spPr bwMode="auto">
          <a:xfrm>
            <a:off x="8967698" y="4732758"/>
            <a:ext cx="1780259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32" name="AutoShape 20"/>
          <p:cNvSpPr>
            <a:spLocks/>
          </p:cNvSpPr>
          <p:nvPr/>
        </p:nvSpPr>
        <p:spPr bwMode="auto">
          <a:xfrm>
            <a:off x="8967698" y="4984966"/>
            <a:ext cx="1780259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9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2753209" y="3223361"/>
            <a:ext cx="7353826" cy="459614"/>
            <a:chOff x="0" y="-1"/>
            <a:chExt cx="15646569" cy="977781"/>
          </a:xfrm>
        </p:grpSpPr>
        <p:sp>
          <p:nvSpPr>
            <p:cNvPr id="64534" name="AutoShape 22"/>
            <p:cNvSpPr>
              <a:spLocks/>
            </p:cNvSpPr>
            <p:nvPr/>
          </p:nvSpPr>
          <p:spPr bwMode="auto">
            <a:xfrm>
              <a:off x="5087992" y="63491"/>
              <a:ext cx="889010" cy="888892"/>
            </a:xfrm>
            <a:custGeom>
              <a:avLst/>
              <a:gdLst>
                <a:gd name="T0" fmla="*/ 444505 w 21376"/>
                <a:gd name="T1" fmla="*/ 444446 h 21600"/>
                <a:gd name="T2" fmla="*/ 444505 w 21376"/>
                <a:gd name="T3" fmla="*/ 444446 h 21600"/>
                <a:gd name="T4" fmla="*/ 444505 w 21376"/>
                <a:gd name="T5" fmla="*/ 444446 h 21600"/>
                <a:gd name="T6" fmla="*/ 444505 w 21376"/>
                <a:gd name="T7" fmla="*/ 44444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5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7907" tIns="17907" rIns="17907" bIns="17907" anchor="ctr"/>
            <a:lstStyle/>
            <a:p>
              <a:endParaRPr lang="zh-CN" alt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535" name="AutoShape 23"/>
            <p:cNvSpPr>
              <a:spLocks/>
            </p:cNvSpPr>
            <p:nvPr/>
          </p:nvSpPr>
          <p:spPr bwMode="auto">
            <a:xfrm>
              <a:off x="9966433" y="-1"/>
              <a:ext cx="889010" cy="888892"/>
            </a:xfrm>
            <a:custGeom>
              <a:avLst/>
              <a:gdLst>
                <a:gd name="T0" fmla="*/ 444505 w 21600"/>
                <a:gd name="T1" fmla="*/ 444425 h 21579"/>
                <a:gd name="T2" fmla="*/ 444505 w 21600"/>
                <a:gd name="T3" fmla="*/ 444425 h 21579"/>
                <a:gd name="T4" fmla="*/ 444505 w 21600"/>
                <a:gd name="T5" fmla="*/ 444425 h 21579"/>
                <a:gd name="T6" fmla="*/ 444505 w 21600"/>
                <a:gd name="T7" fmla="*/ 444425 h 215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79">
                  <a:moveTo>
                    <a:pt x="21600" y="9391"/>
                  </a:moveTo>
                  <a:cubicBezTo>
                    <a:pt x="21600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7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600" y="8895"/>
                    <a:pt x="21600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8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7907" tIns="17907" rIns="17907" bIns="17907" anchor="ctr"/>
            <a:lstStyle/>
            <a:p>
              <a:endParaRPr lang="zh-CN" alt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536" name="AutoShape 24"/>
            <p:cNvSpPr>
              <a:spLocks/>
            </p:cNvSpPr>
            <p:nvPr/>
          </p:nvSpPr>
          <p:spPr bwMode="auto">
            <a:xfrm>
              <a:off x="14757559" y="41269"/>
              <a:ext cx="889010" cy="777780"/>
            </a:xfrm>
            <a:custGeom>
              <a:avLst/>
              <a:gdLst>
                <a:gd name="T0" fmla="*/ 444505 w 21600"/>
                <a:gd name="T1" fmla="*/ 388890 h 21600"/>
                <a:gd name="T2" fmla="*/ 444505 w 21600"/>
                <a:gd name="T3" fmla="*/ 388890 h 21600"/>
                <a:gd name="T4" fmla="*/ 444505 w 21600"/>
                <a:gd name="T5" fmla="*/ 388890 h 21600"/>
                <a:gd name="T6" fmla="*/ 444505 w 21600"/>
                <a:gd name="T7" fmla="*/ 3888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61"/>
                    <a:pt x="21208" y="481"/>
                  </a:cubicBezTo>
                  <a:cubicBezTo>
                    <a:pt x="21470" y="798"/>
                    <a:pt x="21600" y="1177"/>
                    <a:pt x="21600" y="1618"/>
                  </a:cubicBezTo>
                  <a:lnTo>
                    <a:pt x="21600" y="19981"/>
                  </a:lnTo>
                  <a:cubicBezTo>
                    <a:pt x="21600" y="20422"/>
                    <a:pt x="21470" y="20801"/>
                    <a:pt x="21208" y="21121"/>
                  </a:cubicBezTo>
                  <a:cubicBezTo>
                    <a:pt x="20946" y="21441"/>
                    <a:pt x="20630" y="21600"/>
                    <a:pt x="20263" y="21600"/>
                  </a:cubicBezTo>
                  <a:lnTo>
                    <a:pt x="1346" y="21600"/>
                  </a:lnTo>
                  <a:cubicBezTo>
                    <a:pt x="979" y="21600"/>
                    <a:pt x="663" y="21441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81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252"/>
                  </a:moveTo>
                  <a:lnTo>
                    <a:pt x="8590" y="2252"/>
                  </a:lnTo>
                  <a:lnTo>
                    <a:pt x="8426" y="3545"/>
                  </a:lnTo>
                  <a:lnTo>
                    <a:pt x="1804" y="3545"/>
                  </a:lnTo>
                  <a:lnTo>
                    <a:pt x="1804" y="5501"/>
                  </a:lnTo>
                  <a:lnTo>
                    <a:pt x="19805" y="5501"/>
                  </a:lnTo>
                  <a:lnTo>
                    <a:pt x="19805" y="2252"/>
                  </a:lnTo>
                  <a:close/>
                  <a:moveTo>
                    <a:pt x="19805" y="17746"/>
                  </a:moveTo>
                  <a:lnTo>
                    <a:pt x="1804" y="17746"/>
                  </a:lnTo>
                  <a:lnTo>
                    <a:pt x="1804" y="19350"/>
                  </a:lnTo>
                  <a:lnTo>
                    <a:pt x="19805" y="19350"/>
                  </a:lnTo>
                  <a:lnTo>
                    <a:pt x="19805" y="17746"/>
                  </a:lnTo>
                  <a:close/>
                  <a:moveTo>
                    <a:pt x="3116" y="2743"/>
                  </a:moveTo>
                  <a:lnTo>
                    <a:pt x="6820" y="2743"/>
                  </a:lnTo>
                  <a:lnTo>
                    <a:pt x="6820" y="1436"/>
                  </a:lnTo>
                  <a:lnTo>
                    <a:pt x="3116" y="1436"/>
                  </a:lnTo>
                  <a:lnTo>
                    <a:pt x="3116" y="2743"/>
                  </a:lnTo>
                  <a:close/>
                  <a:moveTo>
                    <a:pt x="6529" y="11631"/>
                  </a:moveTo>
                  <a:cubicBezTo>
                    <a:pt x="6529" y="12342"/>
                    <a:pt x="6639" y="13011"/>
                    <a:pt x="6862" y="13634"/>
                  </a:cubicBezTo>
                  <a:cubicBezTo>
                    <a:pt x="7084" y="14257"/>
                    <a:pt x="7388" y="14800"/>
                    <a:pt x="7775" y="15264"/>
                  </a:cubicBezTo>
                  <a:cubicBezTo>
                    <a:pt x="8162" y="15731"/>
                    <a:pt x="8617" y="16095"/>
                    <a:pt x="9134" y="16359"/>
                  </a:cubicBezTo>
                  <a:cubicBezTo>
                    <a:pt x="9655" y="16630"/>
                    <a:pt x="10211" y="16762"/>
                    <a:pt x="10806" y="16762"/>
                  </a:cubicBezTo>
                  <a:cubicBezTo>
                    <a:pt x="11398" y="16762"/>
                    <a:pt x="11954" y="16630"/>
                    <a:pt x="12470" y="16359"/>
                  </a:cubicBezTo>
                  <a:cubicBezTo>
                    <a:pt x="12984" y="16095"/>
                    <a:pt x="13435" y="15731"/>
                    <a:pt x="13824" y="15264"/>
                  </a:cubicBezTo>
                  <a:cubicBezTo>
                    <a:pt x="14211" y="14800"/>
                    <a:pt x="14515" y="14257"/>
                    <a:pt x="14737" y="13634"/>
                  </a:cubicBezTo>
                  <a:cubicBezTo>
                    <a:pt x="14960" y="13011"/>
                    <a:pt x="15070" y="12342"/>
                    <a:pt x="15070" y="11631"/>
                  </a:cubicBezTo>
                  <a:cubicBezTo>
                    <a:pt x="15070" y="10917"/>
                    <a:pt x="14960" y="10250"/>
                    <a:pt x="14737" y="9625"/>
                  </a:cubicBezTo>
                  <a:cubicBezTo>
                    <a:pt x="14515" y="9002"/>
                    <a:pt x="14211" y="8461"/>
                    <a:pt x="13824" y="8003"/>
                  </a:cubicBezTo>
                  <a:cubicBezTo>
                    <a:pt x="13435" y="7542"/>
                    <a:pt x="12982" y="7178"/>
                    <a:pt x="12463" y="6914"/>
                  </a:cubicBezTo>
                  <a:cubicBezTo>
                    <a:pt x="11944" y="6646"/>
                    <a:pt x="11391" y="6511"/>
                    <a:pt x="10806" y="6511"/>
                  </a:cubicBezTo>
                  <a:cubicBezTo>
                    <a:pt x="10211" y="6511"/>
                    <a:pt x="9655" y="6646"/>
                    <a:pt x="9134" y="6914"/>
                  </a:cubicBezTo>
                  <a:cubicBezTo>
                    <a:pt x="8617" y="7178"/>
                    <a:pt x="8162" y="7542"/>
                    <a:pt x="7775" y="8003"/>
                  </a:cubicBezTo>
                  <a:cubicBezTo>
                    <a:pt x="7388" y="8461"/>
                    <a:pt x="7084" y="9002"/>
                    <a:pt x="6862" y="9625"/>
                  </a:cubicBezTo>
                  <a:cubicBezTo>
                    <a:pt x="6639" y="10250"/>
                    <a:pt x="6529" y="10917"/>
                    <a:pt x="6529" y="11631"/>
                  </a:cubicBezTo>
                  <a:moveTo>
                    <a:pt x="13724" y="11631"/>
                  </a:moveTo>
                  <a:cubicBezTo>
                    <a:pt x="13724" y="12109"/>
                    <a:pt x="13648" y="12565"/>
                    <a:pt x="13501" y="12999"/>
                  </a:cubicBezTo>
                  <a:cubicBezTo>
                    <a:pt x="13352" y="13434"/>
                    <a:pt x="13146" y="13813"/>
                    <a:pt x="12879" y="14127"/>
                  </a:cubicBezTo>
                  <a:cubicBezTo>
                    <a:pt x="12612" y="14439"/>
                    <a:pt x="12301" y="14688"/>
                    <a:pt x="11942" y="14870"/>
                  </a:cubicBezTo>
                  <a:cubicBezTo>
                    <a:pt x="11582" y="15052"/>
                    <a:pt x="11205" y="15144"/>
                    <a:pt x="10806" y="15144"/>
                  </a:cubicBezTo>
                  <a:cubicBezTo>
                    <a:pt x="10407" y="15144"/>
                    <a:pt x="10025" y="15052"/>
                    <a:pt x="9662" y="14870"/>
                  </a:cubicBezTo>
                  <a:cubicBezTo>
                    <a:pt x="9300" y="14688"/>
                    <a:pt x="8987" y="14439"/>
                    <a:pt x="8725" y="14127"/>
                  </a:cubicBezTo>
                  <a:cubicBezTo>
                    <a:pt x="8463" y="13813"/>
                    <a:pt x="8257" y="13440"/>
                    <a:pt x="8103" y="13008"/>
                  </a:cubicBezTo>
                  <a:cubicBezTo>
                    <a:pt x="7951" y="12579"/>
                    <a:pt x="7875" y="12118"/>
                    <a:pt x="7875" y="11631"/>
                  </a:cubicBezTo>
                  <a:cubicBezTo>
                    <a:pt x="7875" y="11152"/>
                    <a:pt x="7951" y="10700"/>
                    <a:pt x="8103" y="10265"/>
                  </a:cubicBezTo>
                  <a:cubicBezTo>
                    <a:pt x="8257" y="9836"/>
                    <a:pt x="8463" y="9460"/>
                    <a:pt x="8725" y="9140"/>
                  </a:cubicBezTo>
                  <a:cubicBezTo>
                    <a:pt x="8987" y="8823"/>
                    <a:pt x="9298" y="8576"/>
                    <a:pt x="9657" y="8394"/>
                  </a:cubicBezTo>
                  <a:cubicBezTo>
                    <a:pt x="10015" y="8218"/>
                    <a:pt x="10399" y="8130"/>
                    <a:pt x="10806" y="8130"/>
                  </a:cubicBezTo>
                  <a:cubicBezTo>
                    <a:pt x="11205" y="8130"/>
                    <a:pt x="11582" y="8218"/>
                    <a:pt x="11942" y="8394"/>
                  </a:cubicBezTo>
                  <a:cubicBezTo>
                    <a:pt x="12301" y="8576"/>
                    <a:pt x="12612" y="8823"/>
                    <a:pt x="12879" y="9140"/>
                  </a:cubicBezTo>
                  <a:cubicBezTo>
                    <a:pt x="13146" y="9460"/>
                    <a:pt x="13352" y="9836"/>
                    <a:pt x="13501" y="10265"/>
                  </a:cubicBezTo>
                  <a:cubicBezTo>
                    <a:pt x="13648" y="10700"/>
                    <a:pt x="13724" y="11152"/>
                    <a:pt x="13724" y="11631"/>
                  </a:cubicBezTo>
                  <a:moveTo>
                    <a:pt x="9692" y="11631"/>
                  </a:moveTo>
                  <a:cubicBezTo>
                    <a:pt x="9692" y="11246"/>
                    <a:pt x="9799" y="10929"/>
                    <a:pt x="10020" y="10682"/>
                  </a:cubicBezTo>
                  <a:cubicBezTo>
                    <a:pt x="10238" y="10432"/>
                    <a:pt x="10500" y="10309"/>
                    <a:pt x="10806" y="10309"/>
                  </a:cubicBezTo>
                  <a:lnTo>
                    <a:pt x="10806" y="10280"/>
                  </a:lnTo>
                  <a:cubicBezTo>
                    <a:pt x="10945" y="10280"/>
                    <a:pt x="11065" y="10224"/>
                    <a:pt x="11163" y="10109"/>
                  </a:cubicBezTo>
                  <a:cubicBezTo>
                    <a:pt x="11261" y="9998"/>
                    <a:pt x="11310" y="9862"/>
                    <a:pt x="11310" y="9704"/>
                  </a:cubicBezTo>
                  <a:cubicBezTo>
                    <a:pt x="11310" y="9533"/>
                    <a:pt x="11261" y="9392"/>
                    <a:pt x="11163" y="9275"/>
                  </a:cubicBezTo>
                  <a:cubicBezTo>
                    <a:pt x="11065" y="9157"/>
                    <a:pt x="10945" y="9096"/>
                    <a:pt x="10806" y="9096"/>
                  </a:cubicBezTo>
                  <a:cubicBezTo>
                    <a:pt x="10228" y="9096"/>
                    <a:pt x="9733" y="9348"/>
                    <a:pt x="9322" y="9848"/>
                  </a:cubicBezTo>
                  <a:cubicBezTo>
                    <a:pt x="8913" y="10350"/>
                    <a:pt x="8708" y="10943"/>
                    <a:pt x="8708" y="11628"/>
                  </a:cubicBezTo>
                  <a:cubicBezTo>
                    <a:pt x="8708" y="11777"/>
                    <a:pt x="8757" y="11913"/>
                    <a:pt x="8854" y="12027"/>
                  </a:cubicBezTo>
                  <a:cubicBezTo>
                    <a:pt x="8952" y="12147"/>
                    <a:pt x="9063" y="12206"/>
                    <a:pt x="9187" y="12206"/>
                  </a:cubicBezTo>
                  <a:cubicBezTo>
                    <a:pt x="9329" y="12206"/>
                    <a:pt x="9447" y="12148"/>
                    <a:pt x="9545" y="12027"/>
                  </a:cubicBezTo>
                  <a:cubicBezTo>
                    <a:pt x="9643" y="11916"/>
                    <a:pt x="9692" y="11780"/>
                    <a:pt x="9692" y="1163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7907" tIns="17907" rIns="17907" bIns="17907" anchor="ctr"/>
            <a:lstStyle/>
            <a:p>
              <a:endParaRPr lang="zh-CN" alt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537" name="AutoShape 25"/>
            <p:cNvSpPr>
              <a:spLocks/>
            </p:cNvSpPr>
            <p:nvPr/>
          </p:nvSpPr>
          <p:spPr bwMode="auto">
            <a:xfrm>
              <a:off x="0" y="88888"/>
              <a:ext cx="889010" cy="888892"/>
            </a:xfrm>
            <a:custGeom>
              <a:avLst/>
              <a:gdLst>
                <a:gd name="T0" fmla="*/ 444505 w 21600"/>
                <a:gd name="T1" fmla="*/ 444446 h 21588"/>
                <a:gd name="T2" fmla="*/ 444505 w 21600"/>
                <a:gd name="T3" fmla="*/ 444446 h 21588"/>
                <a:gd name="T4" fmla="*/ 444505 w 21600"/>
                <a:gd name="T5" fmla="*/ 444446 h 21588"/>
                <a:gd name="T6" fmla="*/ 444505 w 21600"/>
                <a:gd name="T7" fmla="*/ 444446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7530" y="7696"/>
                  </a:moveTo>
                  <a:cubicBezTo>
                    <a:pt x="17530" y="8751"/>
                    <a:pt x="17302" y="9747"/>
                    <a:pt x="16843" y="10684"/>
                  </a:cubicBezTo>
                  <a:cubicBezTo>
                    <a:pt x="16386" y="11620"/>
                    <a:pt x="15760" y="12436"/>
                    <a:pt x="14969" y="13127"/>
                  </a:cubicBezTo>
                  <a:cubicBezTo>
                    <a:pt x="14176" y="13821"/>
                    <a:pt x="13249" y="14371"/>
                    <a:pt x="12185" y="14775"/>
                  </a:cubicBezTo>
                  <a:cubicBezTo>
                    <a:pt x="11121" y="15181"/>
                    <a:pt x="9982" y="15384"/>
                    <a:pt x="8765" y="15384"/>
                  </a:cubicBezTo>
                  <a:cubicBezTo>
                    <a:pt x="8487" y="15384"/>
                    <a:pt x="8212" y="15370"/>
                    <a:pt x="7936" y="15342"/>
                  </a:cubicBezTo>
                  <a:cubicBezTo>
                    <a:pt x="7663" y="15316"/>
                    <a:pt x="7395" y="15283"/>
                    <a:pt x="7131" y="15249"/>
                  </a:cubicBezTo>
                  <a:cubicBezTo>
                    <a:pt x="6027" y="16264"/>
                    <a:pt x="4766" y="16967"/>
                    <a:pt x="3346" y="17339"/>
                  </a:cubicBezTo>
                  <a:cubicBezTo>
                    <a:pt x="3196" y="17379"/>
                    <a:pt x="3043" y="17413"/>
                    <a:pt x="2890" y="17444"/>
                  </a:cubicBezTo>
                  <a:cubicBezTo>
                    <a:pt x="2735" y="17475"/>
                    <a:pt x="2572" y="17509"/>
                    <a:pt x="2398" y="17545"/>
                  </a:cubicBezTo>
                  <a:cubicBezTo>
                    <a:pt x="2308" y="17562"/>
                    <a:pt x="2228" y="17534"/>
                    <a:pt x="2155" y="17455"/>
                  </a:cubicBezTo>
                  <a:cubicBezTo>
                    <a:pt x="2085" y="17379"/>
                    <a:pt x="2033" y="17297"/>
                    <a:pt x="2005" y="17207"/>
                  </a:cubicBezTo>
                  <a:lnTo>
                    <a:pt x="2005" y="17181"/>
                  </a:lnTo>
                  <a:cubicBezTo>
                    <a:pt x="1974" y="17071"/>
                    <a:pt x="1986" y="16984"/>
                    <a:pt x="2038" y="16916"/>
                  </a:cubicBezTo>
                  <a:cubicBezTo>
                    <a:pt x="2090" y="16851"/>
                    <a:pt x="2158" y="16769"/>
                    <a:pt x="2240" y="16679"/>
                  </a:cubicBezTo>
                  <a:cubicBezTo>
                    <a:pt x="2377" y="16518"/>
                    <a:pt x="2506" y="16355"/>
                    <a:pt x="2629" y="16188"/>
                  </a:cubicBezTo>
                  <a:cubicBezTo>
                    <a:pt x="2753" y="16022"/>
                    <a:pt x="2864" y="15830"/>
                    <a:pt x="2963" y="15621"/>
                  </a:cubicBezTo>
                  <a:cubicBezTo>
                    <a:pt x="3059" y="15410"/>
                    <a:pt x="3151" y="15159"/>
                    <a:pt x="3238" y="14871"/>
                  </a:cubicBezTo>
                  <a:cubicBezTo>
                    <a:pt x="3325" y="14580"/>
                    <a:pt x="3398" y="14225"/>
                    <a:pt x="3457" y="13801"/>
                  </a:cubicBezTo>
                  <a:cubicBezTo>
                    <a:pt x="2398" y="13102"/>
                    <a:pt x="1558" y="12222"/>
                    <a:pt x="934" y="11164"/>
                  </a:cubicBezTo>
                  <a:cubicBezTo>
                    <a:pt x="310" y="10106"/>
                    <a:pt x="0" y="8952"/>
                    <a:pt x="0" y="7696"/>
                  </a:cubicBezTo>
                  <a:cubicBezTo>
                    <a:pt x="0" y="6627"/>
                    <a:pt x="230" y="5625"/>
                    <a:pt x="691" y="4694"/>
                  </a:cubicBezTo>
                  <a:cubicBezTo>
                    <a:pt x="1153" y="3763"/>
                    <a:pt x="1781" y="2948"/>
                    <a:pt x="2574" y="2257"/>
                  </a:cubicBezTo>
                  <a:cubicBezTo>
                    <a:pt x="3365" y="1565"/>
                    <a:pt x="4290" y="1012"/>
                    <a:pt x="5352" y="609"/>
                  </a:cubicBezTo>
                  <a:cubicBezTo>
                    <a:pt x="6409" y="203"/>
                    <a:pt x="7548" y="0"/>
                    <a:pt x="8765" y="0"/>
                  </a:cubicBezTo>
                  <a:cubicBezTo>
                    <a:pt x="9982" y="0"/>
                    <a:pt x="11121" y="203"/>
                    <a:pt x="12185" y="609"/>
                  </a:cubicBezTo>
                  <a:cubicBezTo>
                    <a:pt x="13249" y="1012"/>
                    <a:pt x="14176" y="1565"/>
                    <a:pt x="14969" y="2257"/>
                  </a:cubicBezTo>
                  <a:cubicBezTo>
                    <a:pt x="15760" y="2948"/>
                    <a:pt x="16386" y="3763"/>
                    <a:pt x="16843" y="4694"/>
                  </a:cubicBezTo>
                  <a:cubicBezTo>
                    <a:pt x="17302" y="5625"/>
                    <a:pt x="17530" y="6627"/>
                    <a:pt x="17530" y="7696"/>
                  </a:cubicBezTo>
                  <a:moveTo>
                    <a:pt x="21600" y="11736"/>
                  </a:moveTo>
                  <a:cubicBezTo>
                    <a:pt x="21600" y="12986"/>
                    <a:pt x="21286" y="14146"/>
                    <a:pt x="20665" y="15204"/>
                  </a:cubicBezTo>
                  <a:cubicBezTo>
                    <a:pt x="20039" y="16261"/>
                    <a:pt x="19199" y="17139"/>
                    <a:pt x="18140" y="17841"/>
                  </a:cubicBezTo>
                  <a:cubicBezTo>
                    <a:pt x="18201" y="18265"/>
                    <a:pt x="18271" y="18620"/>
                    <a:pt x="18354" y="18908"/>
                  </a:cubicBezTo>
                  <a:cubicBezTo>
                    <a:pt x="18436" y="19199"/>
                    <a:pt x="18533" y="19444"/>
                    <a:pt x="18641" y="19661"/>
                  </a:cubicBezTo>
                  <a:cubicBezTo>
                    <a:pt x="18752" y="19870"/>
                    <a:pt x="18862" y="20059"/>
                    <a:pt x="18980" y="20226"/>
                  </a:cubicBezTo>
                  <a:cubicBezTo>
                    <a:pt x="19095" y="20392"/>
                    <a:pt x="19222" y="20556"/>
                    <a:pt x="19356" y="20719"/>
                  </a:cubicBezTo>
                  <a:cubicBezTo>
                    <a:pt x="19432" y="20809"/>
                    <a:pt x="19498" y="20891"/>
                    <a:pt x="19554" y="20968"/>
                  </a:cubicBezTo>
                  <a:cubicBezTo>
                    <a:pt x="19611" y="21047"/>
                    <a:pt x="19622" y="21128"/>
                    <a:pt x="19592" y="21219"/>
                  </a:cubicBezTo>
                  <a:lnTo>
                    <a:pt x="19592" y="21247"/>
                  </a:lnTo>
                  <a:cubicBezTo>
                    <a:pt x="19578" y="21351"/>
                    <a:pt x="19533" y="21439"/>
                    <a:pt x="19453" y="21509"/>
                  </a:cubicBezTo>
                  <a:cubicBezTo>
                    <a:pt x="19373" y="21577"/>
                    <a:pt x="19291" y="21600"/>
                    <a:pt x="19199" y="21583"/>
                  </a:cubicBezTo>
                  <a:cubicBezTo>
                    <a:pt x="19027" y="21549"/>
                    <a:pt x="18862" y="21512"/>
                    <a:pt x="18709" y="21481"/>
                  </a:cubicBezTo>
                  <a:cubicBezTo>
                    <a:pt x="18556" y="21450"/>
                    <a:pt x="18403" y="21419"/>
                    <a:pt x="18253" y="21379"/>
                  </a:cubicBezTo>
                  <a:cubicBezTo>
                    <a:pt x="17530" y="21199"/>
                    <a:pt x="16854" y="20931"/>
                    <a:pt x="16224" y="20570"/>
                  </a:cubicBezTo>
                  <a:cubicBezTo>
                    <a:pt x="15593" y="20211"/>
                    <a:pt x="15007" y="19783"/>
                    <a:pt x="14468" y="19286"/>
                  </a:cubicBezTo>
                  <a:cubicBezTo>
                    <a:pt x="14204" y="19323"/>
                    <a:pt x="13936" y="19354"/>
                    <a:pt x="13660" y="19382"/>
                  </a:cubicBezTo>
                  <a:cubicBezTo>
                    <a:pt x="13387" y="19407"/>
                    <a:pt x="13112" y="19424"/>
                    <a:pt x="12832" y="19424"/>
                  </a:cubicBezTo>
                  <a:cubicBezTo>
                    <a:pt x="11773" y="19424"/>
                    <a:pt x="10777" y="19263"/>
                    <a:pt x="9847" y="18950"/>
                  </a:cubicBezTo>
                  <a:cubicBezTo>
                    <a:pt x="8915" y="18634"/>
                    <a:pt x="8070" y="18211"/>
                    <a:pt x="7312" y="17678"/>
                  </a:cubicBezTo>
                  <a:cubicBezTo>
                    <a:pt x="7357" y="17644"/>
                    <a:pt x="7407" y="17607"/>
                    <a:pt x="7463" y="17571"/>
                  </a:cubicBezTo>
                  <a:cubicBezTo>
                    <a:pt x="7520" y="17537"/>
                    <a:pt x="7571" y="17500"/>
                    <a:pt x="7616" y="17463"/>
                  </a:cubicBezTo>
                  <a:cubicBezTo>
                    <a:pt x="8000" y="17517"/>
                    <a:pt x="8381" y="17545"/>
                    <a:pt x="8765" y="17545"/>
                  </a:cubicBezTo>
                  <a:cubicBezTo>
                    <a:pt x="10245" y="17545"/>
                    <a:pt x="11632" y="17291"/>
                    <a:pt x="12921" y="16781"/>
                  </a:cubicBezTo>
                  <a:cubicBezTo>
                    <a:pt x="14214" y="16270"/>
                    <a:pt x="15334" y="15576"/>
                    <a:pt x="16280" y="14690"/>
                  </a:cubicBezTo>
                  <a:cubicBezTo>
                    <a:pt x="17229" y="13801"/>
                    <a:pt x="17972" y="12757"/>
                    <a:pt x="18516" y="11558"/>
                  </a:cubicBezTo>
                  <a:cubicBezTo>
                    <a:pt x="19062" y="10365"/>
                    <a:pt x="19335" y="9075"/>
                    <a:pt x="19335" y="7696"/>
                  </a:cubicBezTo>
                  <a:cubicBezTo>
                    <a:pt x="19335" y="7326"/>
                    <a:pt x="19312" y="6954"/>
                    <a:pt x="19267" y="6564"/>
                  </a:cubicBezTo>
                  <a:cubicBezTo>
                    <a:pt x="19987" y="7267"/>
                    <a:pt x="20557" y="8054"/>
                    <a:pt x="20973" y="8926"/>
                  </a:cubicBezTo>
                  <a:cubicBezTo>
                    <a:pt x="21392" y="9801"/>
                    <a:pt x="21600" y="10737"/>
                    <a:pt x="21600" y="117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7907" tIns="17907" rIns="17907" bIns="17907" anchor="ctr"/>
            <a:lstStyle/>
            <a:p>
              <a:endParaRPr lang="zh-CN" alt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TextBox 8"/>
          <p:cNvSpPr txBox="1"/>
          <p:nvPr/>
        </p:nvSpPr>
        <p:spPr>
          <a:xfrm>
            <a:off x="4852492" y="156679"/>
            <a:ext cx="3153767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替换文字内容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2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73" y="0"/>
            <a:ext cx="10372804" cy="7232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80903" y="2392189"/>
            <a:ext cx="8496944" cy="2288573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180903" y="2839686"/>
            <a:ext cx="8496944" cy="2288573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010507" y="2896245"/>
            <a:ext cx="6837736" cy="1661644"/>
            <a:chOff x="3010507" y="2732656"/>
            <a:chExt cx="6837736" cy="1661644"/>
          </a:xfrm>
        </p:grpSpPr>
        <p:sp>
          <p:nvSpPr>
            <p:cNvPr id="15" name="TextBox 23"/>
            <p:cNvSpPr txBox="1"/>
            <p:nvPr/>
          </p:nvSpPr>
          <p:spPr>
            <a:xfrm>
              <a:off x="4670870" y="3603080"/>
              <a:ext cx="3435753" cy="431659"/>
            </a:xfrm>
            <a:prstGeom prst="rect">
              <a:avLst/>
            </a:prstGeom>
            <a:noFill/>
          </p:spPr>
          <p:txBody>
            <a:bodyPr wrap="none" lIns="128526" tIns="64263" rIns="128526" bIns="64263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cap="all" dirty="0">
                  <a:solidFill>
                    <a:schemeClr val="bg1"/>
                  </a:solidFill>
                  <a:latin typeface="Arial" panose="020B0604020202020204" pitchFamily="34" charset="0"/>
                  <a:ea typeface="方正正准黑简体" panose="02000000000000000000" pitchFamily="2" charset="-122"/>
                  <a:cs typeface="Arial" panose="020B0604020202020204" pitchFamily="34" charset="0"/>
                  <a:sym typeface="+mn-lt"/>
                </a:rPr>
                <a:t>Thank you for listening</a:t>
              </a:r>
            </a:p>
          </p:txBody>
        </p:sp>
        <p:sp>
          <p:nvSpPr>
            <p:cNvPr id="28" name="TextBox 5"/>
            <p:cNvSpPr txBox="1"/>
            <p:nvPr/>
          </p:nvSpPr>
          <p:spPr>
            <a:xfrm>
              <a:off x="4307886" y="4006502"/>
              <a:ext cx="4242981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cap="all" spc="300" dirty="0" smtClean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+mn-ea"/>
                  <a:sym typeface="+mn-lt"/>
                </a:rPr>
                <a:t>汇报人：</a:t>
              </a:r>
              <a:r>
                <a:rPr lang="en-US" altLang="zh-CN" sz="1600" cap="all" spc="300" dirty="0" smtClean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+mn-ea"/>
                  <a:sym typeface="+mn-lt"/>
                </a:rPr>
                <a:t>X </a:t>
              </a:r>
              <a:r>
                <a:rPr lang="en-US" altLang="zh-CN" sz="1600" cap="all" spc="300" dirty="0" err="1" smtClean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+mn-ea"/>
                  <a:sym typeface="+mn-lt"/>
                </a:rPr>
                <a:t>X</a:t>
              </a:r>
              <a:r>
                <a:rPr lang="en-US" altLang="zh-CN" sz="1600" cap="all" spc="300" dirty="0" smtClean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+mn-ea"/>
                  <a:sym typeface="+mn-lt"/>
                </a:rPr>
                <a:t> </a:t>
              </a:r>
              <a:r>
                <a:rPr lang="en-US" altLang="zh-CN" sz="1600" cap="all" spc="300" dirty="0" err="1" smtClean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+mn-ea"/>
                  <a:sym typeface="+mn-lt"/>
                </a:rPr>
                <a:t>X</a:t>
              </a:r>
              <a:endParaRPr lang="zh-CN" altLang="zh-CN" sz="1600" cap="all" spc="3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2" name="TextBox 1"/>
            <p:cNvSpPr txBox="1"/>
            <p:nvPr/>
          </p:nvSpPr>
          <p:spPr>
            <a:xfrm>
              <a:off x="3010507" y="2732656"/>
              <a:ext cx="6837736" cy="1053111"/>
            </a:xfrm>
            <a:prstGeom prst="rect">
              <a:avLst/>
            </a:prstGeom>
            <a:noFill/>
          </p:spPr>
          <p:txBody>
            <a:bodyPr wrap="square" lIns="128526" tIns="64263" rIns="128526" bIns="64263" rtlCol="0">
              <a:spAutoFit/>
            </a:bodyPr>
            <a:lstStyle/>
            <a:p>
              <a:pPr algn="ctr"/>
              <a:r>
                <a:rPr lang="zh-CN" altLang="en-US" sz="6000" dirty="0" smtClean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+mn-ea"/>
                  <a:sym typeface="+mn-lt"/>
                </a:rPr>
                <a:t>谢谢聆听</a:t>
              </a:r>
              <a:endParaRPr lang="zh-CN" altLang="en-US" sz="60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5400000">
            <a:off x="1494914" y="4554228"/>
            <a:ext cx="984589" cy="388282"/>
            <a:chOff x="1305289" y="4418219"/>
            <a:chExt cx="984589" cy="388282"/>
          </a:xfrm>
        </p:grpSpPr>
        <p:sp>
          <p:nvSpPr>
            <p:cNvPr id="6" name="等腰三角形 5"/>
            <p:cNvSpPr/>
            <p:nvPr/>
          </p:nvSpPr>
          <p:spPr>
            <a:xfrm rot="3792053">
              <a:off x="1593321" y="4152460"/>
              <a:ext cx="360040" cy="93610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21017982">
              <a:off x="2140539" y="4418219"/>
              <a:ext cx="149339" cy="3882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rot="15589366">
            <a:off x="10463625" y="2537777"/>
            <a:ext cx="984589" cy="388282"/>
            <a:chOff x="1305289" y="4418219"/>
            <a:chExt cx="984589" cy="388282"/>
          </a:xfrm>
        </p:grpSpPr>
        <p:sp>
          <p:nvSpPr>
            <p:cNvPr id="18" name="等腰三角形 17"/>
            <p:cNvSpPr/>
            <p:nvPr/>
          </p:nvSpPr>
          <p:spPr>
            <a:xfrm rot="3792053">
              <a:off x="1593321" y="4152460"/>
              <a:ext cx="360040" cy="93610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21017982">
              <a:off x="2140539" y="4418219"/>
              <a:ext cx="149339" cy="3882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3300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28975" y="3400301"/>
            <a:ext cx="537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smtClean="0"/>
              <a:t>网友分享投稿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9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8" y="894"/>
            <a:ext cx="12855576" cy="723157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3080"/>
          <p:cNvSpPr txBox="1">
            <a:spLocks noChangeArrowheads="1"/>
          </p:cNvSpPr>
          <p:nvPr/>
        </p:nvSpPr>
        <p:spPr bwMode="auto">
          <a:xfrm>
            <a:off x="3189015" y="1825874"/>
            <a:ext cx="1760948" cy="139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8436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85672" y="3216360"/>
            <a:ext cx="2855021" cy="56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85671" y="3767726"/>
            <a:ext cx="3978695" cy="434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425220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 rot="1203774">
            <a:off x="2291241" y="2945926"/>
            <a:ext cx="321407" cy="1549014"/>
            <a:chOff x="2971802" y="2190750"/>
            <a:chExt cx="228598" cy="1101725"/>
          </a:xfrm>
        </p:grpSpPr>
        <p:cxnSp>
          <p:nvCxnSpPr>
            <p:cNvPr id="122" name="Straight Connector 121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2559075" y="2044995"/>
            <a:ext cx="1178502" cy="1178502"/>
            <a:chOff x="1657350" y="1428750"/>
            <a:chExt cx="838200" cy="838200"/>
          </a:xfrm>
        </p:grpSpPr>
        <p:sp>
          <p:nvSpPr>
            <p:cNvPr id="118" name="Rectangle 117"/>
            <p:cNvSpPr/>
            <p:nvPr/>
          </p:nvSpPr>
          <p:spPr>
            <a:xfrm>
              <a:off x="1657350" y="142875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5" name="Freeform 52"/>
            <p:cNvSpPr>
              <a:spLocks noEditPoints="1"/>
            </p:cNvSpPr>
            <p:nvPr/>
          </p:nvSpPr>
          <p:spPr bwMode="auto">
            <a:xfrm>
              <a:off x="1890341" y="1647623"/>
              <a:ext cx="372219" cy="400455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62515" y="3223494"/>
            <a:ext cx="321407" cy="1549014"/>
            <a:chOff x="2971801" y="2190750"/>
            <a:chExt cx="228599" cy="1101725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4433963" y="2044995"/>
            <a:ext cx="1178502" cy="1178502"/>
            <a:chOff x="2905125" y="1428750"/>
            <a:chExt cx="838200" cy="838200"/>
          </a:xfrm>
        </p:grpSpPr>
        <p:sp>
          <p:nvSpPr>
            <p:cNvPr id="43" name="Rectangle 42"/>
            <p:cNvSpPr/>
            <p:nvPr/>
          </p:nvSpPr>
          <p:spPr>
            <a:xfrm>
              <a:off x="2905125" y="1428750"/>
              <a:ext cx="838200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6" name="Freeform 48"/>
            <p:cNvSpPr>
              <a:spLocks/>
            </p:cNvSpPr>
            <p:nvPr/>
          </p:nvSpPr>
          <p:spPr bwMode="auto">
            <a:xfrm>
              <a:off x="3221544" y="1661741"/>
              <a:ext cx="205362" cy="372219"/>
            </a:xfrm>
            <a:custGeom>
              <a:avLst/>
              <a:gdLst/>
              <a:ahLst/>
              <a:cxnLst>
                <a:cxn ang="0">
                  <a:pos x="36" y="20"/>
                </a:cxn>
                <a:cxn ang="0">
                  <a:pos x="15" y="66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1" y="65"/>
                </a:cxn>
                <a:cxn ang="0">
                  <a:pos x="19" y="33"/>
                </a:cxn>
                <a:cxn ang="0">
                  <a:pos x="3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5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24" y="0"/>
                </a:cxn>
                <a:cxn ang="0">
                  <a:pos x="25" y="2"/>
                </a:cxn>
                <a:cxn ang="0">
                  <a:pos x="25" y="3"/>
                </a:cxn>
                <a:cxn ang="0">
                  <a:pos x="18" y="21"/>
                </a:cxn>
                <a:cxn ang="0">
                  <a:pos x="34" y="18"/>
                </a:cxn>
                <a:cxn ang="0">
                  <a:pos x="35" y="17"/>
                </a:cxn>
                <a:cxn ang="0">
                  <a:pos x="36" y="18"/>
                </a:cxn>
                <a:cxn ang="0">
                  <a:pos x="36" y="20"/>
                </a:cxn>
              </a:cxnLst>
              <a:rect l="0" t="0" r="r" b="b"/>
              <a:pathLst>
                <a:path w="37" h="67">
                  <a:moveTo>
                    <a:pt x="36" y="20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4" y="67"/>
                    <a:pt x="14" y="67"/>
                    <a:pt x="13" y="67"/>
                  </a:cubicBezTo>
                  <a:cubicBezTo>
                    <a:pt x="13" y="67"/>
                    <a:pt x="13" y="67"/>
                    <a:pt x="12" y="67"/>
                  </a:cubicBezTo>
                  <a:cubicBezTo>
                    <a:pt x="11" y="67"/>
                    <a:pt x="11" y="66"/>
                    <a:pt x="11" y="65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2" y="37"/>
                    <a:pt x="2" y="37"/>
                  </a:cubicBezTo>
                  <a:cubicBezTo>
                    <a:pt x="2" y="37"/>
                    <a:pt x="1" y="37"/>
                    <a:pt x="1" y="36"/>
                  </a:cubicBezTo>
                  <a:cubicBezTo>
                    <a:pt x="1" y="36"/>
                    <a:pt x="0" y="35"/>
                    <a:pt x="1" y="35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1"/>
                    <a:pt x="25" y="2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7"/>
                    <a:pt x="34" y="17"/>
                    <a:pt x="35" y="17"/>
                  </a:cubicBezTo>
                  <a:cubicBezTo>
                    <a:pt x="35" y="17"/>
                    <a:pt x="36" y="18"/>
                    <a:pt x="36" y="18"/>
                  </a:cubicBezTo>
                  <a:cubicBezTo>
                    <a:pt x="36" y="19"/>
                    <a:pt x="37" y="19"/>
                    <a:pt x="36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657050" y="3223494"/>
            <a:ext cx="321407" cy="1549014"/>
            <a:chOff x="2971801" y="2190750"/>
            <a:chExt cx="228599" cy="1101725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6228499" y="2044995"/>
            <a:ext cx="1178502" cy="1178502"/>
            <a:chOff x="4152900" y="1428750"/>
            <a:chExt cx="838200" cy="838200"/>
          </a:xfrm>
        </p:grpSpPr>
        <p:sp>
          <p:nvSpPr>
            <p:cNvPr id="82" name="Rectangle 81"/>
            <p:cNvSpPr/>
            <p:nvPr/>
          </p:nvSpPr>
          <p:spPr>
            <a:xfrm>
              <a:off x="4152900" y="1428750"/>
              <a:ext cx="838200" cy="83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7" name="Freeform 107"/>
            <p:cNvSpPr>
              <a:spLocks noEditPoints="1"/>
            </p:cNvSpPr>
            <p:nvPr/>
          </p:nvSpPr>
          <p:spPr bwMode="auto">
            <a:xfrm>
              <a:off x="4391025" y="1664308"/>
              <a:ext cx="361951" cy="367085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12" y="65"/>
                </a:cxn>
                <a:cxn ang="0">
                  <a:pos x="10" y="66"/>
                </a:cxn>
                <a:cxn ang="0">
                  <a:pos x="8" y="65"/>
                </a:cxn>
                <a:cxn ang="0">
                  <a:pos x="0" y="57"/>
                </a:cxn>
                <a:cxn ang="0">
                  <a:pos x="0" y="56"/>
                </a:cxn>
                <a:cxn ang="0">
                  <a:pos x="0" y="54"/>
                </a:cxn>
                <a:cxn ang="0">
                  <a:pos x="52" y="2"/>
                </a:cxn>
                <a:cxn ang="0">
                  <a:pos x="54" y="1"/>
                </a:cxn>
                <a:cxn ang="0">
                  <a:pos x="56" y="2"/>
                </a:cxn>
                <a:cxn ang="0">
                  <a:pos x="64" y="10"/>
                </a:cxn>
                <a:cxn ang="0">
                  <a:pos x="64" y="12"/>
                </a:cxn>
                <a:cxn ang="0">
                  <a:pos x="64" y="14"/>
                </a:cxn>
                <a:cxn ang="0">
                  <a:pos x="14" y="5"/>
                </a:cxn>
                <a:cxn ang="0">
                  <a:pos x="10" y="7"/>
                </a:cxn>
                <a:cxn ang="0">
                  <a:pos x="9" y="11"/>
                </a:cxn>
                <a:cxn ang="0">
                  <a:pos x="8" y="7"/>
                </a:cxn>
                <a:cxn ang="0">
                  <a:pos x="4" y="5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10" y="4"/>
                </a:cxn>
                <a:cxn ang="0">
                  <a:pos x="14" y="5"/>
                </a:cxn>
                <a:cxn ang="0">
                  <a:pos x="32" y="13"/>
                </a:cxn>
                <a:cxn ang="0">
                  <a:pos x="24" y="16"/>
                </a:cxn>
                <a:cxn ang="0">
                  <a:pos x="22" y="23"/>
                </a:cxn>
                <a:cxn ang="0">
                  <a:pos x="19" y="16"/>
                </a:cxn>
                <a:cxn ang="0">
                  <a:pos x="11" y="13"/>
                </a:cxn>
                <a:cxn ang="0">
                  <a:pos x="19" y="11"/>
                </a:cxn>
                <a:cxn ang="0">
                  <a:pos x="22" y="3"/>
                </a:cxn>
                <a:cxn ang="0">
                  <a:pos x="24" y="11"/>
                </a:cxn>
                <a:cxn ang="0">
                  <a:pos x="32" y="13"/>
                </a:cxn>
                <a:cxn ang="0">
                  <a:pos x="40" y="5"/>
                </a:cxn>
                <a:cxn ang="0">
                  <a:pos x="36" y="7"/>
                </a:cxn>
                <a:cxn ang="0">
                  <a:pos x="34" y="11"/>
                </a:cxn>
                <a:cxn ang="0">
                  <a:pos x="33" y="7"/>
                </a:cxn>
                <a:cxn ang="0">
                  <a:pos x="29" y="5"/>
                </a:cxn>
                <a:cxn ang="0">
                  <a:pos x="33" y="4"/>
                </a:cxn>
                <a:cxn ang="0">
                  <a:pos x="34" y="0"/>
                </a:cxn>
                <a:cxn ang="0">
                  <a:pos x="36" y="4"/>
                </a:cxn>
                <a:cxn ang="0">
                  <a:pos x="40" y="5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2" y="19"/>
                </a:cxn>
                <a:cxn ang="0">
                  <a:pos x="46" y="24"/>
                </a:cxn>
                <a:cxn ang="0">
                  <a:pos x="58" y="12"/>
                </a:cxn>
                <a:cxn ang="0">
                  <a:pos x="65" y="31"/>
                </a:cxn>
                <a:cxn ang="0">
                  <a:pos x="61" y="32"/>
                </a:cxn>
                <a:cxn ang="0">
                  <a:pos x="60" y="36"/>
                </a:cxn>
                <a:cxn ang="0">
                  <a:pos x="59" y="32"/>
                </a:cxn>
                <a:cxn ang="0">
                  <a:pos x="55" y="31"/>
                </a:cxn>
                <a:cxn ang="0">
                  <a:pos x="59" y="30"/>
                </a:cxn>
                <a:cxn ang="0">
                  <a:pos x="60" y="26"/>
                </a:cxn>
                <a:cxn ang="0">
                  <a:pos x="61" y="30"/>
                </a:cxn>
                <a:cxn ang="0">
                  <a:pos x="65" y="31"/>
                </a:cxn>
              </a:cxnLst>
              <a:rect l="0" t="0" r="r" b="b"/>
              <a:pathLst>
                <a:path w="65" h="66">
                  <a:moveTo>
                    <a:pt x="64" y="14"/>
                  </a:moveTo>
                  <a:cubicBezTo>
                    <a:pt x="12" y="65"/>
                    <a:pt x="12" y="65"/>
                    <a:pt x="12" y="65"/>
                  </a:cubicBezTo>
                  <a:cubicBezTo>
                    <a:pt x="11" y="66"/>
                    <a:pt x="11" y="66"/>
                    <a:pt x="10" y="66"/>
                  </a:cubicBezTo>
                  <a:cubicBezTo>
                    <a:pt x="9" y="66"/>
                    <a:pt x="9" y="66"/>
                    <a:pt x="8" y="6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0" y="55"/>
                    <a:pt x="0" y="54"/>
                    <a:pt x="0" y="54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3" y="1"/>
                    <a:pt x="54" y="1"/>
                  </a:cubicBezTo>
                  <a:cubicBezTo>
                    <a:pt x="54" y="1"/>
                    <a:pt x="55" y="2"/>
                    <a:pt x="56" y="2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1"/>
                    <a:pt x="64" y="11"/>
                    <a:pt x="64" y="12"/>
                  </a:cubicBezTo>
                  <a:cubicBezTo>
                    <a:pt x="64" y="13"/>
                    <a:pt x="64" y="13"/>
                    <a:pt x="64" y="14"/>
                  </a:cubicBezTo>
                  <a:close/>
                  <a:moveTo>
                    <a:pt x="14" y="5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14" y="5"/>
                  </a:lnTo>
                  <a:close/>
                  <a:moveTo>
                    <a:pt x="32" y="13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11"/>
                    <a:pt x="24" y="11"/>
                    <a:pt x="24" y="11"/>
                  </a:cubicBezTo>
                  <a:lnTo>
                    <a:pt x="32" y="13"/>
                  </a:lnTo>
                  <a:close/>
                  <a:moveTo>
                    <a:pt x="40" y="5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4"/>
                    <a:pt x="36" y="4"/>
                    <a:pt x="36" y="4"/>
                  </a:cubicBezTo>
                  <a:lnTo>
                    <a:pt x="40" y="5"/>
                  </a:lnTo>
                  <a:close/>
                  <a:moveTo>
                    <a:pt x="58" y="12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24"/>
                    <a:pt x="46" y="24"/>
                    <a:pt x="46" y="24"/>
                  </a:cubicBezTo>
                  <a:lnTo>
                    <a:pt x="58" y="12"/>
                  </a:lnTo>
                  <a:close/>
                  <a:moveTo>
                    <a:pt x="65" y="31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1" y="30"/>
                    <a:pt x="61" y="30"/>
                    <a:pt x="61" y="30"/>
                  </a:cubicBezTo>
                  <a:lnTo>
                    <a:pt x="65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478369" y="3223494"/>
            <a:ext cx="321407" cy="1549014"/>
            <a:chOff x="2971801" y="2190750"/>
            <a:chExt cx="228599" cy="1101725"/>
          </a:xfrm>
        </p:grpSpPr>
        <p:cxnSp>
          <p:nvCxnSpPr>
            <p:cNvPr id="94" name="Straight Connector 93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8049817" y="2044995"/>
            <a:ext cx="1178502" cy="1178502"/>
            <a:chOff x="5400675" y="1428750"/>
            <a:chExt cx="838200" cy="838200"/>
          </a:xfrm>
        </p:grpSpPr>
        <p:sp>
          <p:nvSpPr>
            <p:cNvPr id="90" name="Rectangle 89"/>
            <p:cNvSpPr/>
            <p:nvPr/>
          </p:nvSpPr>
          <p:spPr>
            <a:xfrm>
              <a:off x="5400675" y="1428750"/>
              <a:ext cx="838200" cy="838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8" name="Freeform 130"/>
            <p:cNvSpPr>
              <a:spLocks noEditPoints="1"/>
            </p:cNvSpPr>
            <p:nvPr/>
          </p:nvSpPr>
          <p:spPr bwMode="auto">
            <a:xfrm>
              <a:off x="5633666" y="1661741"/>
              <a:ext cx="372219" cy="372219"/>
            </a:xfrm>
            <a:custGeom>
              <a:avLst/>
              <a:gdLst/>
              <a:ahLst/>
              <a:cxnLst>
                <a:cxn ang="0">
                  <a:pos x="62" y="67"/>
                </a:cxn>
                <a:cxn ang="0">
                  <a:pos x="59" y="66"/>
                </a:cxn>
                <a:cxn ang="0">
                  <a:pos x="45" y="52"/>
                </a:cxn>
                <a:cxn ang="0">
                  <a:pos x="29" y="57"/>
                </a:cxn>
                <a:cxn ang="0">
                  <a:pos x="0" y="29"/>
                </a:cxn>
                <a:cxn ang="0">
                  <a:pos x="29" y="0"/>
                </a:cxn>
                <a:cxn ang="0">
                  <a:pos x="57" y="29"/>
                </a:cxn>
                <a:cxn ang="0">
                  <a:pos x="52" y="45"/>
                </a:cxn>
                <a:cxn ang="0">
                  <a:pos x="66" y="59"/>
                </a:cxn>
                <a:cxn ang="0">
                  <a:pos x="67" y="62"/>
                </a:cxn>
                <a:cxn ang="0">
                  <a:pos x="62" y="67"/>
                </a:cxn>
                <a:cxn ang="0">
                  <a:pos x="29" y="11"/>
                </a:cxn>
                <a:cxn ang="0">
                  <a:pos x="11" y="29"/>
                </a:cxn>
                <a:cxn ang="0">
                  <a:pos x="29" y="47"/>
                </a:cxn>
                <a:cxn ang="0">
                  <a:pos x="47" y="29"/>
                </a:cxn>
                <a:cxn ang="0">
                  <a:pos x="29" y="11"/>
                </a:cxn>
                <a:cxn ang="0">
                  <a:pos x="42" y="30"/>
                </a:cxn>
                <a:cxn ang="0">
                  <a:pos x="40" y="31"/>
                </a:cxn>
                <a:cxn ang="0">
                  <a:pos x="31" y="31"/>
                </a:cxn>
                <a:cxn ang="0">
                  <a:pos x="31" y="40"/>
                </a:cxn>
                <a:cxn ang="0">
                  <a:pos x="30" y="42"/>
                </a:cxn>
                <a:cxn ang="0">
                  <a:pos x="27" y="42"/>
                </a:cxn>
                <a:cxn ang="0">
                  <a:pos x="26" y="40"/>
                </a:cxn>
                <a:cxn ang="0">
                  <a:pos x="26" y="31"/>
                </a:cxn>
                <a:cxn ang="0">
                  <a:pos x="17" y="31"/>
                </a:cxn>
                <a:cxn ang="0">
                  <a:pos x="16" y="30"/>
                </a:cxn>
                <a:cxn ang="0">
                  <a:pos x="16" y="27"/>
                </a:cxn>
                <a:cxn ang="0">
                  <a:pos x="17" y="26"/>
                </a:cxn>
                <a:cxn ang="0">
                  <a:pos x="26" y="26"/>
                </a:cxn>
                <a:cxn ang="0">
                  <a:pos x="26" y="17"/>
                </a:cxn>
                <a:cxn ang="0">
                  <a:pos x="27" y="16"/>
                </a:cxn>
                <a:cxn ang="0">
                  <a:pos x="30" y="16"/>
                </a:cxn>
                <a:cxn ang="0">
                  <a:pos x="31" y="17"/>
                </a:cxn>
                <a:cxn ang="0">
                  <a:pos x="31" y="26"/>
                </a:cxn>
                <a:cxn ang="0">
                  <a:pos x="40" y="26"/>
                </a:cxn>
                <a:cxn ang="0">
                  <a:pos x="42" y="27"/>
                </a:cxn>
                <a:cxn ang="0">
                  <a:pos x="42" y="30"/>
                </a:cxn>
              </a:cxnLst>
              <a:rect l="0" t="0" r="r" b="b"/>
              <a:pathLst>
                <a:path w="67" h="67">
                  <a:moveTo>
                    <a:pt x="62" y="67"/>
                  </a:moveTo>
                  <a:cubicBezTo>
                    <a:pt x="61" y="67"/>
                    <a:pt x="59" y="67"/>
                    <a:pt x="59" y="6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0" y="55"/>
                    <a:pt x="34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4"/>
                    <a:pt x="55" y="40"/>
                    <a:pt x="52" y="45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7" y="59"/>
                    <a:pt x="67" y="61"/>
                    <a:pt x="67" y="62"/>
                  </a:cubicBezTo>
                  <a:cubicBezTo>
                    <a:pt x="67" y="65"/>
                    <a:pt x="65" y="67"/>
                    <a:pt x="62" y="67"/>
                  </a:cubicBezTo>
                  <a:close/>
                  <a:moveTo>
                    <a:pt x="29" y="11"/>
                  </a:moveTo>
                  <a:cubicBezTo>
                    <a:pt x="19" y="11"/>
                    <a:pt x="11" y="19"/>
                    <a:pt x="11" y="29"/>
                  </a:cubicBezTo>
                  <a:cubicBezTo>
                    <a:pt x="11" y="39"/>
                    <a:pt x="19" y="47"/>
                    <a:pt x="29" y="47"/>
                  </a:cubicBezTo>
                  <a:cubicBezTo>
                    <a:pt x="39" y="47"/>
                    <a:pt x="47" y="39"/>
                    <a:pt x="47" y="29"/>
                  </a:cubicBezTo>
                  <a:cubicBezTo>
                    <a:pt x="47" y="19"/>
                    <a:pt x="39" y="11"/>
                    <a:pt x="29" y="11"/>
                  </a:cubicBezTo>
                  <a:close/>
                  <a:moveTo>
                    <a:pt x="42" y="30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0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6" y="41"/>
                    <a:pt x="26" y="4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1"/>
                    <a:pt x="16" y="3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7" y="26"/>
                    <a:pt x="1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2" y="27"/>
                    <a:pt x="42" y="27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0259511" y="3223494"/>
            <a:ext cx="321407" cy="1549014"/>
            <a:chOff x="2971801" y="2190750"/>
            <a:chExt cx="228599" cy="1101725"/>
          </a:xfrm>
        </p:grpSpPr>
        <p:cxnSp>
          <p:nvCxnSpPr>
            <p:cNvPr id="101" name="Straight Connector 100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9830961" y="2044995"/>
            <a:ext cx="1178502" cy="1178502"/>
            <a:chOff x="6648450" y="1428750"/>
            <a:chExt cx="838200" cy="838200"/>
          </a:xfrm>
        </p:grpSpPr>
        <p:sp>
          <p:nvSpPr>
            <p:cNvPr id="97" name="Rectangle 96"/>
            <p:cNvSpPr/>
            <p:nvPr/>
          </p:nvSpPr>
          <p:spPr>
            <a:xfrm>
              <a:off x="6648450" y="1428750"/>
              <a:ext cx="838200" cy="838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9" name="Freeform 89"/>
            <p:cNvSpPr>
              <a:spLocks noEditPoints="1"/>
            </p:cNvSpPr>
            <p:nvPr/>
          </p:nvSpPr>
          <p:spPr bwMode="auto">
            <a:xfrm>
              <a:off x="6878874" y="1659174"/>
              <a:ext cx="377353" cy="377353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5" y="55"/>
                </a:cxn>
                <a:cxn ang="0">
                  <a:pos x="23" y="67"/>
                </a:cxn>
                <a:cxn ang="0">
                  <a:pos x="22" y="68"/>
                </a:cxn>
                <a:cxn ang="0">
                  <a:pos x="21" y="68"/>
                </a:cxn>
                <a:cxn ang="0">
                  <a:pos x="19" y="65"/>
                </a:cxn>
                <a:cxn ang="0">
                  <a:pos x="19" y="48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7" y="0"/>
                </a:cxn>
                <a:cxn ang="0">
                  <a:pos x="68" y="3"/>
                </a:cxn>
                <a:cxn ang="0">
                  <a:pos x="62" y="7"/>
                </a:cxn>
                <a:cxn ang="0">
                  <a:pos x="8" y="38"/>
                </a:cxn>
                <a:cxn ang="0">
                  <a:pos x="20" y="43"/>
                </a:cxn>
                <a:cxn ang="0">
                  <a:pos x="53" y="19"/>
                </a:cxn>
                <a:cxn ang="0">
                  <a:pos x="35" y="49"/>
                </a:cxn>
                <a:cxn ang="0">
                  <a:pos x="54" y="57"/>
                </a:cxn>
                <a:cxn ang="0">
                  <a:pos x="62" y="7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3" y="67"/>
                    <a:pt x="22" y="68"/>
                    <a:pt x="22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0" y="67"/>
                    <a:pt x="19" y="66"/>
                    <a:pt x="19" y="65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  <a:moveTo>
                    <a:pt x="62" y="7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4" y="57"/>
                    <a:pt x="54" y="57"/>
                    <a:pt x="54" y="57"/>
                  </a:cubicBezTo>
                  <a:lnTo>
                    <a:pt x="62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1" name="Right Arrow 160"/>
          <p:cNvSpPr/>
          <p:nvPr/>
        </p:nvSpPr>
        <p:spPr>
          <a:xfrm>
            <a:off x="3844715" y="2376188"/>
            <a:ext cx="495507" cy="51611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Right Arrow 161"/>
          <p:cNvSpPr/>
          <p:nvPr/>
        </p:nvSpPr>
        <p:spPr>
          <a:xfrm>
            <a:off x="5679425" y="2376188"/>
            <a:ext cx="495507" cy="5161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" name="Right Arrow 162"/>
          <p:cNvSpPr/>
          <p:nvPr/>
        </p:nvSpPr>
        <p:spPr>
          <a:xfrm>
            <a:off x="7487354" y="2376188"/>
            <a:ext cx="495507" cy="51611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" name="Right Arrow 163"/>
          <p:cNvSpPr/>
          <p:nvPr/>
        </p:nvSpPr>
        <p:spPr>
          <a:xfrm>
            <a:off x="9295279" y="2376188"/>
            <a:ext cx="495507" cy="51611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1555567" y="459361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2"/>
          <p:cNvSpPr txBox="1">
            <a:spLocks/>
          </p:cNvSpPr>
          <p:nvPr/>
        </p:nvSpPr>
        <p:spPr>
          <a:xfrm>
            <a:off x="1555567" y="498293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4241617" y="491746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 Placeholder 2"/>
          <p:cNvSpPr txBox="1">
            <a:spLocks/>
          </p:cNvSpPr>
          <p:nvPr/>
        </p:nvSpPr>
        <p:spPr>
          <a:xfrm>
            <a:off x="4241617" y="530678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6089467" y="491746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 Placeholder 2"/>
          <p:cNvSpPr txBox="1">
            <a:spLocks/>
          </p:cNvSpPr>
          <p:nvPr/>
        </p:nvSpPr>
        <p:spPr>
          <a:xfrm>
            <a:off x="6089467" y="530678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937317" y="491746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7937317" y="530678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 Placeholder 7"/>
          <p:cNvSpPr txBox="1">
            <a:spLocks/>
          </p:cNvSpPr>
          <p:nvPr/>
        </p:nvSpPr>
        <p:spPr>
          <a:xfrm>
            <a:off x="9785167" y="491746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 Placeholder 2"/>
          <p:cNvSpPr txBox="1">
            <a:spLocks/>
          </p:cNvSpPr>
          <p:nvPr/>
        </p:nvSpPr>
        <p:spPr>
          <a:xfrm>
            <a:off x="9785167" y="530678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4852492" y="156679"/>
            <a:ext cx="3153767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替换文字内容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78756" y="2278153"/>
            <a:ext cx="3816112" cy="3816112"/>
            <a:chOff x="1596236" y="1916860"/>
            <a:chExt cx="3618636" cy="3618636"/>
          </a:xfrm>
          <a:effectLst/>
        </p:grpSpPr>
        <p:grpSp>
          <p:nvGrpSpPr>
            <p:cNvPr id="4" name="组合 28"/>
            <p:cNvGrpSpPr/>
            <p:nvPr/>
          </p:nvGrpSpPr>
          <p:grpSpPr>
            <a:xfrm rot="19276222">
              <a:off x="1596236" y="1916860"/>
              <a:ext cx="3618636" cy="3618636"/>
              <a:chOff x="356968" y="796740"/>
              <a:chExt cx="2822019" cy="2822019"/>
            </a:xfrm>
          </p:grpSpPr>
          <p:sp>
            <p:nvSpPr>
              <p:cNvPr id="5" name="饼形 33"/>
              <p:cNvSpPr/>
              <p:nvPr/>
            </p:nvSpPr>
            <p:spPr>
              <a:xfrm rot="21042706" flipH="1" flipV="1">
                <a:off x="492166" y="943009"/>
                <a:ext cx="2501891" cy="2526741"/>
              </a:xfrm>
              <a:prstGeom prst="pie">
                <a:avLst>
                  <a:gd name="adj1" fmla="val 11380473"/>
                  <a:gd name="adj2" fmla="val 17324098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" name="饼形 34"/>
              <p:cNvSpPr/>
              <p:nvPr/>
            </p:nvSpPr>
            <p:spPr>
              <a:xfrm rot="3744982" flipH="1">
                <a:off x="460637" y="928018"/>
                <a:ext cx="2516650" cy="2576371"/>
              </a:xfrm>
              <a:prstGeom prst="pie">
                <a:avLst>
                  <a:gd name="adj1" fmla="val 14491545"/>
                  <a:gd name="adj2" fmla="val 18667710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饼形 35"/>
              <p:cNvSpPr/>
              <p:nvPr/>
            </p:nvSpPr>
            <p:spPr>
              <a:xfrm rot="21042706" flipH="1">
                <a:off x="495434" y="949839"/>
                <a:ext cx="2516650" cy="2508067"/>
              </a:xfrm>
              <a:prstGeom prst="pie">
                <a:avLst>
                  <a:gd name="adj1" fmla="val 14294322"/>
                  <a:gd name="adj2" fmla="val 17762499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饼形 36"/>
              <p:cNvSpPr/>
              <p:nvPr/>
            </p:nvSpPr>
            <p:spPr>
              <a:xfrm rot="21042706">
                <a:off x="356968" y="796740"/>
                <a:ext cx="2822019" cy="2822019"/>
              </a:xfrm>
              <a:prstGeom prst="pie">
                <a:avLst>
                  <a:gd name="adj1" fmla="val 5027616"/>
                  <a:gd name="adj2" fmla="val 15181466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884969" y="4040434"/>
              <a:ext cx="356512" cy="640666"/>
            </a:xfrm>
            <a:custGeom>
              <a:avLst/>
              <a:gdLst>
                <a:gd name="T0" fmla="*/ 200 w 200"/>
                <a:gd name="T1" fmla="*/ 62 h 360"/>
                <a:gd name="T2" fmla="*/ 143 w 200"/>
                <a:gd name="T3" fmla="*/ 62 h 360"/>
                <a:gd name="T4" fmla="*/ 128 w 200"/>
                <a:gd name="T5" fmla="*/ 83 h 360"/>
                <a:gd name="T6" fmla="*/ 128 w 200"/>
                <a:gd name="T7" fmla="*/ 125 h 360"/>
                <a:gd name="T8" fmla="*/ 200 w 200"/>
                <a:gd name="T9" fmla="*/ 125 h 360"/>
                <a:gd name="T10" fmla="*/ 200 w 200"/>
                <a:gd name="T11" fmla="*/ 183 h 360"/>
                <a:gd name="T12" fmla="*/ 128 w 200"/>
                <a:gd name="T13" fmla="*/ 183 h 360"/>
                <a:gd name="T14" fmla="*/ 128 w 200"/>
                <a:gd name="T15" fmla="*/ 360 h 360"/>
                <a:gd name="T16" fmla="*/ 61 w 200"/>
                <a:gd name="T17" fmla="*/ 360 h 360"/>
                <a:gd name="T18" fmla="*/ 61 w 200"/>
                <a:gd name="T19" fmla="*/ 183 h 360"/>
                <a:gd name="T20" fmla="*/ 0 w 200"/>
                <a:gd name="T21" fmla="*/ 183 h 360"/>
                <a:gd name="T22" fmla="*/ 0 w 200"/>
                <a:gd name="T23" fmla="*/ 125 h 360"/>
                <a:gd name="T24" fmla="*/ 61 w 200"/>
                <a:gd name="T25" fmla="*/ 125 h 360"/>
                <a:gd name="T26" fmla="*/ 61 w 200"/>
                <a:gd name="T27" fmla="*/ 90 h 360"/>
                <a:gd name="T28" fmla="*/ 143 w 200"/>
                <a:gd name="T29" fmla="*/ 0 h 360"/>
                <a:gd name="T30" fmla="*/ 200 w 200"/>
                <a:gd name="T31" fmla="*/ 0 h 360"/>
                <a:gd name="T32" fmla="*/ 200 w 200"/>
                <a:gd name="T33" fmla="*/ 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360">
                  <a:moveTo>
                    <a:pt x="200" y="62"/>
                  </a:moveTo>
                  <a:cubicBezTo>
                    <a:pt x="143" y="62"/>
                    <a:pt x="143" y="62"/>
                    <a:pt x="143" y="62"/>
                  </a:cubicBezTo>
                  <a:cubicBezTo>
                    <a:pt x="136" y="62"/>
                    <a:pt x="128" y="71"/>
                    <a:pt x="128" y="83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1" y="183"/>
                    <a:pt x="61" y="183"/>
                    <a:pt x="6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40"/>
                    <a:pt x="95" y="0"/>
                    <a:pt x="143" y="0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00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AutoShape 14"/>
            <p:cNvSpPr>
              <a:spLocks/>
            </p:cNvSpPr>
            <p:nvPr/>
          </p:nvSpPr>
          <p:spPr bwMode="auto">
            <a:xfrm>
              <a:off x="4259357" y="3355575"/>
              <a:ext cx="373905" cy="340913"/>
            </a:xfrm>
            <a:custGeom>
              <a:avLst/>
              <a:gdLst>
                <a:gd name="T0" fmla="*/ 2147483646 w 21590"/>
                <a:gd name="T1" fmla="*/ 303068522 h 16690"/>
                <a:gd name="T2" fmla="*/ 2147483646 w 21590"/>
                <a:gd name="T3" fmla="*/ 614467900 h 16690"/>
                <a:gd name="T4" fmla="*/ 0 w 21590"/>
                <a:gd name="T5" fmla="*/ 2147483646 h 16690"/>
                <a:gd name="T6" fmla="*/ 782832664 w 21590"/>
                <a:gd name="T7" fmla="*/ 1946161268 h 16690"/>
                <a:gd name="T8" fmla="*/ 286036553 w 21590"/>
                <a:gd name="T9" fmla="*/ 1513714635 h 16690"/>
                <a:gd name="T10" fmla="*/ 511874951 w 21590"/>
                <a:gd name="T11" fmla="*/ 1496463517 h 16690"/>
                <a:gd name="T12" fmla="*/ 90358306 w 21590"/>
                <a:gd name="T13" fmla="*/ 891067454 h 16690"/>
                <a:gd name="T14" fmla="*/ 316196704 w 21590"/>
                <a:gd name="T15" fmla="*/ 942966873 h 16690"/>
                <a:gd name="T16" fmla="*/ 150558932 w 21590"/>
                <a:gd name="T17" fmla="*/ 112721961 h 16690"/>
                <a:gd name="T18" fmla="*/ 1279628774 w 21590"/>
                <a:gd name="T19" fmla="*/ 770017444 h 16690"/>
                <a:gd name="T20" fmla="*/ 2147483646 w 21590"/>
                <a:gd name="T21" fmla="*/ 199269682 h 16690"/>
                <a:gd name="T22" fmla="*/ 2147483646 w 21590"/>
                <a:gd name="T23" fmla="*/ 60822541 h 16690"/>
                <a:gd name="T24" fmla="*/ 2147483646 w 21590"/>
                <a:gd name="T25" fmla="*/ 389470283 h 16690"/>
                <a:gd name="T26" fmla="*/ 2147483646 w 21590"/>
                <a:gd name="T27" fmla="*/ 303068522 h 16690"/>
                <a:gd name="T28" fmla="*/ 2147483646 w 21590"/>
                <a:gd name="T29" fmla="*/ 303068522 h 166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590" h="16690">
                  <a:moveTo>
                    <a:pt x="21590" y="2038"/>
                  </a:moveTo>
                  <a:cubicBezTo>
                    <a:pt x="21486" y="2795"/>
                    <a:pt x="20307" y="3555"/>
                    <a:pt x="19593" y="4132"/>
                  </a:cubicBezTo>
                  <a:cubicBezTo>
                    <a:pt x="20298" y="13815"/>
                    <a:pt x="8559" y="19854"/>
                    <a:pt x="0" y="14947"/>
                  </a:cubicBezTo>
                  <a:cubicBezTo>
                    <a:pt x="2400" y="14964"/>
                    <a:pt x="5061" y="14350"/>
                    <a:pt x="6489" y="13087"/>
                  </a:cubicBezTo>
                  <a:cubicBezTo>
                    <a:pt x="4412" y="12774"/>
                    <a:pt x="2942" y="11896"/>
                    <a:pt x="2371" y="10179"/>
                  </a:cubicBezTo>
                  <a:cubicBezTo>
                    <a:pt x="2979" y="10126"/>
                    <a:pt x="3833" y="10301"/>
                    <a:pt x="4243" y="10063"/>
                  </a:cubicBezTo>
                  <a:cubicBezTo>
                    <a:pt x="2343" y="9391"/>
                    <a:pt x="841" y="8348"/>
                    <a:pt x="749" y="5992"/>
                  </a:cubicBezTo>
                  <a:cubicBezTo>
                    <a:pt x="1425" y="6059"/>
                    <a:pt x="1777" y="6430"/>
                    <a:pt x="2621" y="6341"/>
                  </a:cubicBezTo>
                  <a:cubicBezTo>
                    <a:pt x="1392" y="5607"/>
                    <a:pt x="-10" y="2816"/>
                    <a:pt x="1248" y="758"/>
                  </a:cubicBezTo>
                  <a:cubicBezTo>
                    <a:pt x="3477" y="3062"/>
                    <a:pt x="6259" y="4849"/>
                    <a:pt x="10607" y="5178"/>
                  </a:cubicBezTo>
                  <a:cubicBezTo>
                    <a:pt x="9529" y="903"/>
                    <a:pt x="15610" y="-1746"/>
                    <a:pt x="18345" y="1340"/>
                  </a:cubicBezTo>
                  <a:cubicBezTo>
                    <a:pt x="19408" y="1129"/>
                    <a:pt x="20305" y="763"/>
                    <a:pt x="21215" y="409"/>
                  </a:cubicBezTo>
                  <a:cubicBezTo>
                    <a:pt x="20842" y="1380"/>
                    <a:pt x="20085" y="1993"/>
                    <a:pt x="19343" y="2619"/>
                  </a:cubicBezTo>
                  <a:cubicBezTo>
                    <a:pt x="20149" y="2479"/>
                    <a:pt x="21001" y="2381"/>
                    <a:pt x="21590" y="2038"/>
                  </a:cubicBezTo>
                  <a:close/>
                  <a:moveTo>
                    <a:pt x="21590" y="203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</a:pPr>
              <a:endParaRPr lang="en-GB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AutoShape 13"/>
            <p:cNvSpPr>
              <a:spLocks/>
            </p:cNvSpPr>
            <p:nvPr/>
          </p:nvSpPr>
          <p:spPr bwMode="auto">
            <a:xfrm>
              <a:off x="3546424" y="2542702"/>
              <a:ext cx="294897" cy="381142"/>
            </a:xfrm>
            <a:custGeom>
              <a:avLst/>
              <a:gdLst>
                <a:gd name="T0" fmla="*/ 536544193 w 21545"/>
                <a:gd name="T1" fmla="*/ 1809212526 h 21515"/>
                <a:gd name="T2" fmla="*/ 494557843 w 21545"/>
                <a:gd name="T3" fmla="*/ 2087334032 h 21515"/>
                <a:gd name="T4" fmla="*/ 447328334 w 21545"/>
                <a:gd name="T5" fmla="*/ 2147483646 h 21515"/>
                <a:gd name="T6" fmla="*/ 312790812 w 21545"/>
                <a:gd name="T7" fmla="*/ 2147483646 h 21515"/>
                <a:gd name="T8" fmla="*/ 284619960 w 21545"/>
                <a:gd name="T9" fmla="*/ 2147483646 h 21515"/>
                <a:gd name="T10" fmla="*/ 273483974 w 21545"/>
                <a:gd name="T11" fmla="*/ 2147483646 h 21515"/>
                <a:gd name="T12" fmla="*/ 260976991 w 21545"/>
                <a:gd name="T13" fmla="*/ 2147483646 h 21515"/>
                <a:gd name="T14" fmla="*/ 299689027 w 21545"/>
                <a:gd name="T15" fmla="*/ 2000438612 h 21515"/>
                <a:gd name="T16" fmla="*/ 394144999 w 21545"/>
                <a:gd name="T17" fmla="*/ 1331084764 h 21515"/>
                <a:gd name="T18" fmla="*/ 400100348 w 21545"/>
                <a:gd name="T19" fmla="*/ 1282667061 h 21515"/>
                <a:gd name="T20" fmla="*/ 371871543 w 21545"/>
                <a:gd name="T21" fmla="*/ 1098026760 h 21515"/>
                <a:gd name="T22" fmla="*/ 381102730 w 21545"/>
                <a:gd name="T23" fmla="*/ 887045795 h 21515"/>
                <a:gd name="T24" fmla="*/ 505693789 w 21545"/>
                <a:gd name="T25" fmla="*/ 633070619 h 21515"/>
                <a:gd name="T26" fmla="*/ 619864179 w 21545"/>
                <a:gd name="T27" fmla="*/ 647402006 h 21515"/>
                <a:gd name="T28" fmla="*/ 676979112 w 21545"/>
                <a:gd name="T29" fmla="*/ 782589932 h 21515"/>
                <a:gd name="T30" fmla="*/ 671678000 w 21545"/>
                <a:gd name="T31" fmla="*/ 988144878 h 21515"/>
                <a:gd name="T32" fmla="*/ 610036708 w 21545"/>
                <a:gd name="T33" fmla="*/ 1347613164 h 21515"/>
                <a:gd name="T34" fmla="*/ 597531247 w 21545"/>
                <a:gd name="T35" fmla="*/ 1544390415 h 21515"/>
                <a:gd name="T36" fmla="*/ 653334619 w 21545"/>
                <a:gd name="T37" fmla="*/ 1682804821 h 21515"/>
                <a:gd name="T38" fmla="*/ 760239621 w 21545"/>
                <a:gd name="T39" fmla="*/ 1732257195 h 21515"/>
                <a:gd name="T40" fmla="*/ 934799218 w 21545"/>
                <a:gd name="T41" fmla="*/ 1561950859 h 21515"/>
                <a:gd name="T42" fmla="*/ 1044978534 w 21545"/>
                <a:gd name="T43" fmla="*/ 1052963259 h 21515"/>
                <a:gd name="T44" fmla="*/ 1049564369 w 21545"/>
                <a:gd name="T45" fmla="*/ 834236692 h 21515"/>
                <a:gd name="T46" fmla="*/ 975475570 w 21545"/>
                <a:gd name="T47" fmla="*/ 495688256 h 21515"/>
                <a:gd name="T48" fmla="*/ 810147120 w 21545"/>
                <a:gd name="T49" fmla="*/ 310013335 h 21515"/>
                <a:gd name="T50" fmla="*/ 563464522 w 21545"/>
                <a:gd name="T51" fmla="*/ 284707291 h 21515"/>
                <a:gd name="T52" fmla="*/ 240012011 w 21545"/>
                <a:gd name="T53" fmla="*/ 668188978 h 21515"/>
                <a:gd name="T54" fmla="*/ 184922353 w 21545"/>
                <a:gd name="T55" fmla="*/ 1038759595 h 21515"/>
                <a:gd name="T56" fmla="*/ 229470826 w 21545"/>
                <a:gd name="T57" fmla="*/ 1310167541 h 21515"/>
                <a:gd name="T58" fmla="*/ 259666953 w 21545"/>
                <a:gd name="T59" fmla="*/ 1374985922 h 21515"/>
                <a:gd name="T60" fmla="*/ 251805281 w 21545"/>
                <a:gd name="T61" fmla="*/ 1501393627 h 21515"/>
                <a:gd name="T62" fmla="*/ 211127445 w 21545"/>
                <a:gd name="T63" fmla="*/ 1612435275 h 21515"/>
                <a:gd name="T64" fmla="*/ 169141056 w 21545"/>
                <a:gd name="T65" fmla="*/ 1586094610 h 21515"/>
                <a:gd name="T66" fmla="*/ 9706996 w 21545"/>
                <a:gd name="T67" fmla="*/ 1180533357 h 21515"/>
                <a:gd name="T68" fmla="*/ 9706996 w 21545"/>
                <a:gd name="T69" fmla="*/ 828813250 h 21515"/>
                <a:gd name="T70" fmla="*/ 71407764 w 21545"/>
                <a:gd name="T71" fmla="*/ 548367058 h 21515"/>
                <a:gd name="T72" fmla="*/ 299092743 w 21545"/>
                <a:gd name="T73" fmla="*/ 161528642 h 21515"/>
                <a:gd name="T74" fmla="*/ 556197612 w 21545"/>
                <a:gd name="T75" fmla="*/ 15366057 h 21515"/>
                <a:gd name="T76" fmla="*/ 661852052 w 21545"/>
                <a:gd name="T77" fmla="*/ 1162343 h 21515"/>
                <a:gd name="T78" fmla="*/ 946590965 w 21545"/>
                <a:gd name="T79" fmla="*/ 88962082 h 21515"/>
                <a:gd name="T80" fmla="*/ 1142710303 w 21545"/>
                <a:gd name="T81" fmla="*/ 322022613 h 21515"/>
                <a:gd name="T82" fmla="*/ 1263491803 w 21545"/>
                <a:gd name="T83" fmla="*/ 681488322 h 21515"/>
                <a:gd name="T84" fmla="*/ 1283145221 w 21545"/>
                <a:gd name="T85" fmla="*/ 929912333 h 21515"/>
                <a:gd name="T86" fmla="*/ 1269387676 w 21545"/>
                <a:gd name="T87" fmla="*/ 1186988842 h 21515"/>
                <a:gd name="T88" fmla="*/ 1016809205 w 21545"/>
                <a:gd name="T89" fmla="*/ 1888362344 h 21515"/>
                <a:gd name="T90" fmla="*/ 901328778 w 21545"/>
                <a:gd name="T91" fmla="*/ 1976292333 h 21515"/>
                <a:gd name="T92" fmla="*/ 753687987 w 21545"/>
                <a:gd name="T93" fmla="*/ 2007021870 h 21515"/>
                <a:gd name="T94" fmla="*/ 623140016 w 21545"/>
                <a:gd name="T95" fmla="*/ 1944400504 h 21515"/>
                <a:gd name="T96" fmla="*/ 536544193 w 21545"/>
                <a:gd name="T97" fmla="*/ 1809212526 h 21515"/>
                <a:gd name="T98" fmla="*/ 536544193 w 21545"/>
                <a:gd name="T99" fmla="*/ 1809212526 h 2151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1545" h="21515">
                  <a:moveTo>
                    <a:pt x="9009" y="14012"/>
                  </a:moveTo>
                  <a:cubicBezTo>
                    <a:pt x="8778" y="14713"/>
                    <a:pt x="8545" y="15448"/>
                    <a:pt x="8304" y="16166"/>
                  </a:cubicBezTo>
                  <a:cubicBezTo>
                    <a:pt x="8066" y="16874"/>
                    <a:pt x="7857" y="17593"/>
                    <a:pt x="7511" y="18243"/>
                  </a:cubicBezTo>
                  <a:cubicBezTo>
                    <a:pt x="6937" y="19321"/>
                    <a:pt x="6135" y="20315"/>
                    <a:pt x="5252" y="21206"/>
                  </a:cubicBezTo>
                  <a:cubicBezTo>
                    <a:pt x="5135" y="21325"/>
                    <a:pt x="4970" y="21542"/>
                    <a:pt x="4779" y="21512"/>
                  </a:cubicBezTo>
                  <a:cubicBezTo>
                    <a:pt x="4633" y="21489"/>
                    <a:pt x="4620" y="21380"/>
                    <a:pt x="4592" y="21223"/>
                  </a:cubicBezTo>
                  <a:cubicBezTo>
                    <a:pt x="4436" y="20366"/>
                    <a:pt x="4325" y="19376"/>
                    <a:pt x="4382" y="18413"/>
                  </a:cubicBezTo>
                  <a:cubicBezTo>
                    <a:pt x="4449" y="17316"/>
                    <a:pt x="4751" y="16405"/>
                    <a:pt x="5032" y="15493"/>
                  </a:cubicBezTo>
                  <a:cubicBezTo>
                    <a:pt x="5568" y="13758"/>
                    <a:pt x="6078" y="12056"/>
                    <a:pt x="6618" y="10309"/>
                  </a:cubicBezTo>
                  <a:cubicBezTo>
                    <a:pt x="6654" y="10193"/>
                    <a:pt x="6751" y="10001"/>
                    <a:pt x="6718" y="9934"/>
                  </a:cubicBezTo>
                  <a:cubicBezTo>
                    <a:pt x="6473" y="9449"/>
                    <a:pt x="6314" y="9013"/>
                    <a:pt x="6244" y="8504"/>
                  </a:cubicBezTo>
                  <a:cubicBezTo>
                    <a:pt x="6163" y="7919"/>
                    <a:pt x="6225" y="7373"/>
                    <a:pt x="6399" y="6870"/>
                  </a:cubicBezTo>
                  <a:cubicBezTo>
                    <a:pt x="6703" y="5980"/>
                    <a:pt x="7407" y="5191"/>
                    <a:pt x="8491" y="4903"/>
                  </a:cubicBezTo>
                  <a:cubicBezTo>
                    <a:pt x="9180" y="4721"/>
                    <a:pt x="9945" y="4803"/>
                    <a:pt x="10408" y="5014"/>
                  </a:cubicBezTo>
                  <a:cubicBezTo>
                    <a:pt x="10886" y="5231"/>
                    <a:pt x="11213" y="5575"/>
                    <a:pt x="11367" y="6061"/>
                  </a:cubicBezTo>
                  <a:cubicBezTo>
                    <a:pt x="11530" y="6579"/>
                    <a:pt x="11409" y="7198"/>
                    <a:pt x="11278" y="7653"/>
                  </a:cubicBezTo>
                  <a:cubicBezTo>
                    <a:pt x="10983" y="8677"/>
                    <a:pt x="10596" y="9447"/>
                    <a:pt x="10243" y="10437"/>
                  </a:cubicBezTo>
                  <a:cubicBezTo>
                    <a:pt x="10068" y="10927"/>
                    <a:pt x="9871" y="11431"/>
                    <a:pt x="10033" y="11961"/>
                  </a:cubicBezTo>
                  <a:cubicBezTo>
                    <a:pt x="10183" y="12446"/>
                    <a:pt x="10516" y="12781"/>
                    <a:pt x="10970" y="13033"/>
                  </a:cubicBezTo>
                  <a:cubicBezTo>
                    <a:pt x="11440" y="13293"/>
                    <a:pt x="11996" y="13437"/>
                    <a:pt x="12765" y="13416"/>
                  </a:cubicBezTo>
                  <a:cubicBezTo>
                    <a:pt x="14122" y="13380"/>
                    <a:pt x="15065" y="12719"/>
                    <a:pt x="15696" y="12097"/>
                  </a:cubicBezTo>
                  <a:cubicBezTo>
                    <a:pt x="16703" y="11101"/>
                    <a:pt x="17314" y="9755"/>
                    <a:pt x="17546" y="8155"/>
                  </a:cubicBezTo>
                  <a:cubicBezTo>
                    <a:pt x="17620" y="7639"/>
                    <a:pt x="17676" y="7046"/>
                    <a:pt x="17623" y="6461"/>
                  </a:cubicBezTo>
                  <a:cubicBezTo>
                    <a:pt x="17527" y="5381"/>
                    <a:pt x="17083" y="4513"/>
                    <a:pt x="16379" y="3839"/>
                  </a:cubicBezTo>
                  <a:cubicBezTo>
                    <a:pt x="15708" y="3198"/>
                    <a:pt x="14758" y="2688"/>
                    <a:pt x="13603" y="2401"/>
                  </a:cubicBezTo>
                  <a:cubicBezTo>
                    <a:pt x="12457" y="2116"/>
                    <a:pt x="10870" y="2021"/>
                    <a:pt x="9461" y="2205"/>
                  </a:cubicBezTo>
                  <a:cubicBezTo>
                    <a:pt x="6900" y="2539"/>
                    <a:pt x="5093" y="3646"/>
                    <a:pt x="4030" y="5175"/>
                  </a:cubicBezTo>
                  <a:cubicBezTo>
                    <a:pt x="3472" y="5977"/>
                    <a:pt x="3105" y="6898"/>
                    <a:pt x="3105" y="8045"/>
                  </a:cubicBezTo>
                  <a:cubicBezTo>
                    <a:pt x="3105" y="8928"/>
                    <a:pt x="3392" y="9614"/>
                    <a:pt x="3853" y="10147"/>
                  </a:cubicBezTo>
                  <a:cubicBezTo>
                    <a:pt x="4000" y="10317"/>
                    <a:pt x="4217" y="10456"/>
                    <a:pt x="4360" y="10649"/>
                  </a:cubicBezTo>
                  <a:cubicBezTo>
                    <a:pt x="4564" y="10923"/>
                    <a:pt x="4329" y="11332"/>
                    <a:pt x="4228" y="11628"/>
                  </a:cubicBezTo>
                  <a:cubicBezTo>
                    <a:pt x="4106" y="11986"/>
                    <a:pt x="4094" y="12480"/>
                    <a:pt x="3545" y="12488"/>
                  </a:cubicBezTo>
                  <a:cubicBezTo>
                    <a:pt x="3319" y="12492"/>
                    <a:pt x="3033" y="12365"/>
                    <a:pt x="2840" y="12284"/>
                  </a:cubicBezTo>
                  <a:cubicBezTo>
                    <a:pt x="1399" y="11677"/>
                    <a:pt x="523" y="10574"/>
                    <a:pt x="163" y="9143"/>
                  </a:cubicBezTo>
                  <a:cubicBezTo>
                    <a:pt x="-55" y="8274"/>
                    <a:pt x="-54" y="7259"/>
                    <a:pt x="163" y="6419"/>
                  </a:cubicBezTo>
                  <a:cubicBezTo>
                    <a:pt x="374" y="5606"/>
                    <a:pt x="766" y="4856"/>
                    <a:pt x="1199" y="4247"/>
                  </a:cubicBezTo>
                  <a:cubicBezTo>
                    <a:pt x="2099" y="2984"/>
                    <a:pt x="3417" y="1973"/>
                    <a:pt x="5022" y="1251"/>
                  </a:cubicBezTo>
                  <a:cubicBezTo>
                    <a:pt x="6255" y="696"/>
                    <a:pt x="7647" y="306"/>
                    <a:pt x="9339" y="119"/>
                  </a:cubicBezTo>
                  <a:cubicBezTo>
                    <a:pt x="9901" y="57"/>
                    <a:pt x="10482" y="31"/>
                    <a:pt x="11113" y="9"/>
                  </a:cubicBezTo>
                  <a:cubicBezTo>
                    <a:pt x="12956" y="-58"/>
                    <a:pt x="14632" y="260"/>
                    <a:pt x="15894" y="689"/>
                  </a:cubicBezTo>
                  <a:cubicBezTo>
                    <a:pt x="17226" y="1142"/>
                    <a:pt x="18288" y="1746"/>
                    <a:pt x="19187" y="2494"/>
                  </a:cubicBezTo>
                  <a:cubicBezTo>
                    <a:pt x="20113" y="3264"/>
                    <a:pt x="20787" y="4159"/>
                    <a:pt x="21215" y="5278"/>
                  </a:cubicBezTo>
                  <a:cubicBezTo>
                    <a:pt x="21437" y="5860"/>
                    <a:pt x="21545" y="6483"/>
                    <a:pt x="21545" y="7202"/>
                  </a:cubicBezTo>
                  <a:cubicBezTo>
                    <a:pt x="21545" y="7923"/>
                    <a:pt x="21453" y="8558"/>
                    <a:pt x="21314" y="9193"/>
                  </a:cubicBezTo>
                  <a:cubicBezTo>
                    <a:pt x="20790" y="11573"/>
                    <a:pt x="19303" y="13518"/>
                    <a:pt x="17073" y="14625"/>
                  </a:cubicBezTo>
                  <a:cubicBezTo>
                    <a:pt x="16532" y="14894"/>
                    <a:pt x="15877" y="15141"/>
                    <a:pt x="15134" y="15306"/>
                  </a:cubicBezTo>
                  <a:cubicBezTo>
                    <a:pt x="14397" y="15470"/>
                    <a:pt x="13556" y="15592"/>
                    <a:pt x="12655" y="15544"/>
                  </a:cubicBezTo>
                  <a:cubicBezTo>
                    <a:pt x="11780" y="15499"/>
                    <a:pt x="11065" y="15318"/>
                    <a:pt x="10463" y="15059"/>
                  </a:cubicBezTo>
                  <a:cubicBezTo>
                    <a:pt x="9866" y="14803"/>
                    <a:pt x="9365" y="14488"/>
                    <a:pt x="9009" y="14012"/>
                  </a:cubicBezTo>
                  <a:close/>
                  <a:moveTo>
                    <a:pt x="9009" y="1401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</a:pPr>
              <a:endParaRPr lang="en-GB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71029" y="2542894"/>
              <a:ext cx="358955" cy="332191"/>
              <a:chOff x="1424267" y="1898426"/>
              <a:chExt cx="477770" cy="401951"/>
            </a:xfrm>
            <a:solidFill>
              <a:schemeClr val="bg2"/>
            </a:solidFill>
          </p:grpSpPr>
          <p:sp>
            <p:nvSpPr>
              <p:cNvPr id="13" name="AutoShape 27"/>
              <p:cNvSpPr>
                <a:spLocks/>
              </p:cNvSpPr>
              <p:nvPr/>
            </p:nvSpPr>
            <p:spPr bwMode="auto">
              <a:xfrm>
                <a:off x="1424267" y="1898426"/>
                <a:ext cx="288258" cy="401951"/>
              </a:xfrm>
              <a:custGeom>
                <a:avLst/>
                <a:gdLst>
                  <a:gd name="T0" fmla="*/ 0 w 21594"/>
                  <a:gd name="T1" fmla="*/ 0 h 21481"/>
                  <a:gd name="T2" fmla="*/ 0 w 21594"/>
                  <a:gd name="T3" fmla="*/ 0 h 21481"/>
                  <a:gd name="T4" fmla="*/ 0 w 21594"/>
                  <a:gd name="T5" fmla="*/ 0 h 21481"/>
                  <a:gd name="T6" fmla="*/ 0 w 21594"/>
                  <a:gd name="T7" fmla="*/ 0 h 21481"/>
                  <a:gd name="T8" fmla="*/ 0 w 21594"/>
                  <a:gd name="T9" fmla="*/ 0 h 21481"/>
                  <a:gd name="T10" fmla="*/ 0 w 21594"/>
                  <a:gd name="T11" fmla="*/ 0 h 21481"/>
                  <a:gd name="T12" fmla="*/ 0 w 21594"/>
                  <a:gd name="T13" fmla="*/ 0 h 21481"/>
                  <a:gd name="T14" fmla="*/ 0 w 21594"/>
                  <a:gd name="T15" fmla="*/ 0 h 21481"/>
                  <a:gd name="T16" fmla="*/ 0 w 21594"/>
                  <a:gd name="T17" fmla="*/ 0 h 21481"/>
                  <a:gd name="T18" fmla="*/ 0 w 21594"/>
                  <a:gd name="T19" fmla="*/ 0 h 21481"/>
                  <a:gd name="T20" fmla="*/ 0 w 21594"/>
                  <a:gd name="T21" fmla="*/ 0 h 21481"/>
                  <a:gd name="T22" fmla="*/ 0 w 21594"/>
                  <a:gd name="T23" fmla="*/ 0 h 21481"/>
                  <a:gd name="T24" fmla="*/ 0 w 21594"/>
                  <a:gd name="T25" fmla="*/ 0 h 21481"/>
                  <a:gd name="T26" fmla="*/ 0 w 21594"/>
                  <a:gd name="T27" fmla="*/ 0 h 21481"/>
                  <a:gd name="T28" fmla="*/ 0 w 21594"/>
                  <a:gd name="T29" fmla="*/ 0 h 21481"/>
                  <a:gd name="T30" fmla="*/ 0 w 21594"/>
                  <a:gd name="T31" fmla="*/ 0 h 21481"/>
                  <a:gd name="T32" fmla="*/ 0 w 21594"/>
                  <a:gd name="T33" fmla="*/ 0 h 21481"/>
                  <a:gd name="T34" fmla="*/ 0 w 21594"/>
                  <a:gd name="T35" fmla="*/ 0 h 21481"/>
                  <a:gd name="T36" fmla="*/ 0 w 21594"/>
                  <a:gd name="T37" fmla="*/ 0 h 21481"/>
                  <a:gd name="T38" fmla="*/ 0 w 21594"/>
                  <a:gd name="T39" fmla="*/ 0 h 21481"/>
                  <a:gd name="T40" fmla="*/ 0 w 21594"/>
                  <a:gd name="T41" fmla="*/ 0 h 21481"/>
                  <a:gd name="T42" fmla="*/ 0 w 21594"/>
                  <a:gd name="T43" fmla="*/ 0 h 21481"/>
                  <a:gd name="T44" fmla="*/ 0 w 21594"/>
                  <a:gd name="T45" fmla="*/ 0 h 21481"/>
                  <a:gd name="T46" fmla="*/ 0 w 21594"/>
                  <a:gd name="T47" fmla="*/ 0 h 21481"/>
                  <a:gd name="T48" fmla="*/ 0 w 21594"/>
                  <a:gd name="T49" fmla="*/ 0 h 21481"/>
                  <a:gd name="T50" fmla="*/ 0 w 21594"/>
                  <a:gd name="T51" fmla="*/ 0 h 21481"/>
                  <a:gd name="T52" fmla="*/ 0 w 21594"/>
                  <a:gd name="T53" fmla="*/ 0 h 21481"/>
                  <a:gd name="T54" fmla="*/ 0 w 21594"/>
                  <a:gd name="T55" fmla="*/ 0 h 21481"/>
                  <a:gd name="T56" fmla="*/ 0 w 21594"/>
                  <a:gd name="T57" fmla="*/ 0 h 21481"/>
                  <a:gd name="T58" fmla="*/ 0 w 21594"/>
                  <a:gd name="T59" fmla="*/ 0 h 21481"/>
                  <a:gd name="T60" fmla="*/ 0 w 21594"/>
                  <a:gd name="T61" fmla="*/ 0 h 21481"/>
                  <a:gd name="T62" fmla="*/ 0 w 21594"/>
                  <a:gd name="T63" fmla="*/ 0 h 21481"/>
                  <a:gd name="T64" fmla="*/ 0 w 21594"/>
                  <a:gd name="T65" fmla="*/ 0 h 21481"/>
                  <a:gd name="T66" fmla="*/ 0 w 21594"/>
                  <a:gd name="T67" fmla="*/ 0 h 21481"/>
                  <a:gd name="T68" fmla="*/ 0 w 21594"/>
                  <a:gd name="T69" fmla="*/ 0 h 21481"/>
                  <a:gd name="T70" fmla="*/ 0 w 21594"/>
                  <a:gd name="T71" fmla="*/ 0 h 21481"/>
                  <a:gd name="T72" fmla="*/ 0 w 21594"/>
                  <a:gd name="T73" fmla="*/ 0 h 21481"/>
                  <a:gd name="T74" fmla="*/ 0 w 21594"/>
                  <a:gd name="T75" fmla="*/ 0 h 21481"/>
                  <a:gd name="T76" fmla="*/ 0 w 21594"/>
                  <a:gd name="T77" fmla="*/ 0 h 214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1594" h="21481">
                    <a:moveTo>
                      <a:pt x="5932" y="14439"/>
                    </a:moveTo>
                    <a:cubicBezTo>
                      <a:pt x="5273" y="14717"/>
                      <a:pt x="4486" y="15132"/>
                      <a:pt x="4051" y="15925"/>
                    </a:cubicBezTo>
                    <a:cubicBezTo>
                      <a:pt x="3759" y="16454"/>
                      <a:pt x="3756" y="17150"/>
                      <a:pt x="3978" y="17683"/>
                    </a:cubicBezTo>
                    <a:cubicBezTo>
                      <a:pt x="4608" y="19197"/>
                      <a:pt x="7232" y="20072"/>
                      <a:pt x="9983" y="20234"/>
                    </a:cubicBezTo>
                    <a:cubicBezTo>
                      <a:pt x="12956" y="20410"/>
                      <a:pt x="15960" y="20095"/>
                      <a:pt x="17254" y="18650"/>
                    </a:cubicBezTo>
                    <a:cubicBezTo>
                      <a:pt x="17955" y="17866"/>
                      <a:pt x="17984" y="16727"/>
                      <a:pt x="17290" y="15949"/>
                    </a:cubicBezTo>
                    <a:cubicBezTo>
                      <a:pt x="16475" y="15037"/>
                      <a:pt x="15361" y="14638"/>
                      <a:pt x="14179" y="14068"/>
                    </a:cubicBezTo>
                    <a:cubicBezTo>
                      <a:pt x="13820" y="13894"/>
                      <a:pt x="13466" y="13609"/>
                      <a:pt x="12986" y="13522"/>
                    </a:cubicBezTo>
                    <a:cubicBezTo>
                      <a:pt x="12654" y="13463"/>
                      <a:pt x="11973" y="13511"/>
                      <a:pt x="11611" y="13522"/>
                    </a:cubicBezTo>
                    <a:cubicBezTo>
                      <a:pt x="9250" y="13600"/>
                      <a:pt x="7368" y="13834"/>
                      <a:pt x="5932" y="14439"/>
                    </a:cubicBezTo>
                    <a:close/>
                    <a:moveTo>
                      <a:pt x="6258" y="2650"/>
                    </a:moveTo>
                    <a:cubicBezTo>
                      <a:pt x="5686" y="3797"/>
                      <a:pt x="6129" y="5340"/>
                      <a:pt x="6727" y="6340"/>
                    </a:cubicBezTo>
                    <a:cubicBezTo>
                      <a:pt x="7378" y="7427"/>
                      <a:pt x="8390" y="8316"/>
                      <a:pt x="9622" y="8718"/>
                    </a:cubicBezTo>
                    <a:cubicBezTo>
                      <a:pt x="11602" y="9365"/>
                      <a:pt x="14233" y="8713"/>
                      <a:pt x="15048" y="7554"/>
                    </a:cubicBezTo>
                    <a:cubicBezTo>
                      <a:pt x="15273" y="7233"/>
                      <a:pt x="15376" y="6761"/>
                      <a:pt x="15409" y="6414"/>
                    </a:cubicBezTo>
                    <a:cubicBezTo>
                      <a:pt x="15622" y="4186"/>
                      <a:pt x="13889" y="2022"/>
                      <a:pt x="11935" y="1263"/>
                    </a:cubicBezTo>
                    <a:cubicBezTo>
                      <a:pt x="11340" y="1030"/>
                      <a:pt x="10391" y="902"/>
                      <a:pt x="9513" y="966"/>
                    </a:cubicBezTo>
                    <a:cubicBezTo>
                      <a:pt x="7789" y="1092"/>
                      <a:pt x="6661" y="1840"/>
                      <a:pt x="6258" y="2650"/>
                    </a:cubicBezTo>
                    <a:close/>
                    <a:moveTo>
                      <a:pt x="18845" y="1015"/>
                    </a:moveTo>
                    <a:cubicBezTo>
                      <a:pt x="18029" y="1015"/>
                      <a:pt x="17240" y="1015"/>
                      <a:pt x="16240" y="1015"/>
                    </a:cubicBezTo>
                    <a:cubicBezTo>
                      <a:pt x="17894" y="1951"/>
                      <a:pt x="19363" y="3151"/>
                      <a:pt x="19243" y="5102"/>
                    </a:cubicBezTo>
                    <a:cubicBezTo>
                      <a:pt x="19122" y="7073"/>
                      <a:pt x="17294" y="7867"/>
                      <a:pt x="15625" y="8792"/>
                    </a:cubicBezTo>
                    <a:cubicBezTo>
                      <a:pt x="15241" y="9005"/>
                      <a:pt x="14651" y="9444"/>
                      <a:pt x="14505" y="9708"/>
                    </a:cubicBezTo>
                    <a:cubicBezTo>
                      <a:pt x="13900" y="10800"/>
                      <a:pt x="15517" y="11415"/>
                      <a:pt x="16349" y="11838"/>
                    </a:cubicBezTo>
                    <a:cubicBezTo>
                      <a:pt x="17110" y="12225"/>
                      <a:pt x="17756" y="12561"/>
                      <a:pt x="18339" y="12903"/>
                    </a:cubicBezTo>
                    <a:cubicBezTo>
                      <a:pt x="19569" y="13625"/>
                      <a:pt x="20734" y="14550"/>
                      <a:pt x="20726" y="16148"/>
                    </a:cubicBezTo>
                    <a:cubicBezTo>
                      <a:pt x="20718" y="17893"/>
                      <a:pt x="19252" y="19109"/>
                      <a:pt x="17615" y="19913"/>
                    </a:cubicBezTo>
                    <a:cubicBezTo>
                      <a:pt x="15973" y="20718"/>
                      <a:pt x="13608" y="21273"/>
                      <a:pt x="11213" y="21423"/>
                    </a:cubicBezTo>
                    <a:cubicBezTo>
                      <a:pt x="8407" y="21600"/>
                      <a:pt x="5762" y="21374"/>
                      <a:pt x="3725" y="20755"/>
                    </a:cubicBezTo>
                    <a:cubicBezTo>
                      <a:pt x="1883" y="20194"/>
                      <a:pt x="-6" y="19159"/>
                      <a:pt x="0" y="17436"/>
                    </a:cubicBezTo>
                    <a:cubicBezTo>
                      <a:pt x="3" y="16550"/>
                      <a:pt x="593" y="15684"/>
                      <a:pt x="1265" y="15132"/>
                    </a:cubicBezTo>
                    <a:cubicBezTo>
                      <a:pt x="3418" y="13366"/>
                      <a:pt x="7108" y="12934"/>
                      <a:pt x="11575" y="12705"/>
                    </a:cubicBezTo>
                    <a:cubicBezTo>
                      <a:pt x="11335" y="12383"/>
                      <a:pt x="10683" y="11999"/>
                      <a:pt x="10453" y="11516"/>
                    </a:cubicBezTo>
                    <a:cubicBezTo>
                      <a:pt x="10158" y="10897"/>
                      <a:pt x="10341" y="10209"/>
                      <a:pt x="10742" y="9708"/>
                    </a:cubicBezTo>
                    <a:cubicBezTo>
                      <a:pt x="7884" y="9960"/>
                      <a:pt x="5600" y="9393"/>
                      <a:pt x="4086" y="8396"/>
                    </a:cubicBezTo>
                    <a:cubicBezTo>
                      <a:pt x="2796" y="7544"/>
                      <a:pt x="1798" y="6101"/>
                      <a:pt x="2314" y="4433"/>
                    </a:cubicBezTo>
                    <a:cubicBezTo>
                      <a:pt x="2755" y="3007"/>
                      <a:pt x="3989" y="1978"/>
                      <a:pt x="5534" y="1263"/>
                    </a:cubicBezTo>
                    <a:cubicBezTo>
                      <a:pt x="7148" y="516"/>
                      <a:pt x="9116" y="0"/>
                      <a:pt x="11684" y="0"/>
                    </a:cubicBezTo>
                    <a:cubicBezTo>
                      <a:pt x="14848" y="0"/>
                      <a:pt x="18228" y="0"/>
                      <a:pt x="21594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lnSpc>
                    <a:spcPct val="120000"/>
                  </a:lnSpc>
                </a:pPr>
                <a:endParaRPr lang="en-GB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AutoShape 28"/>
              <p:cNvSpPr>
                <a:spLocks/>
              </p:cNvSpPr>
              <p:nvPr/>
            </p:nvSpPr>
            <p:spPr bwMode="auto">
              <a:xfrm>
                <a:off x="1719507" y="1963838"/>
                <a:ext cx="182530" cy="1753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1600" h="21600">
                    <a:moveTo>
                      <a:pt x="9382" y="0"/>
                    </a:moveTo>
                    <a:cubicBezTo>
                      <a:pt x="10335" y="0"/>
                      <a:pt x="11333" y="0"/>
                      <a:pt x="12285" y="0"/>
                    </a:cubicBezTo>
                    <a:cubicBezTo>
                      <a:pt x="12285" y="3056"/>
                      <a:pt x="12285" y="6154"/>
                      <a:pt x="12285" y="9210"/>
                    </a:cubicBezTo>
                    <a:cubicBezTo>
                      <a:pt x="15184" y="9210"/>
                      <a:pt x="18514" y="9210"/>
                      <a:pt x="21600" y="9210"/>
                    </a:cubicBezTo>
                    <a:cubicBezTo>
                      <a:pt x="21600" y="10204"/>
                      <a:pt x="21600" y="11225"/>
                      <a:pt x="21600" y="12218"/>
                    </a:cubicBezTo>
                    <a:cubicBezTo>
                      <a:pt x="18423" y="12218"/>
                      <a:pt x="15390" y="12218"/>
                      <a:pt x="12285" y="12218"/>
                    </a:cubicBezTo>
                    <a:cubicBezTo>
                      <a:pt x="12285" y="15351"/>
                      <a:pt x="12285" y="18467"/>
                      <a:pt x="12285" y="21600"/>
                    </a:cubicBezTo>
                    <a:cubicBezTo>
                      <a:pt x="11313" y="21600"/>
                      <a:pt x="10354" y="21600"/>
                      <a:pt x="9382" y="21600"/>
                    </a:cubicBezTo>
                    <a:cubicBezTo>
                      <a:pt x="9382" y="18486"/>
                      <a:pt x="9382" y="15331"/>
                      <a:pt x="9382" y="12218"/>
                    </a:cubicBezTo>
                    <a:cubicBezTo>
                      <a:pt x="6247" y="12218"/>
                      <a:pt x="3125" y="12218"/>
                      <a:pt x="0" y="12218"/>
                    </a:cubicBezTo>
                    <a:cubicBezTo>
                      <a:pt x="0" y="11225"/>
                      <a:pt x="0" y="10204"/>
                      <a:pt x="0" y="9210"/>
                    </a:cubicBezTo>
                    <a:cubicBezTo>
                      <a:pt x="3124" y="9210"/>
                      <a:pt x="6259" y="9210"/>
                      <a:pt x="9382" y="9210"/>
                    </a:cubicBezTo>
                    <a:cubicBezTo>
                      <a:pt x="9382" y="6192"/>
                      <a:pt x="9382" y="3190"/>
                      <a:pt x="9382" y="171"/>
                    </a:cubicBezTo>
                    <a:cubicBezTo>
                      <a:pt x="9379" y="90"/>
                      <a:pt x="9315" y="10"/>
                      <a:pt x="9382" y="0"/>
                    </a:cubicBezTo>
                    <a:close/>
                    <a:moveTo>
                      <a:pt x="9382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lnSpc>
                    <a:spcPct val="120000"/>
                  </a:lnSpc>
                </a:pPr>
                <a:endParaRPr lang="en-GB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61199" y="2932109"/>
              <a:ext cx="819826" cy="2451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2890" y="3747556"/>
              <a:ext cx="873031" cy="2451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75754" y="2886397"/>
              <a:ext cx="819826" cy="2451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5601" y="4696968"/>
              <a:ext cx="819826" cy="2451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668979" y="2764751"/>
            <a:ext cx="1514444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5"/>
          <p:cNvSpPr>
            <a:spLocks noEditPoints="1"/>
          </p:cNvSpPr>
          <p:nvPr/>
        </p:nvSpPr>
        <p:spPr bwMode="auto">
          <a:xfrm>
            <a:off x="5668979" y="3930772"/>
            <a:ext cx="634782" cy="605549"/>
          </a:xfrm>
          <a:custGeom>
            <a:avLst/>
            <a:gdLst>
              <a:gd name="T0" fmla="*/ 488 w 501"/>
              <a:gd name="T1" fmla="*/ 12 h 434"/>
              <a:gd name="T2" fmla="*/ 459 w 501"/>
              <a:gd name="T3" fmla="*/ 0 h 434"/>
              <a:gd name="T4" fmla="*/ 42 w 501"/>
              <a:gd name="T5" fmla="*/ 0 h 434"/>
              <a:gd name="T6" fmla="*/ 12 w 501"/>
              <a:gd name="T7" fmla="*/ 12 h 434"/>
              <a:gd name="T8" fmla="*/ 0 w 501"/>
              <a:gd name="T9" fmla="*/ 42 h 434"/>
              <a:gd name="T10" fmla="*/ 0 w 501"/>
              <a:gd name="T11" fmla="*/ 325 h 434"/>
              <a:gd name="T12" fmla="*/ 12 w 501"/>
              <a:gd name="T13" fmla="*/ 355 h 434"/>
              <a:gd name="T14" fmla="*/ 42 w 501"/>
              <a:gd name="T15" fmla="*/ 367 h 434"/>
              <a:gd name="T16" fmla="*/ 184 w 501"/>
              <a:gd name="T17" fmla="*/ 367 h 434"/>
              <a:gd name="T18" fmla="*/ 179 w 501"/>
              <a:gd name="T19" fmla="*/ 387 h 434"/>
              <a:gd name="T20" fmla="*/ 171 w 501"/>
              <a:gd name="T21" fmla="*/ 406 h 434"/>
              <a:gd name="T22" fmla="*/ 167 w 501"/>
              <a:gd name="T23" fmla="*/ 417 h 434"/>
              <a:gd name="T24" fmla="*/ 172 w 501"/>
              <a:gd name="T25" fmla="*/ 429 h 434"/>
              <a:gd name="T26" fmla="*/ 184 w 501"/>
              <a:gd name="T27" fmla="*/ 434 h 434"/>
              <a:gd name="T28" fmla="*/ 317 w 501"/>
              <a:gd name="T29" fmla="*/ 434 h 434"/>
              <a:gd name="T30" fmla="*/ 329 w 501"/>
              <a:gd name="T31" fmla="*/ 429 h 434"/>
              <a:gd name="T32" fmla="*/ 334 w 501"/>
              <a:gd name="T33" fmla="*/ 417 h 434"/>
              <a:gd name="T34" fmla="*/ 330 w 501"/>
              <a:gd name="T35" fmla="*/ 406 h 434"/>
              <a:gd name="T36" fmla="*/ 321 w 501"/>
              <a:gd name="T37" fmla="*/ 387 h 434"/>
              <a:gd name="T38" fmla="*/ 317 w 501"/>
              <a:gd name="T39" fmla="*/ 367 h 434"/>
              <a:gd name="T40" fmla="*/ 459 w 501"/>
              <a:gd name="T41" fmla="*/ 367 h 434"/>
              <a:gd name="T42" fmla="*/ 488 w 501"/>
              <a:gd name="T43" fmla="*/ 355 h 434"/>
              <a:gd name="T44" fmla="*/ 501 w 501"/>
              <a:gd name="T45" fmla="*/ 325 h 434"/>
              <a:gd name="T46" fmla="*/ 501 w 501"/>
              <a:gd name="T47" fmla="*/ 42 h 434"/>
              <a:gd name="T48" fmla="*/ 488 w 501"/>
              <a:gd name="T49" fmla="*/ 12 h 434"/>
              <a:gd name="T50" fmla="*/ 467 w 501"/>
              <a:gd name="T51" fmla="*/ 259 h 434"/>
              <a:gd name="T52" fmla="*/ 465 w 501"/>
              <a:gd name="T53" fmla="*/ 264 h 434"/>
              <a:gd name="T54" fmla="*/ 459 w 501"/>
              <a:gd name="T55" fmla="*/ 267 h 434"/>
              <a:gd name="T56" fmla="*/ 42 w 501"/>
              <a:gd name="T57" fmla="*/ 267 h 434"/>
              <a:gd name="T58" fmla="*/ 36 w 501"/>
              <a:gd name="T59" fmla="*/ 264 h 434"/>
              <a:gd name="T60" fmla="*/ 33 w 501"/>
              <a:gd name="T61" fmla="*/ 259 h 434"/>
              <a:gd name="T62" fmla="*/ 33 w 501"/>
              <a:gd name="T63" fmla="*/ 42 h 434"/>
              <a:gd name="T64" fmla="*/ 36 w 501"/>
              <a:gd name="T65" fmla="*/ 36 h 434"/>
              <a:gd name="T66" fmla="*/ 42 w 501"/>
              <a:gd name="T67" fmla="*/ 33 h 434"/>
              <a:gd name="T68" fmla="*/ 459 w 501"/>
              <a:gd name="T69" fmla="*/ 33 h 434"/>
              <a:gd name="T70" fmla="*/ 465 w 501"/>
              <a:gd name="T71" fmla="*/ 36 h 434"/>
              <a:gd name="T72" fmla="*/ 467 w 501"/>
              <a:gd name="T73" fmla="*/ 42 h 434"/>
              <a:gd name="T74" fmla="*/ 467 w 501"/>
              <a:gd name="T75" fmla="*/ 259 h 434"/>
              <a:gd name="T76" fmla="*/ 467 w 501"/>
              <a:gd name="T77" fmla="*/ 259 h 434"/>
              <a:gd name="T78" fmla="*/ 467 w 501"/>
              <a:gd name="T79" fmla="*/ 259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1" h="434">
                <a:moveTo>
                  <a:pt x="488" y="12"/>
                </a:moveTo>
                <a:cubicBezTo>
                  <a:pt x="480" y="4"/>
                  <a:pt x="470" y="0"/>
                  <a:pt x="459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30" y="0"/>
                  <a:pt x="20" y="4"/>
                  <a:pt x="12" y="12"/>
                </a:cubicBezTo>
                <a:cubicBezTo>
                  <a:pt x="4" y="20"/>
                  <a:pt x="0" y="30"/>
                  <a:pt x="0" y="4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37"/>
                  <a:pt x="4" y="347"/>
                  <a:pt x="12" y="355"/>
                </a:cubicBezTo>
                <a:cubicBezTo>
                  <a:pt x="20" y="363"/>
                  <a:pt x="30" y="367"/>
                  <a:pt x="42" y="367"/>
                </a:cubicBezTo>
                <a:cubicBezTo>
                  <a:pt x="184" y="367"/>
                  <a:pt x="184" y="367"/>
                  <a:pt x="184" y="367"/>
                </a:cubicBezTo>
                <a:cubicBezTo>
                  <a:pt x="184" y="374"/>
                  <a:pt x="182" y="380"/>
                  <a:pt x="179" y="387"/>
                </a:cubicBezTo>
                <a:cubicBezTo>
                  <a:pt x="177" y="394"/>
                  <a:pt x="174" y="400"/>
                  <a:pt x="171" y="406"/>
                </a:cubicBezTo>
                <a:cubicBezTo>
                  <a:pt x="168" y="411"/>
                  <a:pt x="167" y="415"/>
                  <a:pt x="167" y="417"/>
                </a:cubicBezTo>
                <a:cubicBezTo>
                  <a:pt x="167" y="422"/>
                  <a:pt x="169" y="426"/>
                  <a:pt x="172" y="429"/>
                </a:cubicBezTo>
                <a:cubicBezTo>
                  <a:pt x="175" y="432"/>
                  <a:pt x="179" y="434"/>
                  <a:pt x="184" y="434"/>
                </a:cubicBezTo>
                <a:cubicBezTo>
                  <a:pt x="317" y="434"/>
                  <a:pt x="317" y="434"/>
                  <a:pt x="317" y="434"/>
                </a:cubicBezTo>
                <a:cubicBezTo>
                  <a:pt x="322" y="434"/>
                  <a:pt x="325" y="432"/>
                  <a:pt x="329" y="429"/>
                </a:cubicBezTo>
                <a:cubicBezTo>
                  <a:pt x="332" y="426"/>
                  <a:pt x="334" y="422"/>
                  <a:pt x="334" y="417"/>
                </a:cubicBezTo>
                <a:cubicBezTo>
                  <a:pt x="334" y="415"/>
                  <a:pt x="332" y="411"/>
                  <a:pt x="330" y="406"/>
                </a:cubicBezTo>
                <a:cubicBezTo>
                  <a:pt x="327" y="400"/>
                  <a:pt x="324" y="394"/>
                  <a:pt x="321" y="387"/>
                </a:cubicBezTo>
                <a:cubicBezTo>
                  <a:pt x="318" y="380"/>
                  <a:pt x="317" y="374"/>
                  <a:pt x="317" y="367"/>
                </a:cubicBezTo>
                <a:cubicBezTo>
                  <a:pt x="459" y="367"/>
                  <a:pt x="459" y="367"/>
                  <a:pt x="459" y="367"/>
                </a:cubicBezTo>
                <a:cubicBezTo>
                  <a:pt x="470" y="367"/>
                  <a:pt x="480" y="363"/>
                  <a:pt x="488" y="355"/>
                </a:cubicBezTo>
                <a:cubicBezTo>
                  <a:pt x="496" y="347"/>
                  <a:pt x="501" y="337"/>
                  <a:pt x="501" y="325"/>
                </a:cubicBezTo>
                <a:cubicBezTo>
                  <a:pt x="501" y="42"/>
                  <a:pt x="501" y="42"/>
                  <a:pt x="501" y="42"/>
                </a:cubicBezTo>
                <a:cubicBezTo>
                  <a:pt x="501" y="30"/>
                  <a:pt x="496" y="20"/>
                  <a:pt x="488" y="12"/>
                </a:cubicBezTo>
                <a:close/>
                <a:moveTo>
                  <a:pt x="467" y="259"/>
                </a:moveTo>
                <a:cubicBezTo>
                  <a:pt x="467" y="261"/>
                  <a:pt x="466" y="263"/>
                  <a:pt x="465" y="264"/>
                </a:cubicBezTo>
                <a:cubicBezTo>
                  <a:pt x="463" y="266"/>
                  <a:pt x="461" y="267"/>
                  <a:pt x="459" y="267"/>
                </a:cubicBezTo>
                <a:cubicBezTo>
                  <a:pt x="42" y="267"/>
                  <a:pt x="42" y="267"/>
                  <a:pt x="42" y="267"/>
                </a:cubicBezTo>
                <a:cubicBezTo>
                  <a:pt x="39" y="267"/>
                  <a:pt x="38" y="266"/>
                  <a:pt x="36" y="264"/>
                </a:cubicBezTo>
                <a:cubicBezTo>
                  <a:pt x="34" y="263"/>
                  <a:pt x="33" y="261"/>
                  <a:pt x="33" y="259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39"/>
                  <a:pt x="34" y="37"/>
                  <a:pt x="36" y="36"/>
                </a:cubicBezTo>
                <a:cubicBezTo>
                  <a:pt x="38" y="34"/>
                  <a:pt x="39" y="33"/>
                  <a:pt x="42" y="33"/>
                </a:cubicBezTo>
                <a:cubicBezTo>
                  <a:pt x="459" y="33"/>
                  <a:pt x="459" y="33"/>
                  <a:pt x="459" y="33"/>
                </a:cubicBezTo>
                <a:cubicBezTo>
                  <a:pt x="461" y="33"/>
                  <a:pt x="463" y="34"/>
                  <a:pt x="465" y="36"/>
                </a:cubicBezTo>
                <a:cubicBezTo>
                  <a:pt x="466" y="37"/>
                  <a:pt x="467" y="39"/>
                  <a:pt x="467" y="42"/>
                </a:cubicBezTo>
                <a:lnTo>
                  <a:pt x="467" y="259"/>
                </a:lnTo>
                <a:close/>
                <a:moveTo>
                  <a:pt x="467" y="259"/>
                </a:moveTo>
                <a:cubicBezTo>
                  <a:pt x="467" y="259"/>
                  <a:pt x="467" y="259"/>
                  <a:pt x="467" y="259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8667000" y="3918527"/>
            <a:ext cx="415328" cy="630039"/>
          </a:xfrm>
          <a:custGeom>
            <a:avLst/>
            <a:gdLst>
              <a:gd name="T0" fmla="*/ 615 w 704"/>
              <a:gd name="T1" fmla="*/ 0 h 1176"/>
              <a:gd name="T2" fmla="*/ 89 w 704"/>
              <a:gd name="T3" fmla="*/ 0 h 1176"/>
              <a:gd name="T4" fmla="*/ 0 w 704"/>
              <a:gd name="T5" fmla="*/ 89 h 1176"/>
              <a:gd name="T6" fmla="*/ 0 w 704"/>
              <a:gd name="T7" fmla="*/ 1087 h 1176"/>
              <a:gd name="T8" fmla="*/ 89 w 704"/>
              <a:gd name="T9" fmla="*/ 1176 h 1176"/>
              <a:gd name="T10" fmla="*/ 615 w 704"/>
              <a:gd name="T11" fmla="*/ 1176 h 1176"/>
              <a:gd name="T12" fmla="*/ 704 w 704"/>
              <a:gd name="T13" fmla="*/ 1087 h 1176"/>
              <a:gd name="T14" fmla="*/ 704 w 704"/>
              <a:gd name="T15" fmla="*/ 89 h 1176"/>
              <a:gd name="T16" fmla="*/ 615 w 704"/>
              <a:gd name="T17" fmla="*/ 0 h 1176"/>
              <a:gd name="T18" fmla="*/ 387 w 704"/>
              <a:gd name="T19" fmla="*/ 1084 h 1176"/>
              <a:gd name="T20" fmla="*/ 375 w 704"/>
              <a:gd name="T21" fmla="*/ 1097 h 1176"/>
              <a:gd name="T22" fmla="*/ 329 w 704"/>
              <a:gd name="T23" fmla="*/ 1097 h 1176"/>
              <a:gd name="T24" fmla="*/ 317 w 704"/>
              <a:gd name="T25" fmla="*/ 1084 h 1176"/>
              <a:gd name="T26" fmla="*/ 317 w 704"/>
              <a:gd name="T27" fmla="*/ 1044 h 1176"/>
              <a:gd name="T28" fmla="*/ 322 w 704"/>
              <a:gd name="T29" fmla="*/ 1033 h 1176"/>
              <a:gd name="T30" fmla="*/ 345 w 704"/>
              <a:gd name="T31" fmla="*/ 1017 h 1176"/>
              <a:gd name="T32" fmla="*/ 359 w 704"/>
              <a:gd name="T33" fmla="*/ 1017 h 1176"/>
              <a:gd name="T34" fmla="*/ 382 w 704"/>
              <a:gd name="T35" fmla="*/ 1033 h 1176"/>
              <a:gd name="T36" fmla="*/ 387 w 704"/>
              <a:gd name="T37" fmla="*/ 1044 h 1176"/>
              <a:gd name="T38" fmla="*/ 387 w 704"/>
              <a:gd name="T39" fmla="*/ 1084 h 1176"/>
              <a:gd name="T40" fmla="*/ 598 w 704"/>
              <a:gd name="T41" fmla="*/ 962 h 1176"/>
              <a:gd name="T42" fmla="*/ 106 w 704"/>
              <a:gd name="T43" fmla="*/ 962 h 1176"/>
              <a:gd name="T44" fmla="*/ 106 w 704"/>
              <a:gd name="T45" fmla="*/ 135 h 1176"/>
              <a:gd name="T46" fmla="*/ 598 w 704"/>
              <a:gd name="T47" fmla="*/ 135 h 1176"/>
              <a:gd name="T48" fmla="*/ 598 w 704"/>
              <a:gd name="T49" fmla="*/ 962 h 1176"/>
              <a:gd name="T50" fmla="*/ 598 w 704"/>
              <a:gd name="T51" fmla="*/ 962 h 1176"/>
              <a:gd name="T52" fmla="*/ 598 w 704"/>
              <a:gd name="T53" fmla="*/ 962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04" h="1176">
                <a:moveTo>
                  <a:pt x="615" y="0"/>
                </a:moveTo>
                <a:cubicBezTo>
                  <a:pt x="89" y="0"/>
                  <a:pt x="89" y="0"/>
                  <a:pt x="89" y="0"/>
                </a:cubicBezTo>
                <a:cubicBezTo>
                  <a:pt x="40" y="0"/>
                  <a:pt x="0" y="40"/>
                  <a:pt x="0" y="89"/>
                </a:cubicBezTo>
                <a:cubicBezTo>
                  <a:pt x="0" y="1087"/>
                  <a:pt x="0" y="1087"/>
                  <a:pt x="0" y="1087"/>
                </a:cubicBezTo>
                <a:cubicBezTo>
                  <a:pt x="0" y="1136"/>
                  <a:pt x="40" y="1176"/>
                  <a:pt x="89" y="1176"/>
                </a:cubicBezTo>
                <a:cubicBezTo>
                  <a:pt x="615" y="1176"/>
                  <a:pt x="615" y="1176"/>
                  <a:pt x="615" y="1176"/>
                </a:cubicBezTo>
                <a:cubicBezTo>
                  <a:pt x="664" y="1176"/>
                  <a:pt x="704" y="1136"/>
                  <a:pt x="704" y="1087"/>
                </a:cubicBezTo>
                <a:cubicBezTo>
                  <a:pt x="704" y="89"/>
                  <a:pt x="704" y="89"/>
                  <a:pt x="704" y="89"/>
                </a:cubicBezTo>
                <a:cubicBezTo>
                  <a:pt x="704" y="40"/>
                  <a:pt x="664" y="0"/>
                  <a:pt x="615" y="0"/>
                </a:cubicBezTo>
                <a:close/>
                <a:moveTo>
                  <a:pt x="387" y="1084"/>
                </a:moveTo>
                <a:cubicBezTo>
                  <a:pt x="387" y="1091"/>
                  <a:pt x="382" y="1097"/>
                  <a:pt x="375" y="1097"/>
                </a:cubicBezTo>
                <a:cubicBezTo>
                  <a:pt x="329" y="1097"/>
                  <a:pt x="329" y="1097"/>
                  <a:pt x="329" y="1097"/>
                </a:cubicBezTo>
                <a:cubicBezTo>
                  <a:pt x="322" y="1097"/>
                  <a:pt x="317" y="1091"/>
                  <a:pt x="317" y="1084"/>
                </a:cubicBezTo>
                <a:cubicBezTo>
                  <a:pt x="317" y="1044"/>
                  <a:pt x="317" y="1044"/>
                  <a:pt x="317" y="1044"/>
                </a:cubicBezTo>
                <a:cubicBezTo>
                  <a:pt x="317" y="1040"/>
                  <a:pt x="319" y="1036"/>
                  <a:pt x="322" y="1033"/>
                </a:cubicBezTo>
                <a:cubicBezTo>
                  <a:pt x="345" y="1017"/>
                  <a:pt x="345" y="1017"/>
                  <a:pt x="345" y="1017"/>
                </a:cubicBezTo>
                <a:cubicBezTo>
                  <a:pt x="349" y="1014"/>
                  <a:pt x="355" y="1014"/>
                  <a:pt x="359" y="1017"/>
                </a:cubicBezTo>
                <a:cubicBezTo>
                  <a:pt x="382" y="1033"/>
                  <a:pt x="382" y="1033"/>
                  <a:pt x="382" y="1033"/>
                </a:cubicBezTo>
                <a:cubicBezTo>
                  <a:pt x="385" y="1036"/>
                  <a:pt x="387" y="1040"/>
                  <a:pt x="387" y="1044"/>
                </a:cubicBezTo>
                <a:cubicBezTo>
                  <a:pt x="387" y="1084"/>
                  <a:pt x="387" y="1084"/>
                  <a:pt x="387" y="1084"/>
                </a:cubicBezTo>
                <a:close/>
                <a:moveTo>
                  <a:pt x="598" y="962"/>
                </a:moveTo>
                <a:cubicBezTo>
                  <a:pt x="106" y="962"/>
                  <a:pt x="106" y="962"/>
                  <a:pt x="106" y="962"/>
                </a:cubicBezTo>
                <a:cubicBezTo>
                  <a:pt x="106" y="135"/>
                  <a:pt x="106" y="135"/>
                  <a:pt x="106" y="135"/>
                </a:cubicBezTo>
                <a:cubicBezTo>
                  <a:pt x="598" y="135"/>
                  <a:pt x="598" y="135"/>
                  <a:pt x="598" y="135"/>
                </a:cubicBezTo>
                <a:lnTo>
                  <a:pt x="598" y="962"/>
                </a:lnTo>
                <a:close/>
                <a:moveTo>
                  <a:pt x="598" y="962"/>
                </a:moveTo>
                <a:cubicBezTo>
                  <a:pt x="598" y="962"/>
                  <a:pt x="598" y="962"/>
                  <a:pt x="598" y="962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68979" y="3029935"/>
            <a:ext cx="5764353" cy="578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39408" y="4104280"/>
            <a:ext cx="359073" cy="234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42%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70036" y="4104280"/>
            <a:ext cx="359073" cy="234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58%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68979" y="5145661"/>
            <a:ext cx="271109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68979" y="4863048"/>
            <a:ext cx="1256754" cy="2362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69863" y="4863048"/>
            <a:ext cx="1256754" cy="2362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69863" y="5145661"/>
            <a:ext cx="276346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4852492" y="156679"/>
            <a:ext cx="3153767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替换文字内容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14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808308" y="2554560"/>
            <a:ext cx="3761414" cy="4285033"/>
            <a:chOff x="434975" y="1644651"/>
            <a:chExt cx="3044825" cy="3468688"/>
          </a:xfrm>
        </p:grpSpPr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1276350" y="3192463"/>
              <a:ext cx="1144588" cy="4318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14" y="102"/>
                </a:cxn>
                <a:cxn ang="0">
                  <a:pos x="430" y="0"/>
                </a:cxn>
                <a:cxn ang="0">
                  <a:pos x="490" y="0"/>
                </a:cxn>
                <a:cxn ang="0">
                  <a:pos x="200" y="168"/>
                </a:cxn>
                <a:cxn ang="0">
                  <a:pos x="137" y="153"/>
                </a:cxn>
                <a:cxn ang="0">
                  <a:pos x="35" y="82"/>
                </a:cxn>
                <a:cxn ang="0">
                  <a:pos x="0" y="0"/>
                </a:cxn>
                <a:cxn ang="0">
                  <a:pos x="64" y="0"/>
                </a:cxn>
              </a:cxnLst>
              <a:rect l="0" t="0" r="r" b="b"/>
              <a:pathLst>
                <a:path w="490" h="185">
                  <a:moveTo>
                    <a:pt x="64" y="0"/>
                  </a:moveTo>
                  <a:cubicBezTo>
                    <a:pt x="84" y="51"/>
                    <a:pt x="134" y="85"/>
                    <a:pt x="214" y="102"/>
                  </a:cubicBezTo>
                  <a:cubicBezTo>
                    <a:pt x="335" y="115"/>
                    <a:pt x="407" y="81"/>
                    <a:pt x="430" y="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470" y="129"/>
                    <a:pt x="373" y="185"/>
                    <a:pt x="200" y="168"/>
                  </a:cubicBezTo>
                  <a:cubicBezTo>
                    <a:pt x="177" y="164"/>
                    <a:pt x="156" y="159"/>
                    <a:pt x="137" y="153"/>
                  </a:cubicBezTo>
                  <a:cubicBezTo>
                    <a:pt x="93" y="137"/>
                    <a:pt x="59" y="114"/>
                    <a:pt x="35" y="82"/>
                  </a:cubicBezTo>
                  <a:cubicBezTo>
                    <a:pt x="18" y="59"/>
                    <a:pt x="6" y="32"/>
                    <a:pt x="0" y="0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0A080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1114425" y="4117976"/>
              <a:ext cx="873125" cy="995363"/>
            </a:xfrm>
            <a:custGeom>
              <a:avLst/>
              <a:gdLst/>
              <a:ahLst/>
              <a:cxnLst>
                <a:cxn ang="0">
                  <a:pos x="159" y="4"/>
                </a:cxn>
                <a:cxn ang="0">
                  <a:pos x="535" y="78"/>
                </a:cxn>
                <a:cxn ang="0">
                  <a:pos x="550" y="79"/>
                </a:cxn>
                <a:cxn ang="0">
                  <a:pos x="436" y="627"/>
                </a:cxn>
                <a:cxn ang="0">
                  <a:pos x="0" y="627"/>
                </a:cxn>
                <a:cxn ang="0">
                  <a:pos x="133" y="0"/>
                </a:cxn>
                <a:cxn ang="0">
                  <a:pos x="159" y="4"/>
                </a:cxn>
              </a:cxnLst>
              <a:rect l="0" t="0" r="r" b="b"/>
              <a:pathLst>
                <a:path w="550" h="627">
                  <a:moveTo>
                    <a:pt x="159" y="4"/>
                  </a:moveTo>
                  <a:lnTo>
                    <a:pt x="535" y="78"/>
                  </a:lnTo>
                  <a:lnTo>
                    <a:pt x="550" y="79"/>
                  </a:lnTo>
                  <a:lnTo>
                    <a:pt x="436" y="627"/>
                  </a:lnTo>
                  <a:lnTo>
                    <a:pt x="0" y="627"/>
                  </a:lnTo>
                  <a:lnTo>
                    <a:pt x="133" y="0"/>
                  </a:lnTo>
                  <a:lnTo>
                    <a:pt x="159" y="4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1366838" y="3981451"/>
              <a:ext cx="633413" cy="260350"/>
            </a:xfrm>
            <a:custGeom>
              <a:avLst/>
              <a:gdLst/>
              <a:ahLst/>
              <a:cxnLst>
                <a:cxn ang="0">
                  <a:pos x="50" y="5"/>
                </a:cxn>
                <a:cxn ang="0">
                  <a:pos x="355" y="49"/>
                </a:cxn>
                <a:cxn ang="0">
                  <a:pos x="360" y="49"/>
                </a:cxn>
                <a:cxn ang="0">
                  <a:pos x="399" y="56"/>
                </a:cxn>
                <a:cxn ang="0">
                  <a:pos x="376" y="164"/>
                </a:cxn>
                <a:cxn ang="0">
                  <a:pos x="0" y="90"/>
                </a:cxn>
                <a:cxn ang="0">
                  <a:pos x="17" y="0"/>
                </a:cxn>
                <a:cxn ang="0">
                  <a:pos x="50" y="5"/>
                </a:cxn>
              </a:cxnLst>
              <a:rect l="0" t="0" r="r" b="b"/>
              <a:pathLst>
                <a:path w="399" h="164">
                  <a:moveTo>
                    <a:pt x="50" y="5"/>
                  </a:moveTo>
                  <a:lnTo>
                    <a:pt x="355" y="49"/>
                  </a:lnTo>
                  <a:lnTo>
                    <a:pt x="360" y="49"/>
                  </a:lnTo>
                  <a:lnTo>
                    <a:pt x="399" y="56"/>
                  </a:lnTo>
                  <a:lnTo>
                    <a:pt x="376" y="164"/>
                  </a:lnTo>
                  <a:lnTo>
                    <a:pt x="0" y="90"/>
                  </a:lnTo>
                  <a:lnTo>
                    <a:pt x="17" y="0"/>
                  </a:lnTo>
                  <a:lnTo>
                    <a:pt x="50" y="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1398588" y="3573463"/>
              <a:ext cx="752475" cy="485775"/>
            </a:xfrm>
            <a:custGeom>
              <a:avLst/>
              <a:gdLst/>
              <a:ahLst/>
              <a:cxnLst>
                <a:cxn ang="0">
                  <a:pos x="335" y="306"/>
                </a:cxn>
                <a:cxn ang="0">
                  <a:pos x="30" y="262"/>
                </a:cxn>
                <a:cxn ang="0">
                  <a:pos x="36" y="240"/>
                </a:cxn>
                <a:cxn ang="0">
                  <a:pos x="5" y="141"/>
                </a:cxn>
                <a:cxn ang="0">
                  <a:pos x="0" y="107"/>
                </a:cxn>
                <a:cxn ang="0">
                  <a:pos x="4" y="0"/>
                </a:cxn>
                <a:cxn ang="0">
                  <a:pos x="474" y="22"/>
                </a:cxn>
                <a:cxn ang="0">
                  <a:pos x="418" y="172"/>
                </a:cxn>
                <a:cxn ang="0">
                  <a:pos x="343" y="272"/>
                </a:cxn>
                <a:cxn ang="0">
                  <a:pos x="337" y="306"/>
                </a:cxn>
                <a:cxn ang="0">
                  <a:pos x="335" y="306"/>
                </a:cxn>
              </a:cxnLst>
              <a:rect l="0" t="0" r="r" b="b"/>
              <a:pathLst>
                <a:path w="474" h="306">
                  <a:moveTo>
                    <a:pt x="335" y="306"/>
                  </a:moveTo>
                  <a:lnTo>
                    <a:pt x="30" y="262"/>
                  </a:lnTo>
                  <a:lnTo>
                    <a:pt x="36" y="240"/>
                  </a:lnTo>
                  <a:lnTo>
                    <a:pt x="5" y="141"/>
                  </a:lnTo>
                  <a:lnTo>
                    <a:pt x="0" y="107"/>
                  </a:lnTo>
                  <a:lnTo>
                    <a:pt x="4" y="0"/>
                  </a:lnTo>
                  <a:lnTo>
                    <a:pt x="474" y="22"/>
                  </a:lnTo>
                  <a:lnTo>
                    <a:pt x="418" y="172"/>
                  </a:lnTo>
                  <a:lnTo>
                    <a:pt x="343" y="272"/>
                  </a:lnTo>
                  <a:lnTo>
                    <a:pt x="337" y="306"/>
                  </a:lnTo>
                  <a:lnTo>
                    <a:pt x="335" y="306"/>
                  </a:lnTo>
                  <a:close/>
                </a:path>
              </a:pathLst>
            </a:custGeom>
            <a:solidFill>
              <a:srgbClr val="7879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1404938" y="3194051"/>
              <a:ext cx="746125" cy="414338"/>
            </a:xfrm>
            <a:custGeom>
              <a:avLst/>
              <a:gdLst/>
              <a:ahLst/>
              <a:cxnLst>
                <a:cxn ang="0">
                  <a:pos x="319" y="177"/>
                </a:cxn>
                <a:cxn ang="0">
                  <a:pos x="0" y="162"/>
                </a:cxn>
                <a:cxn ang="0">
                  <a:pos x="9" y="111"/>
                </a:cxn>
                <a:cxn ang="0">
                  <a:pos x="44" y="3"/>
                </a:cxn>
                <a:cxn ang="0">
                  <a:pos x="105" y="16"/>
                </a:cxn>
                <a:cxn ang="0">
                  <a:pos x="103" y="47"/>
                </a:cxn>
                <a:cxn ang="0">
                  <a:pos x="110" y="48"/>
                </a:cxn>
                <a:cxn ang="0">
                  <a:pos x="125" y="20"/>
                </a:cxn>
                <a:cxn ang="0">
                  <a:pos x="170" y="32"/>
                </a:cxn>
                <a:cxn ang="0">
                  <a:pos x="168" y="59"/>
                </a:cxn>
                <a:cxn ang="0">
                  <a:pos x="172" y="60"/>
                </a:cxn>
                <a:cxn ang="0">
                  <a:pos x="185" y="38"/>
                </a:cxn>
                <a:cxn ang="0">
                  <a:pos x="243" y="58"/>
                </a:cxn>
                <a:cxn ang="0">
                  <a:pos x="238" y="76"/>
                </a:cxn>
                <a:cxn ang="0">
                  <a:pos x="247" y="78"/>
                </a:cxn>
                <a:cxn ang="0">
                  <a:pos x="271" y="57"/>
                </a:cxn>
                <a:cxn ang="0">
                  <a:pos x="299" y="74"/>
                </a:cxn>
                <a:cxn ang="0">
                  <a:pos x="319" y="177"/>
                </a:cxn>
              </a:cxnLst>
              <a:rect l="0" t="0" r="r" b="b"/>
              <a:pathLst>
                <a:path w="319" h="177">
                  <a:moveTo>
                    <a:pt x="319" y="177"/>
                  </a:moveTo>
                  <a:cubicBezTo>
                    <a:pt x="0" y="162"/>
                    <a:pt x="0" y="162"/>
                    <a:pt x="0" y="162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62" y="0"/>
                    <a:pt x="82" y="5"/>
                    <a:pt x="105" y="16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5" y="48"/>
                    <a:pt x="108" y="49"/>
                    <a:pt x="110" y="48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40" y="20"/>
                    <a:pt x="155" y="24"/>
                    <a:pt x="170" y="32"/>
                  </a:cubicBezTo>
                  <a:cubicBezTo>
                    <a:pt x="168" y="59"/>
                    <a:pt x="168" y="59"/>
                    <a:pt x="168" y="59"/>
                  </a:cubicBezTo>
                  <a:cubicBezTo>
                    <a:pt x="168" y="60"/>
                    <a:pt x="170" y="61"/>
                    <a:pt x="172" y="60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206" y="39"/>
                    <a:pt x="226" y="46"/>
                    <a:pt x="243" y="58"/>
                  </a:cubicBezTo>
                  <a:cubicBezTo>
                    <a:pt x="238" y="76"/>
                    <a:pt x="238" y="76"/>
                    <a:pt x="238" y="76"/>
                  </a:cubicBezTo>
                  <a:cubicBezTo>
                    <a:pt x="241" y="80"/>
                    <a:pt x="244" y="80"/>
                    <a:pt x="247" y="78"/>
                  </a:cubicBezTo>
                  <a:cubicBezTo>
                    <a:pt x="252" y="66"/>
                    <a:pt x="260" y="60"/>
                    <a:pt x="271" y="57"/>
                  </a:cubicBezTo>
                  <a:cubicBezTo>
                    <a:pt x="281" y="55"/>
                    <a:pt x="290" y="60"/>
                    <a:pt x="299" y="74"/>
                  </a:cubicBezTo>
                  <a:lnTo>
                    <a:pt x="319" y="177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1366838" y="3419476"/>
              <a:ext cx="58738" cy="323850"/>
            </a:xfrm>
            <a:custGeom>
              <a:avLst/>
              <a:gdLst/>
              <a:ahLst/>
              <a:cxnLst>
                <a:cxn ang="0">
                  <a:pos x="24" y="97"/>
                </a:cxn>
                <a:cxn ang="0">
                  <a:pos x="20" y="204"/>
                </a:cxn>
                <a:cxn ang="0">
                  <a:pos x="0" y="56"/>
                </a:cxn>
                <a:cxn ang="0">
                  <a:pos x="14" y="0"/>
                </a:cxn>
                <a:cxn ang="0">
                  <a:pos x="37" y="22"/>
                </a:cxn>
                <a:cxn ang="0">
                  <a:pos x="24" y="97"/>
                </a:cxn>
              </a:cxnLst>
              <a:rect l="0" t="0" r="r" b="b"/>
              <a:pathLst>
                <a:path w="37" h="204">
                  <a:moveTo>
                    <a:pt x="24" y="97"/>
                  </a:moveTo>
                  <a:lnTo>
                    <a:pt x="20" y="204"/>
                  </a:lnTo>
                  <a:lnTo>
                    <a:pt x="0" y="56"/>
                  </a:lnTo>
                  <a:lnTo>
                    <a:pt x="14" y="0"/>
                  </a:lnTo>
                  <a:lnTo>
                    <a:pt x="37" y="22"/>
                  </a:lnTo>
                  <a:lnTo>
                    <a:pt x="24" y="97"/>
                  </a:lnTo>
                  <a:close/>
                </a:path>
              </a:pathLst>
            </a:custGeom>
            <a:solidFill>
              <a:srgbClr val="36373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434975" y="2797176"/>
              <a:ext cx="104775" cy="347663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7" y="1"/>
                </a:cxn>
                <a:cxn ang="0">
                  <a:pos x="22" y="20"/>
                </a:cxn>
                <a:cxn ang="0">
                  <a:pos x="38" y="71"/>
                </a:cxn>
                <a:cxn ang="0">
                  <a:pos x="44" y="124"/>
                </a:cxn>
                <a:cxn ang="0">
                  <a:pos x="38" y="148"/>
                </a:cxn>
                <a:cxn ang="0">
                  <a:pos x="22" y="129"/>
                </a:cxn>
                <a:cxn ang="0">
                  <a:pos x="7" y="78"/>
                </a:cxn>
                <a:cxn ang="0">
                  <a:pos x="0" y="25"/>
                </a:cxn>
              </a:cxnLst>
              <a:rect l="0" t="0" r="r" b="b"/>
              <a:pathLst>
                <a:path w="45" h="149">
                  <a:moveTo>
                    <a:pt x="0" y="25"/>
                  </a:moveTo>
                  <a:cubicBezTo>
                    <a:pt x="0" y="10"/>
                    <a:pt x="3" y="2"/>
                    <a:pt x="7" y="1"/>
                  </a:cubicBezTo>
                  <a:cubicBezTo>
                    <a:pt x="11" y="0"/>
                    <a:pt x="16" y="7"/>
                    <a:pt x="22" y="20"/>
                  </a:cubicBezTo>
                  <a:cubicBezTo>
                    <a:pt x="29" y="34"/>
                    <a:pt x="34" y="51"/>
                    <a:pt x="38" y="71"/>
                  </a:cubicBezTo>
                  <a:cubicBezTo>
                    <a:pt x="42" y="91"/>
                    <a:pt x="45" y="109"/>
                    <a:pt x="44" y="124"/>
                  </a:cubicBezTo>
                  <a:cubicBezTo>
                    <a:pt x="44" y="139"/>
                    <a:pt x="42" y="147"/>
                    <a:pt x="38" y="148"/>
                  </a:cubicBezTo>
                  <a:cubicBezTo>
                    <a:pt x="34" y="149"/>
                    <a:pt x="29" y="142"/>
                    <a:pt x="22" y="129"/>
                  </a:cubicBezTo>
                  <a:cubicBezTo>
                    <a:pt x="16" y="115"/>
                    <a:pt x="11" y="98"/>
                    <a:pt x="7" y="78"/>
                  </a:cubicBezTo>
                  <a:cubicBezTo>
                    <a:pt x="2" y="58"/>
                    <a:pt x="0" y="40"/>
                    <a:pt x="0" y="25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60" name="Freeform 12"/>
            <p:cNvSpPr>
              <a:spLocks noEditPoints="1"/>
            </p:cNvSpPr>
            <p:nvPr/>
          </p:nvSpPr>
          <p:spPr bwMode="auto">
            <a:xfrm>
              <a:off x="1238250" y="3159126"/>
              <a:ext cx="1235075" cy="33338"/>
            </a:xfrm>
            <a:custGeom>
              <a:avLst/>
              <a:gdLst/>
              <a:ahLst/>
              <a:cxnLst>
                <a:cxn ang="0">
                  <a:pos x="634" y="0"/>
                </a:cxn>
                <a:cxn ang="0">
                  <a:pos x="778" y="0"/>
                </a:cxn>
                <a:cxn ang="0">
                  <a:pos x="778" y="21"/>
                </a:cxn>
                <a:cxn ang="0">
                  <a:pos x="634" y="21"/>
                </a:cxn>
                <a:cxn ang="0">
                  <a:pos x="634" y="0"/>
                </a:cxn>
                <a:cxn ang="0">
                  <a:pos x="0" y="0"/>
                </a:cxn>
                <a:cxn ang="0">
                  <a:pos x="142" y="0"/>
                </a:cxn>
                <a:cxn ang="0">
                  <a:pos x="142" y="2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778" h="21">
                  <a:moveTo>
                    <a:pt x="634" y="0"/>
                  </a:moveTo>
                  <a:lnTo>
                    <a:pt x="778" y="0"/>
                  </a:lnTo>
                  <a:lnTo>
                    <a:pt x="778" y="21"/>
                  </a:lnTo>
                  <a:lnTo>
                    <a:pt x="634" y="21"/>
                  </a:lnTo>
                  <a:lnTo>
                    <a:pt x="634" y="0"/>
                  </a:lnTo>
                  <a:close/>
                  <a:moveTo>
                    <a:pt x="0" y="0"/>
                  </a:moveTo>
                  <a:lnTo>
                    <a:pt x="142" y="0"/>
                  </a:lnTo>
                  <a:lnTo>
                    <a:pt x="142" y="2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80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920750" y="2746376"/>
              <a:ext cx="681038" cy="412750"/>
            </a:xfrm>
            <a:custGeom>
              <a:avLst/>
              <a:gdLst/>
              <a:ahLst/>
              <a:cxnLst>
                <a:cxn ang="0">
                  <a:pos x="276" y="0"/>
                </a:cxn>
                <a:cxn ang="0">
                  <a:pos x="254" y="177"/>
                </a:cxn>
                <a:cxn ang="0">
                  <a:pos x="232" y="177"/>
                </a:cxn>
                <a:cxn ang="0">
                  <a:pos x="136" y="177"/>
                </a:cxn>
                <a:cxn ang="0">
                  <a:pos x="0" y="177"/>
                </a:cxn>
                <a:cxn ang="0">
                  <a:pos x="10" y="63"/>
                </a:cxn>
                <a:cxn ang="0">
                  <a:pos x="276" y="0"/>
                </a:cxn>
              </a:cxnLst>
              <a:rect l="0" t="0" r="r" b="b"/>
              <a:pathLst>
                <a:path w="291" h="177">
                  <a:moveTo>
                    <a:pt x="276" y="0"/>
                  </a:moveTo>
                  <a:cubicBezTo>
                    <a:pt x="291" y="88"/>
                    <a:pt x="284" y="147"/>
                    <a:pt x="254" y="177"/>
                  </a:cubicBezTo>
                  <a:cubicBezTo>
                    <a:pt x="232" y="177"/>
                    <a:pt x="232" y="177"/>
                    <a:pt x="232" y="177"/>
                  </a:cubicBezTo>
                  <a:cubicBezTo>
                    <a:pt x="136" y="177"/>
                    <a:pt x="136" y="177"/>
                    <a:pt x="136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15" y="152"/>
                    <a:pt x="18" y="114"/>
                    <a:pt x="10" y="63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1514475" y="2598738"/>
              <a:ext cx="717550" cy="560388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2" y="63"/>
                </a:cxn>
                <a:cxn ang="0">
                  <a:pos x="283" y="0"/>
                </a:cxn>
                <a:cxn ang="0">
                  <a:pos x="248" y="240"/>
                </a:cxn>
                <a:cxn ang="0">
                  <a:pos x="0" y="240"/>
                </a:cxn>
              </a:cxnLst>
              <a:rect l="0" t="0" r="r" b="b"/>
              <a:pathLst>
                <a:path w="307" h="240">
                  <a:moveTo>
                    <a:pt x="0" y="240"/>
                  </a:moveTo>
                  <a:cubicBezTo>
                    <a:pt x="30" y="210"/>
                    <a:pt x="37" y="151"/>
                    <a:pt x="22" y="63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07" y="132"/>
                    <a:pt x="295" y="212"/>
                    <a:pt x="248" y="240"/>
                  </a:cubicBezTo>
                  <a:lnTo>
                    <a:pt x="0" y="24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2093913" y="2451101"/>
              <a:ext cx="769938" cy="708025"/>
            </a:xfrm>
            <a:custGeom>
              <a:avLst/>
              <a:gdLst/>
              <a:ahLst/>
              <a:cxnLst>
                <a:cxn ang="0">
                  <a:pos x="162" y="303"/>
                </a:cxn>
                <a:cxn ang="0">
                  <a:pos x="64" y="303"/>
                </a:cxn>
                <a:cxn ang="0">
                  <a:pos x="0" y="303"/>
                </a:cxn>
                <a:cxn ang="0">
                  <a:pos x="35" y="63"/>
                </a:cxn>
                <a:cxn ang="0">
                  <a:pos x="297" y="0"/>
                </a:cxn>
                <a:cxn ang="0">
                  <a:pos x="237" y="303"/>
                </a:cxn>
                <a:cxn ang="0">
                  <a:pos x="162" y="303"/>
                </a:cxn>
              </a:cxnLst>
              <a:rect l="0" t="0" r="r" b="b"/>
              <a:pathLst>
                <a:path w="329" h="303">
                  <a:moveTo>
                    <a:pt x="162" y="303"/>
                  </a:moveTo>
                  <a:cubicBezTo>
                    <a:pt x="64" y="303"/>
                    <a:pt x="64" y="303"/>
                    <a:pt x="64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47" y="275"/>
                    <a:pt x="59" y="195"/>
                    <a:pt x="35" y="63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329" y="176"/>
                    <a:pt x="308" y="277"/>
                    <a:pt x="237" y="303"/>
                  </a:cubicBezTo>
                  <a:lnTo>
                    <a:pt x="162" y="30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2647950" y="2311401"/>
              <a:ext cx="831850" cy="847725"/>
            </a:xfrm>
            <a:custGeom>
              <a:avLst/>
              <a:gdLst/>
              <a:ahLst/>
              <a:cxnLst>
                <a:cxn ang="0">
                  <a:pos x="0" y="363"/>
                </a:cxn>
                <a:cxn ang="0">
                  <a:pos x="60" y="60"/>
                </a:cxn>
                <a:cxn ang="0">
                  <a:pos x="309" y="0"/>
                </a:cxn>
                <a:cxn ang="0">
                  <a:pos x="310" y="3"/>
                </a:cxn>
                <a:cxn ang="0">
                  <a:pos x="261" y="363"/>
                </a:cxn>
                <a:cxn ang="0">
                  <a:pos x="0" y="363"/>
                </a:cxn>
              </a:cxnLst>
              <a:rect l="0" t="0" r="r" b="b"/>
              <a:pathLst>
                <a:path w="356" h="363">
                  <a:moveTo>
                    <a:pt x="0" y="363"/>
                  </a:moveTo>
                  <a:cubicBezTo>
                    <a:pt x="71" y="337"/>
                    <a:pt x="92" y="236"/>
                    <a:pt x="60" y="6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10" y="1"/>
                    <a:pt x="310" y="2"/>
                    <a:pt x="310" y="3"/>
                  </a:cubicBezTo>
                  <a:cubicBezTo>
                    <a:pt x="356" y="210"/>
                    <a:pt x="339" y="330"/>
                    <a:pt x="261" y="363"/>
                  </a:cubicBezTo>
                  <a:lnTo>
                    <a:pt x="0" y="36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1905000" y="1881188"/>
              <a:ext cx="884238" cy="717550"/>
            </a:xfrm>
            <a:custGeom>
              <a:avLst/>
              <a:gdLst/>
              <a:ahLst/>
              <a:cxnLst>
                <a:cxn ang="0">
                  <a:pos x="378" y="244"/>
                </a:cxn>
                <a:cxn ang="0">
                  <a:pos x="116" y="307"/>
                </a:cxn>
                <a:cxn ang="0">
                  <a:pos x="0" y="107"/>
                </a:cxn>
                <a:cxn ang="0">
                  <a:pos x="235" y="0"/>
                </a:cxn>
                <a:cxn ang="0">
                  <a:pos x="378" y="244"/>
                </a:cxn>
              </a:cxnLst>
              <a:rect l="0" t="0" r="r" b="b"/>
              <a:pathLst>
                <a:path w="378" h="307">
                  <a:moveTo>
                    <a:pt x="378" y="244"/>
                  </a:moveTo>
                  <a:cubicBezTo>
                    <a:pt x="116" y="307"/>
                    <a:pt x="116" y="307"/>
                    <a:pt x="116" y="307"/>
                  </a:cubicBezTo>
                  <a:cubicBezTo>
                    <a:pt x="85" y="185"/>
                    <a:pt x="46" y="118"/>
                    <a:pt x="0" y="10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98" y="5"/>
                    <a:pt x="346" y="87"/>
                    <a:pt x="378" y="24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1366838" y="2132013"/>
              <a:ext cx="809625" cy="614363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346" y="200"/>
                </a:cxn>
                <a:cxn ang="0">
                  <a:pos x="85" y="263"/>
                </a:cxn>
                <a:cxn ang="0">
                  <a:pos x="0" y="105"/>
                </a:cxn>
                <a:cxn ang="0">
                  <a:pos x="230" y="0"/>
                </a:cxn>
              </a:cxnLst>
              <a:rect l="0" t="0" r="r" b="b"/>
              <a:pathLst>
                <a:path w="346" h="263">
                  <a:moveTo>
                    <a:pt x="230" y="0"/>
                  </a:moveTo>
                  <a:cubicBezTo>
                    <a:pt x="276" y="11"/>
                    <a:pt x="315" y="78"/>
                    <a:pt x="346" y="200"/>
                  </a:cubicBezTo>
                  <a:cubicBezTo>
                    <a:pt x="85" y="263"/>
                    <a:pt x="85" y="263"/>
                    <a:pt x="85" y="263"/>
                  </a:cubicBezTo>
                  <a:cubicBezTo>
                    <a:pt x="72" y="178"/>
                    <a:pt x="43" y="126"/>
                    <a:pt x="0" y="105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801688" y="2376488"/>
              <a:ext cx="765175" cy="515938"/>
            </a:xfrm>
            <a:custGeom>
              <a:avLst/>
              <a:gdLst/>
              <a:ahLst/>
              <a:cxnLst>
                <a:cxn ang="0">
                  <a:pos x="242" y="0"/>
                </a:cxn>
                <a:cxn ang="0">
                  <a:pos x="327" y="158"/>
                </a:cxn>
                <a:cxn ang="0">
                  <a:pos x="61" y="221"/>
                </a:cxn>
                <a:cxn ang="0">
                  <a:pos x="0" y="110"/>
                </a:cxn>
                <a:cxn ang="0">
                  <a:pos x="242" y="0"/>
                </a:cxn>
              </a:cxnLst>
              <a:rect l="0" t="0" r="r" b="b"/>
              <a:pathLst>
                <a:path w="327" h="221">
                  <a:moveTo>
                    <a:pt x="242" y="0"/>
                  </a:moveTo>
                  <a:cubicBezTo>
                    <a:pt x="285" y="21"/>
                    <a:pt x="314" y="73"/>
                    <a:pt x="327" y="158"/>
                  </a:cubicBezTo>
                  <a:cubicBezTo>
                    <a:pt x="61" y="221"/>
                    <a:pt x="61" y="221"/>
                    <a:pt x="61" y="221"/>
                  </a:cubicBezTo>
                  <a:cubicBezTo>
                    <a:pt x="49" y="156"/>
                    <a:pt x="29" y="118"/>
                    <a:pt x="0" y="1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547688" y="2892426"/>
              <a:ext cx="415925" cy="30162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70" y="0"/>
                </a:cxn>
                <a:cxn ang="0">
                  <a:pos x="160" y="114"/>
                </a:cxn>
                <a:cxn ang="0">
                  <a:pos x="28" y="115"/>
                </a:cxn>
                <a:cxn ang="0">
                  <a:pos x="25" y="127"/>
                </a:cxn>
                <a:cxn ang="0">
                  <a:pos x="1" y="126"/>
                </a:cxn>
                <a:cxn ang="0">
                  <a:pos x="2" y="115"/>
                </a:cxn>
                <a:cxn ang="0">
                  <a:pos x="0" y="41"/>
                </a:cxn>
              </a:cxnLst>
              <a:rect l="0" t="0" r="r" b="b"/>
              <a:pathLst>
                <a:path w="178" h="129">
                  <a:moveTo>
                    <a:pt x="0" y="41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78" y="51"/>
                    <a:pt x="175" y="89"/>
                    <a:pt x="160" y="114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27" y="119"/>
                    <a:pt x="26" y="123"/>
                    <a:pt x="25" y="127"/>
                  </a:cubicBezTo>
                  <a:cubicBezTo>
                    <a:pt x="16" y="129"/>
                    <a:pt x="8" y="128"/>
                    <a:pt x="1" y="126"/>
                  </a:cubicBezTo>
                  <a:cubicBezTo>
                    <a:pt x="2" y="122"/>
                    <a:pt x="2" y="118"/>
                    <a:pt x="2" y="115"/>
                  </a:cubicBezTo>
                  <a:cubicBezTo>
                    <a:pt x="5" y="90"/>
                    <a:pt x="4" y="65"/>
                    <a:pt x="0" y="4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455613" y="2633663"/>
              <a:ext cx="488950" cy="355600"/>
            </a:xfrm>
            <a:custGeom>
              <a:avLst/>
              <a:gdLst/>
              <a:ahLst/>
              <a:cxnLst>
                <a:cxn ang="0">
                  <a:pos x="209" y="111"/>
                </a:cxn>
                <a:cxn ang="0">
                  <a:pos x="39" y="152"/>
                </a:cxn>
                <a:cxn ang="0">
                  <a:pos x="27" y="106"/>
                </a:cxn>
                <a:cxn ang="0">
                  <a:pos x="10" y="69"/>
                </a:cxn>
                <a:cxn ang="0">
                  <a:pos x="0" y="53"/>
                </a:cxn>
                <a:cxn ang="0">
                  <a:pos x="23" y="40"/>
                </a:cxn>
                <a:cxn ang="0">
                  <a:pos x="31" y="53"/>
                </a:cxn>
                <a:cxn ang="0">
                  <a:pos x="148" y="0"/>
                </a:cxn>
                <a:cxn ang="0">
                  <a:pos x="209" y="111"/>
                </a:cxn>
              </a:cxnLst>
              <a:rect l="0" t="0" r="r" b="b"/>
              <a:pathLst>
                <a:path w="209" h="152">
                  <a:moveTo>
                    <a:pt x="209" y="111"/>
                  </a:moveTo>
                  <a:cubicBezTo>
                    <a:pt x="39" y="152"/>
                    <a:pt x="39" y="152"/>
                    <a:pt x="39" y="152"/>
                  </a:cubicBezTo>
                  <a:cubicBezTo>
                    <a:pt x="37" y="136"/>
                    <a:pt x="33" y="121"/>
                    <a:pt x="27" y="106"/>
                  </a:cubicBezTo>
                  <a:cubicBezTo>
                    <a:pt x="23" y="93"/>
                    <a:pt x="17" y="81"/>
                    <a:pt x="10" y="69"/>
                  </a:cubicBezTo>
                  <a:cubicBezTo>
                    <a:pt x="7" y="63"/>
                    <a:pt x="4" y="58"/>
                    <a:pt x="0" y="53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8" y="43"/>
                    <a:pt x="31" y="48"/>
                    <a:pt x="31" y="53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77" y="8"/>
                    <a:pt x="197" y="46"/>
                    <a:pt x="209" y="11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2454275" y="1644651"/>
              <a:ext cx="915988" cy="806450"/>
            </a:xfrm>
            <a:custGeom>
              <a:avLst/>
              <a:gdLst/>
              <a:ahLst/>
              <a:cxnLst>
                <a:cxn ang="0">
                  <a:pos x="143" y="345"/>
                </a:cxn>
                <a:cxn ang="0">
                  <a:pos x="0" y="101"/>
                </a:cxn>
                <a:cxn ang="0">
                  <a:pos x="220" y="0"/>
                </a:cxn>
                <a:cxn ang="0">
                  <a:pos x="392" y="285"/>
                </a:cxn>
                <a:cxn ang="0">
                  <a:pos x="143" y="345"/>
                </a:cxn>
              </a:cxnLst>
              <a:rect l="0" t="0" r="r" b="b"/>
              <a:pathLst>
                <a:path w="392" h="345">
                  <a:moveTo>
                    <a:pt x="143" y="345"/>
                  </a:moveTo>
                  <a:cubicBezTo>
                    <a:pt x="111" y="188"/>
                    <a:pt x="63" y="106"/>
                    <a:pt x="0" y="101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91" y="1"/>
                    <a:pt x="349" y="96"/>
                    <a:pt x="392" y="285"/>
                  </a:cubicBezTo>
                  <a:lnTo>
                    <a:pt x="143" y="345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4605" tIns="57303" rIns="114605" bIns="5730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5391262" y="1632008"/>
            <a:ext cx="4167773" cy="2554314"/>
            <a:chOff x="3215664" y="686168"/>
            <a:chExt cx="4071288" cy="2495182"/>
          </a:xfrm>
        </p:grpSpPr>
        <p:grpSp>
          <p:nvGrpSpPr>
            <p:cNvPr id="160" name="Group 159"/>
            <p:cNvGrpSpPr/>
            <p:nvPr/>
          </p:nvGrpSpPr>
          <p:grpSpPr>
            <a:xfrm rot="1059006">
              <a:off x="5811146" y="1881188"/>
              <a:ext cx="378793" cy="444432"/>
              <a:chOff x="5357106" y="1433050"/>
              <a:chExt cx="378793" cy="444432"/>
            </a:xfrm>
          </p:grpSpPr>
          <p:grpSp>
            <p:nvGrpSpPr>
              <p:cNvPr id="142" name="Group 149"/>
              <p:cNvGrpSpPr/>
              <p:nvPr/>
            </p:nvGrpSpPr>
            <p:grpSpPr>
              <a:xfrm rot="2608998">
                <a:off x="5357106" y="1433050"/>
                <a:ext cx="378793" cy="444432"/>
                <a:chOff x="4951413" y="1201738"/>
                <a:chExt cx="439738" cy="515938"/>
              </a:xfrm>
              <a:solidFill>
                <a:schemeClr val="accent4"/>
              </a:solidFill>
            </p:grpSpPr>
            <p:sp>
              <p:nvSpPr>
                <p:cNvPr id="153" name="Oval 13"/>
                <p:cNvSpPr>
                  <a:spLocks noChangeArrowheads="1"/>
                </p:cNvSpPr>
                <p:nvPr/>
              </p:nvSpPr>
              <p:spPr bwMode="auto">
                <a:xfrm>
                  <a:off x="4951413" y="1201738"/>
                  <a:ext cx="439738" cy="44132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" name="Freeform 14"/>
                <p:cNvSpPr>
                  <a:spLocks/>
                </p:cNvSpPr>
                <p:nvPr/>
              </p:nvSpPr>
              <p:spPr bwMode="auto">
                <a:xfrm>
                  <a:off x="5064125" y="1611313"/>
                  <a:ext cx="112713" cy="106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67"/>
                    </a:cxn>
                    <a:cxn ang="0">
                      <a:pos x="71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1" h="67">
                      <a:moveTo>
                        <a:pt x="0" y="0"/>
                      </a:moveTo>
                      <a:lnTo>
                        <a:pt x="5" y="67"/>
                      </a:lnTo>
                      <a:lnTo>
                        <a:pt x="71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43" name="Group 148"/>
              <p:cNvGrpSpPr/>
              <p:nvPr/>
            </p:nvGrpSpPr>
            <p:grpSpPr>
              <a:xfrm>
                <a:off x="5509997" y="1505893"/>
                <a:ext cx="136748" cy="263924"/>
                <a:chOff x="5094288" y="1274763"/>
                <a:chExt cx="158750" cy="306387"/>
              </a:xfrm>
            </p:grpSpPr>
            <p:sp>
              <p:nvSpPr>
                <p:cNvPr id="144" name="Freeform 15"/>
                <p:cNvSpPr>
                  <a:spLocks/>
                </p:cNvSpPr>
                <p:nvPr/>
              </p:nvSpPr>
              <p:spPr bwMode="auto">
                <a:xfrm>
                  <a:off x="5097463" y="1317625"/>
                  <a:ext cx="55563" cy="236538"/>
                </a:xfrm>
                <a:custGeom>
                  <a:avLst/>
                  <a:gdLst/>
                  <a:ahLst/>
                  <a:cxnLst>
                    <a:cxn ang="0">
                      <a:pos x="35" y="119"/>
                    </a:cxn>
                    <a:cxn ang="0">
                      <a:pos x="24" y="149"/>
                    </a:cxn>
                    <a:cxn ang="0">
                      <a:pos x="11" y="149"/>
                    </a:cxn>
                    <a:cxn ang="0">
                      <a:pos x="0" y="119"/>
                    </a:cxn>
                    <a:cxn ang="0">
                      <a:pos x="0" y="0"/>
                    </a:cxn>
                    <a:cxn ang="0">
                      <a:pos x="35" y="0"/>
                    </a:cxn>
                    <a:cxn ang="0">
                      <a:pos x="35" y="119"/>
                    </a:cxn>
                  </a:cxnLst>
                  <a:rect l="0" t="0" r="r" b="b"/>
                  <a:pathLst>
                    <a:path w="35" h="149">
                      <a:moveTo>
                        <a:pt x="35" y="119"/>
                      </a:moveTo>
                      <a:lnTo>
                        <a:pt x="24" y="149"/>
                      </a:lnTo>
                      <a:lnTo>
                        <a:pt x="11" y="149"/>
                      </a:ln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119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5" name="Freeform 16"/>
                <p:cNvSpPr>
                  <a:spLocks/>
                </p:cNvSpPr>
                <p:nvPr/>
              </p:nvSpPr>
              <p:spPr bwMode="auto">
                <a:xfrm>
                  <a:off x="5097463" y="1274763"/>
                  <a:ext cx="55563" cy="68263"/>
                </a:xfrm>
                <a:custGeom>
                  <a:avLst/>
                  <a:gdLst/>
                  <a:ahLst/>
                  <a:cxnLst>
                    <a:cxn ang="0">
                      <a:pos x="44" y="32"/>
                    </a:cxn>
                    <a:cxn ang="0">
                      <a:pos x="22" y="54"/>
                    </a:cxn>
                    <a:cxn ang="0">
                      <a:pos x="22" y="54"/>
                    </a:cxn>
                    <a:cxn ang="0">
                      <a:pos x="0" y="32"/>
                    </a:cxn>
                    <a:cxn ang="0">
                      <a:pos x="0" y="12"/>
                    </a:cxn>
                    <a:cxn ang="0">
                      <a:pos x="22" y="2"/>
                    </a:cxn>
                    <a:cxn ang="0">
                      <a:pos x="22" y="2"/>
                    </a:cxn>
                    <a:cxn ang="0">
                      <a:pos x="44" y="12"/>
                    </a:cxn>
                    <a:cxn ang="0">
                      <a:pos x="44" y="32"/>
                    </a:cxn>
                  </a:cxnLst>
                  <a:rect l="0" t="0" r="r" b="b"/>
                  <a:pathLst>
                    <a:path w="44" h="54">
                      <a:moveTo>
                        <a:pt x="44" y="32"/>
                      </a:moveTo>
                      <a:cubicBezTo>
                        <a:pt x="44" y="44"/>
                        <a:pt x="34" y="54"/>
                        <a:pt x="22" y="54"/>
                      </a:cubicBezTo>
                      <a:cubicBezTo>
                        <a:pt x="22" y="54"/>
                        <a:pt x="22" y="54"/>
                        <a:pt x="22" y="54"/>
                      </a:cubicBezTo>
                      <a:cubicBezTo>
                        <a:pt x="10" y="54"/>
                        <a:pt x="0" y="44"/>
                        <a:pt x="0" y="3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0"/>
                        <a:pt x="10" y="2"/>
                        <a:pt x="22" y="2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34" y="2"/>
                        <a:pt x="44" y="0"/>
                        <a:pt x="44" y="12"/>
                      </a:cubicBezTo>
                      <a:lnTo>
                        <a:pt x="44" y="32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6" name="Rectangle 17"/>
                <p:cNvSpPr>
                  <a:spLocks noChangeArrowheads="1"/>
                </p:cNvSpPr>
                <p:nvPr/>
              </p:nvSpPr>
              <p:spPr bwMode="auto">
                <a:xfrm>
                  <a:off x="5094288" y="1303338"/>
                  <a:ext cx="61913" cy="57150"/>
                </a:xfrm>
                <a:prstGeom prst="rect">
                  <a:avLst/>
                </a:prstGeom>
                <a:solidFill>
                  <a:srgbClr val="F2F2F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7" name="Freeform 18"/>
                <p:cNvSpPr>
                  <a:spLocks/>
                </p:cNvSpPr>
                <p:nvPr/>
              </p:nvSpPr>
              <p:spPr bwMode="auto">
                <a:xfrm>
                  <a:off x="5114925" y="1546225"/>
                  <a:ext cx="20638" cy="34925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6" y="21"/>
                    </a:cxn>
                    <a:cxn ang="0">
                      <a:pos x="17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17" h="27">
                      <a:moveTo>
                        <a:pt x="0" y="5"/>
                      </a:moveTo>
                      <a:cubicBezTo>
                        <a:pt x="0" y="5"/>
                        <a:pt x="4" y="18"/>
                        <a:pt x="6" y="21"/>
                      </a:cubicBezTo>
                      <a:cubicBezTo>
                        <a:pt x="8" y="25"/>
                        <a:pt x="11" y="27"/>
                        <a:pt x="17" y="6"/>
                      </a:cubicBezTo>
                      <a:cubicBezTo>
                        <a:pt x="17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" name="Freeform 19"/>
                <p:cNvSpPr>
                  <a:spLocks/>
                </p:cNvSpPr>
                <p:nvPr/>
              </p:nvSpPr>
              <p:spPr bwMode="auto">
                <a:xfrm>
                  <a:off x="5181600" y="1317625"/>
                  <a:ext cx="55563" cy="236538"/>
                </a:xfrm>
                <a:custGeom>
                  <a:avLst/>
                  <a:gdLst/>
                  <a:ahLst/>
                  <a:cxnLst>
                    <a:cxn ang="0">
                      <a:pos x="35" y="119"/>
                    </a:cxn>
                    <a:cxn ang="0">
                      <a:pos x="24" y="149"/>
                    </a:cxn>
                    <a:cxn ang="0">
                      <a:pos x="11" y="149"/>
                    </a:cxn>
                    <a:cxn ang="0">
                      <a:pos x="0" y="119"/>
                    </a:cxn>
                    <a:cxn ang="0">
                      <a:pos x="0" y="0"/>
                    </a:cxn>
                    <a:cxn ang="0">
                      <a:pos x="35" y="0"/>
                    </a:cxn>
                    <a:cxn ang="0">
                      <a:pos x="35" y="119"/>
                    </a:cxn>
                  </a:cxnLst>
                  <a:rect l="0" t="0" r="r" b="b"/>
                  <a:pathLst>
                    <a:path w="35" h="149">
                      <a:moveTo>
                        <a:pt x="35" y="119"/>
                      </a:moveTo>
                      <a:lnTo>
                        <a:pt x="24" y="149"/>
                      </a:lnTo>
                      <a:lnTo>
                        <a:pt x="11" y="149"/>
                      </a:ln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119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9" name="Freeform 20"/>
                <p:cNvSpPr>
                  <a:spLocks/>
                </p:cNvSpPr>
                <p:nvPr/>
              </p:nvSpPr>
              <p:spPr bwMode="auto">
                <a:xfrm>
                  <a:off x="5181600" y="1274763"/>
                  <a:ext cx="55563" cy="68263"/>
                </a:xfrm>
                <a:custGeom>
                  <a:avLst/>
                  <a:gdLst/>
                  <a:ahLst/>
                  <a:cxnLst>
                    <a:cxn ang="0">
                      <a:pos x="44" y="32"/>
                    </a:cxn>
                    <a:cxn ang="0">
                      <a:pos x="22" y="54"/>
                    </a:cxn>
                    <a:cxn ang="0">
                      <a:pos x="22" y="54"/>
                    </a:cxn>
                    <a:cxn ang="0">
                      <a:pos x="0" y="32"/>
                    </a:cxn>
                    <a:cxn ang="0">
                      <a:pos x="0" y="12"/>
                    </a:cxn>
                    <a:cxn ang="0">
                      <a:pos x="22" y="2"/>
                    </a:cxn>
                    <a:cxn ang="0">
                      <a:pos x="22" y="2"/>
                    </a:cxn>
                    <a:cxn ang="0">
                      <a:pos x="44" y="12"/>
                    </a:cxn>
                    <a:cxn ang="0">
                      <a:pos x="44" y="32"/>
                    </a:cxn>
                  </a:cxnLst>
                  <a:rect l="0" t="0" r="r" b="b"/>
                  <a:pathLst>
                    <a:path w="44" h="54">
                      <a:moveTo>
                        <a:pt x="44" y="32"/>
                      </a:moveTo>
                      <a:cubicBezTo>
                        <a:pt x="44" y="44"/>
                        <a:pt x="34" y="54"/>
                        <a:pt x="22" y="54"/>
                      </a:cubicBezTo>
                      <a:cubicBezTo>
                        <a:pt x="22" y="54"/>
                        <a:pt x="22" y="54"/>
                        <a:pt x="22" y="54"/>
                      </a:cubicBezTo>
                      <a:cubicBezTo>
                        <a:pt x="10" y="54"/>
                        <a:pt x="0" y="44"/>
                        <a:pt x="0" y="3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0"/>
                        <a:pt x="10" y="2"/>
                        <a:pt x="22" y="2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34" y="2"/>
                        <a:pt x="44" y="0"/>
                        <a:pt x="44" y="12"/>
                      </a:cubicBezTo>
                      <a:lnTo>
                        <a:pt x="44" y="32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0" name="Rectangle 21"/>
                <p:cNvSpPr>
                  <a:spLocks noChangeArrowheads="1"/>
                </p:cNvSpPr>
                <p:nvPr/>
              </p:nvSpPr>
              <p:spPr bwMode="auto">
                <a:xfrm>
                  <a:off x="5178425" y="1303338"/>
                  <a:ext cx="61913" cy="57150"/>
                </a:xfrm>
                <a:prstGeom prst="rect">
                  <a:avLst/>
                </a:prstGeom>
                <a:solidFill>
                  <a:srgbClr val="F2F2F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" name="Freeform 22"/>
                <p:cNvSpPr>
                  <a:spLocks/>
                </p:cNvSpPr>
                <p:nvPr/>
              </p:nvSpPr>
              <p:spPr bwMode="auto">
                <a:xfrm>
                  <a:off x="5197475" y="1546225"/>
                  <a:ext cx="22225" cy="34925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6" y="21"/>
                    </a:cxn>
                    <a:cxn ang="0">
                      <a:pos x="17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17" h="27">
                      <a:moveTo>
                        <a:pt x="0" y="5"/>
                      </a:moveTo>
                      <a:cubicBezTo>
                        <a:pt x="0" y="5"/>
                        <a:pt x="5" y="18"/>
                        <a:pt x="6" y="21"/>
                      </a:cubicBezTo>
                      <a:cubicBezTo>
                        <a:pt x="8" y="25"/>
                        <a:pt x="11" y="27"/>
                        <a:pt x="17" y="6"/>
                      </a:cubicBezTo>
                      <a:cubicBezTo>
                        <a:pt x="17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" name="Freeform 23"/>
                <p:cNvSpPr>
                  <a:spLocks/>
                </p:cNvSpPr>
                <p:nvPr/>
              </p:nvSpPr>
              <p:spPr bwMode="auto">
                <a:xfrm>
                  <a:off x="5233988" y="1312863"/>
                  <a:ext cx="19050" cy="120650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4" y="11"/>
                    </a:cxn>
                    <a:cxn ang="0">
                      <a:pos x="14" y="89"/>
                    </a:cxn>
                    <a:cxn ang="0">
                      <a:pos x="10" y="95"/>
                    </a:cxn>
                    <a:cxn ang="0">
                      <a:pos x="10" y="33"/>
                    </a:cxn>
                    <a:cxn ang="0">
                      <a:pos x="5" y="2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" h="95">
                      <a:moveTo>
                        <a:pt x="1" y="1"/>
                      </a:moveTo>
                      <a:cubicBezTo>
                        <a:pt x="1" y="1"/>
                        <a:pt x="13" y="7"/>
                        <a:pt x="14" y="11"/>
                      </a:cubicBezTo>
                      <a:cubicBezTo>
                        <a:pt x="14" y="15"/>
                        <a:pt x="14" y="89"/>
                        <a:pt x="14" y="89"/>
                      </a:cubicBezTo>
                      <a:cubicBezTo>
                        <a:pt x="14" y="89"/>
                        <a:pt x="16" y="95"/>
                        <a:pt x="10" y="95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3553278" y="2499662"/>
              <a:ext cx="752115" cy="641350"/>
              <a:chOff x="4708103" y="2905793"/>
              <a:chExt cx="752115" cy="641350"/>
            </a:xfrm>
          </p:grpSpPr>
          <p:grpSp>
            <p:nvGrpSpPr>
              <p:cNvPr id="132" name="Group 151"/>
              <p:cNvGrpSpPr/>
              <p:nvPr/>
            </p:nvGrpSpPr>
            <p:grpSpPr>
              <a:xfrm rot="3113967">
                <a:off x="4763486" y="2850410"/>
                <a:ext cx="641350" cy="752115"/>
                <a:chOff x="4357688" y="3155950"/>
                <a:chExt cx="744538" cy="873125"/>
              </a:xfrm>
              <a:solidFill>
                <a:schemeClr val="accent1"/>
              </a:solidFill>
            </p:grpSpPr>
            <p:sp>
              <p:nvSpPr>
                <p:cNvPr id="140" name="Oval 24"/>
                <p:cNvSpPr>
                  <a:spLocks noChangeArrowheads="1"/>
                </p:cNvSpPr>
                <p:nvPr/>
              </p:nvSpPr>
              <p:spPr bwMode="auto">
                <a:xfrm>
                  <a:off x="4357688" y="3155950"/>
                  <a:ext cx="744538" cy="74612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1" name="Freeform 25"/>
                <p:cNvSpPr>
                  <a:spLocks/>
                </p:cNvSpPr>
                <p:nvPr/>
              </p:nvSpPr>
              <p:spPr bwMode="auto">
                <a:xfrm>
                  <a:off x="4546600" y="3851275"/>
                  <a:ext cx="192088" cy="1778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112"/>
                    </a:cxn>
                    <a:cxn ang="0">
                      <a:pos x="121" y="1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1" h="112">
                      <a:moveTo>
                        <a:pt x="0" y="0"/>
                      </a:moveTo>
                      <a:lnTo>
                        <a:pt x="10" y="112"/>
                      </a:lnTo>
                      <a:lnTo>
                        <a:pt x="121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33" name="Group 152"/>
              <p:cNvGrpSpPr/>
              <p:nvPr/>
            </p:nvGrpSpPr>
            <p:grpSpPr>
              <a:xfrm>
                <a:off x="4905802" y="3014240"/>
                <a:ext cx="463578" cy="352811"/>
                <a:chOff x="4476750" y="3311525"/>
                <a:chExt cx="538163" cy="409576"/>
              </a:xfrm>
            </p:grpSpPr>
            <p:sp>
              <p:nvSpPr>
                <p:cNvPr id="134" name="Freeform 50"/>
                <p:cNvSpPr>
                  <a:spLocks/>
                </p:cNvSpPr>
                <p:nvPr/>
              </p:nvSpPr>
              <p:spPr bwMode="auto">
                <a:xfrm>
                  <a:off x="4476750" y="3311525"/>
                  <a:ext cx="517525" cy="231775"/>
                </a:xfrm>
                <a:custGeom>
                  <a:avLst/>
                  <a:gdLst/>
                  <a:ahLst/>
                  <a:cxnLst>
                    <a:cxn ang="0">
                      <a:pos x="161" y="146"/>
                    </a:cxn>
                    <a:cxn ang="0">
                      <a:pos x="0" y="74"/>
                    </a:cxn>
                    <a:cxn ang="0">
                      <a:pos x="166" y="0"/>
                    </a:cxn>
                    <a:cxn ang="0">
                      <a:pos x="326" y="71"/>
                    </a:cxn>
                    <a:cxn ang="0">
                      <a:pos x="161" y="146"/>
                    </a:cxn>
                  </a:cxnLst>
                  <a:rect l="0" t="0" r="r" b="b"/>
                  <a:pathLst>
                    <a:path w="326" h="146">
                      <a:moveTo>
                        <a:pt x="161" y="146"/>
                      </a:moveTo>
                      <a:lnTo>
                        <a:pt x="0" y="74"/>
                      </a:lnTo>
                      <a:lnTo>
                        <a:pt x="166" y="0"/>
                      </a:lnTo>
                      <a:lnTo>
                        <a:pt x="326" y="71"/>
                      </a:lnTo>
                      <a:lnTo>
                        <a:pt x="161" y="146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5" name="Rectangle 51"/>
                <p:cNvSpPr>
                  <a:spLocks noChangeArrowheads="1"/>
                </p:cNvSpPr>
                <p:nvPr/>
              </p:nvSpPr>
              <p:spPr bwMode="auto">
                <a:xfrm>
                  <a:off x="4972050" y="3421063"/>
                  <a:ext cx="17463" cy="171450"/>
                </a:xfrm>
                <a:prstGeom prst="rect">
                  <a:avLst/>
                </a:prstGeom>
                <a:solidFill>
                  <a:srgbClr val="F2F2F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6" name="Oval 52"/>
                <p:cNvSpPr>
                  <a:spLocks noChangeArrowheads="1"/>
                </p:cNvSpPr>
                <p:nvPr/>
              </p:nvSpPr>
              <p:spPr bwMode="auto">
                <a:xfrm>
                  <a:off x="4954588" y="3571875"/>
                  <a:ext cx="52388" cy="52388"/>
                </a:xfrm>
                <a:prstGeom prst="ellipse">
                  <a:avLst/>
                </a:pr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7" name="Freeform 53"/>
                <p:cNvSpPr>
                  <a:spLocks/>
                </p:cNvSpPr>
                <p:nvPr/>
              </p:nvSpPr>
              <p:spPr bwMode="auto">
                <a:xfrm>
                  <a:off x="4948238" y="3600450"/>
                  <a:ext cx="38100" cy="112713"/>
                </a:xfrm>
                <a:custGeom>
                  <a:avLst/>
                  <a:gdLst/>
                  <a:ahLst/>
                  <a:cxnLst>
                    <a:cxn ang="0">
                      <a:pos x="16" y="5"/>
                    </a:cxn>
                    <a:cxn ang="0">
                      <a:pos x="7" y="90"/>
                    </a:cxn>
                    <a:cxn ang="0">
                      <a:pos x="30" y="90"/>
                    </a:cxn>
                    <a:cxn ang="0">
                      <a:pos x="30" y="0"/>
                    </a:cxn>
                    <a:cxn ang="0">
                      <a:pos x="16" y="5"/>
                    </a:cxn>
                  </a:cxnLst>
                  <a:rect l="0" t="0" r="r" b="b"/>
                  <a:pathLst>
                    <a:path w="30" h="90">
                      <a:moveTo>
                        <a:pt x="16" y="5"/>
                      </a:moveTo>
                      <a:cubicBezTo>
                        <a:pt x="16" y="5"/>
                        <a:pt x="0" y="38"/>
                        <a:pt x="7" y="90"/>
                      </a:cubicBezTo>
                      <a:cubicBezTo>
                        <a:pt x="30" y="90"/>
                        <a:pt x="30" y="90"/>
                        <a:pt x="30" y="9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16" y="7"/>
                        <a:pt x="16" y="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8" name="Freeform 54"/>
                <p:cNvSpPr>
                  <a:spLocks/>
                </p:cNvSpPr>
                <p:nvPr/>
              </p:nvSpPr>
              <p:spPr bwMode="auto">
                <a:xfrm>
                  <a:off x="4976813" y="3600450"/>
                  <a:ext cx="38100" cy="112713"/>
                </a:xfrm>
                <a:custGeom>
                  <a:avLst/>
                  <a:gdLst/>
                  <a:ahLst/>
                  <a:cxnLst>
                    <a:cxn ang="0">
                      <a:pos x="14" y="5"/>
                    </a:cxn>
                    <a:cxn ang="0">
                      <a:pos x="23" y="90"/>
                    </a:cxn>
                    <a:cxn ang="0">
                      <a:pos x="0" y="90"/>
                    </a:cxn>
                    <a:cxn ang="0">
                      <a:pos x="0" y="0"/>
                    </a:cxn>
                    <a:cxn ang="0">
                      <a:pos x="14" y="5"/>
                    </a:cxn>
                  </a:cxnLst>
                  <a:rect l="0" t="0" r="r" b="b"/>
                  <a:pathLst>
                    <a:path w="30" h="90">
                      <a:moveTo>
                        <a:pt x="14" y="5"/>
                      </a:moveTo>
                      <a:cubicBezTo>
                        <a:pt x="14" y="5"/>
                        <a:pt x="30" y="38"/>
                        <a:pt x="23" y="90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4" y="7"/>
                        <a:pt x="14" y="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9" name="Freeform 55"/>
                <p:cNvSpPr>
                  <a:spLocks/>
                </p:cNvSpPr>
                <p:nvPr/>
              </p:nvSpPr>
              <p:spPr bwMode="auto">
                <a:xfrm>
                  <a:off x="4579938" y="3497263"/>
                  <a:ext cx="298450" cy="223838"/>
                </a:xfrm>
                <a:custGeom>
                  <a:avLst/>
                  <a:gdLst/>
                  <a:ahLst/>
                  <a:cxnLst>
                    <a:cxn ang="0">
                      <a:pos x="236" y="0"/>
                    </a:cxn>
                    <a:cxn ang="0">
                      <a:pos x="118" y="56"/>
                    </a:cxn>
                    <a:cxn ang="0">
                      <a:pos x="0" y="0"/>
                    </a:cxn>
                    <a:cxn ang="0">
                      <a:pos x="0" y="136"/>
                    </a:cxn>
                    <a:cxn ang="0">
                      <a:pos x="115" y="177"/>
                    </a:cxn>
                    <a:cxn ang="0">
                      <a:pos x="115" y="177"/>
                    </a:cxn>
                    <a:cxn ang="0">
                      <a:pos x="118" y="177"/>
                    </a:cxn>
                    <a:cxn ang="0">
                      <a:pos x="121" y="177"/>
                    </a:cxn>
                    <a:cxn ang="0">
                      <a:pos x="121" y="177"/>
                    </a:cxn>
                    <a:cxn ang="0">
                      <a:pos x="236" y="136"/>
                    </a:cxn>
                    <a:cxn ang="0">
                      <a:pos x="236" y="0"/>
                    </a:cxn>
                  </a:cxnLst>
                  <a:rect l="0" t="0" r="r" b="b"/>
                  <a:pathLst>
                    <a:path w="236" h="177">
                      <a:moveTo>
                        <a:pt x="236" y="0"/>
                      </a:moveTo>
                      <a:cubicBezTo>
                        <a:pt x="236" y="1"/>
                        <a:pt x="137" y="47"/>
                        <a:pt x="118" y="56"/>
                      </a:cubicBezTo>
                      <a:cubicBezTo>
                        <a:pt x="99" y="47"/>
                        <a:pt x="0" y="1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32" y="170"/>
                        <a:pt x="95" y="176"/>
                        <a:pt x="115" y="177"/>
                      </a:cubicBezTo>
                      <a:cubicBezTo>
                        <a:pt x="115" y="177"/>
                        <a:pt x="115" y="177"/>
                        <a:pt x="115" y="177"/>
                      </a:cubicBezTo>
                      <a:cubicBezTo>
                        <a:pt x="115" y="177"/>
                        <a:pt x="116" y="177"/>
                        <a:pt x="118" y="177"/>
                      </a:cubicBezTo>
                      <a:cubicBezTo>
                        <a:pt x="120" y="177"/>
                        <a:pt x="121" y="177"/>
                        <a:pt x="121" y="177"/>
                      </a:cubicBezTo>
                      <a:cubicBezTo>
                        <a:pt x="121" y="177"/>
                        <a:pt x="121" y="177"/>
                        <a:pt x="121" y="177"/>
                      </a:cubicBezTo>
                      <a:cubicBezTo>
                        <a:pt x="141" y="176"/>
                        <a:pt x="204" y="170"/>
                        <a:pt x="236" y="136"/>
                      </a:cubicBez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 rot="20311865">
              <a:off x="5870045" y="1464355"/>
              <a:ext cx="490926" cy="419817"/>
              <a:chOff x="5530644" y="2880459"/>
              <a:chExt cx="490926" cy="419817"/>
            </a:xfrm>
          </p:grpSpPr>
          <p:grpSp>
            <p:nvGrpSpPr>
              <p:cNvPr id="128" name="Group 150"/>
              <p:cNvGrpSpPr/>
              <p:nvPr/>
            </p:nvGrpSpPr>
            <p:grpSpPr>
              <a:xfrm rot="2737667">
                <a:off x="5566198" y="2844905"/>
                <a:ext cx="419817" cy="490926"/>
                <a:chOff x="5289550" y="3008313"/>
                <a:chExt cx="487363" cy="569913"/>
              </a:xfrm>
              <a:solidFill>
                <a:schemeClr val="accent3"/>
              </a:solidFill>
            </p:grpSpPr>
            <p:sp>
              <p:nvSpPr>
                <p:cNvPr id="130" name="Oval 26"/>
                <p:cNvSpPr>
                  <a:spLocks noChangeArrowheads="1"/>
                </p:cNvSpPr>
                <p:nvPr/>
              </p:nvSpPr>
              <p:spPr bwMode="auto">
                <a:xfrm>
                  <a:off x="5289550" y="3008313"/>
                  <a:ext cx="487363" cy="48577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1" name="Freeform 27"/>
                <p:cNvSpPr>
                  <a:spLocks/>
                </p:cNvSpPr>
                <p:nvPr/>
              </p:nvSpPr>
              <p:spPr bwMode="auto">
                <a:xfrm>
                  <a:off x="5413375" y="3462338"/>
                  <a:ext cx="125413" cy="1158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73"/>
                    </a:cxn>
                    <a:cxn ang="0">
                      <a:pos x="79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9" h="73">
                      <a:moveTo>
                        <a:pt x="0" y="0"/>
                      </a:moveTo>
                      <a:lnTo>
                        <a:pt x="6" y="73"/>
                      </a:lnTo>
                      <a:lnTo>
                        <a:pt x="79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29" name="Freeform 56"/>
              <p:cNvSpPr>
                <a:spLocks noEditPoints="1"/>
              </p:cNvSpPr>
              <p:nvPr/>
            </p:nvSpPr>
            <p:spPr bwMode="auto">
              <a:xfrm>
                <a:off x="5677697" y="2931790"/>
                <a:ext cx="248882" cy="252984"/>
              </a:xfrm>
              <a:custGeom>
                <a:avLst/>
                <a:gdLst/>
                <a:ahLst/>
                <a:cxnLst>
                  <a:cxn ang="0">
                    <a:pos x="147" y="112"/>
                  </a:cxn>
                  <a:cxn ang="0">
                    <a:pos x="141" y="98"/>
                  </a:cxn>
                  <a:cxn ang="0">
                    <a:pos x="141" y="44"/>
                  </a:cxn>
                  <a:cxn ang="0">
                    <a:pos x="147" y="37"/>
                  </a:cxn>
                  <a:cxn ang="0">
                    <a:pos x="148" y="37"/>
                  </a:cxn>
                  <a:cxn ang="0">
                    <a:pos x="148" y="13"/>
                  </a:cxn>
                  <a:cxn ang="0">
                    <a:pos x="147" y="13"/>
                  </a:cxn>
                  <a:cxn ang="0">
                    <a:pos x="147" y="12"/>
                  </a:cxn>
                  <a:cxn ang="0">
                    <a:pos x="114" y="0"/>
                  </a:cxn>
                  <a:cxn ang="0">
                    <a:pos x="81" y="12"/>
                  </a:cxn>
                  <a:cxn ang="0">
                    <a:pos x="81" y="13"/>
                  </a:cxn>
                  <a:cxn ang="0">
                    <a:pos x="80" y="13"/>
                  </a:cxn>
                  <a:cxn ang="0">
                    <a:pos x="80" y="37"/>
                  </a:cxn>
                  <a:cxn ang="0">
                    <a:pos x="81" y="37"/>
                  </a:cxn>
                  <a:cxn ang="0">
                    <a:pos x="91" y="44"/>
                  </a:cxn>
                  <a:cxn ang="0">
                    <a:pos x="91" y="98"/>
                  </a:cxn>
                  <a:cxn ang="0">
                    <a:pos x="83" y="112"/>
                  </a:cxn>
                  <a:cxn ang="0">
                    <a:pos x="31" y="212"/>
                  </a:cxn>
                  <a:cxn ang="0">
                    <a:pos x="115" y="230"/>
                  </a:cxn>
                  <a:cxn ang="0">
                    <a:pos x="198" y="212"/>
                  </a:cxn>
                  <a:cxn ang="0">
                    <a:pos x="147" y="112"/>
                  </a:cxn>
                  <a:cxn ang="0">
                    <a:pos x="145" y="213"/>
                  </a:cxn>
                  <a:cxn ang="0">
                    <a:pos x="182" y="187"/>
                  </a:cxn>
                  <a:cxn ang="0">
                    <a:pos x="150" y="134"/>
                  </a:cxn>
                  <a:cxn ang="0">
                    <a:pos x="193" y="190"/>
                  </a:cxn>
                  <a:cxn ang="0">
                    <a:pos x="145" y="213"/>
                  </a:cxn>
                </a:cxnLst>
                <a:rect l="0" t="0" r="r" b="b"/>
                <a:pathLst>
                  <a:path w="229" h="231">
                    <a:moveTo>
                      <a:pt x="147" y="112"/>
                    </a:moveTo>
                    <a:cubicBezTo>
                      <a:pt x="147" y="112"/>
                      <a:pt x="141" y="109"/>
                      <a:pt x="141" y="98"/>
                    </a:cubicBezTo>
                    <a:cubicBezTo>
                      <a:pt x="141" y="89"/>
                      <a:pt x="141" y="55"/>
                      <a:pt x="141" y="44"/>
                    </a:cubicBezTo>
                    <a:cubicBezTo>
                      <a:pt x="145" y="42"/>
                      <a:pt x="147" y="40"/>
                      <a:pt x="147" y="37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7" y="13"/>
                      <a:pt x="147" y="13"/>
                      <a:pt x="147" y="12"/>
                    </a:cubicBezTo>
                    <a:cubicBezTo>
                      <a:pt x="147" y="5"/>
                      <a:pt x="132" y="0"/>
                      <a:pt x="114" y="0"/>
                    </a:cubicBezTo>
                    <a:cubicBezTo>
                      <a:pt x="96" y="0"/>
                      <a:pt x="81" y="5"/>
                      <a:pt x="81" y="12"/>
                    </a:cubicBezTo>
                    <a:cubicBezTo>
                      <a:pt x="81" y="13"/>
                      <a:pt x="81" y="13"/>
                      <a:pt x="81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82" y="40"/>
                      <a:pt x="84" y="42"/>
                      <a:pt x="91" y="44"/>
                    </a:cubicBezTo>
                    <a:cubicBezTo>
                      <a:pt x="91" y="56"/>
                      <a:pt x="91" y="89"/>
                      <a:pt x="91" y="98"/>
                    </a:cubicBezTo>
                    <a:cubicBezTo>
                      <a:pt x="91" y="109"/>
                      <a:pt x="83" y="112"/>
                      <a:pt x="83" y="112"/>
                    </a:cubicBezTo>
                    <a:cubicBezTo>
                      <a:pt x="71" y="119"/>
                      <a:pt x="0" y="190"/>
                      <a:pt x="31" y="212"/>
                    </a:cubicBezTo>
                    <a:cubicBezTo>
                      <a:pt x="59" y="231"/>
                      <a:pt x="105" y="231"/>
                      <a:pt x="115" y="230"/>
                    </a:cubicBezTo>
                    <a:cubicBezTo>
                      <a:pt x="124" y="231"/>
                      <a:pt x="170" y="231"/>
                      <a:pt x="198" y="212"/>
                    </a:cubicBezTo>
                    <a:cubicBezTo>
                      <a:pt x="229" y="190"/>
                      <a:pt x="159" y="119"/>
                      <a:pt x="147" y="112"/>
                    </a:cubicBezTo>
                    <a:close/>
                    <a:moveTo>
                      <a:pt x="145" y="213"/>
                    </a:moveTo>
                    <a:cubicBezTo>
                      <a:pt x="145" y="213"/>
                      <a:pt x="180" y="206"/>
                      <a:pt x="182" y="187"/>
                    </a:cubicBezTo>
                    <a:cubicBezTo>
                      <a:pt x="183" y="169"/>
                      <a:pt x="150" y="134"/>
                      <a:pt x="150" y="134"/>
                    </a:cubicBezTo>
                    <a:cubicBezTo>
                      <a:pt x="150" y="134"/>
                      <a:pt x="194" y="167"/>
                      <a:pt x="193" y="190"/>
                    </a:cubicBezTo>
                    <a:cubicBezTo>
                      <a:pt x="193" y="213"/>
                      <a:pt x="145" y="213"/>
                      <a:pt x="145" y="213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4645688" y="1819110"/>
              <a:ext cx="507337" cy="593487"/>
              <a:chOff x="5225477" y="2162568"/>
              <a:chExt cx="507337" cy="593487"/>
            </a:xfrm>
          </p:grpSpPr>
          <p:grpSp>
            <p:nvGrpSpPr>
              <p:cNvPr id="122" name="Group 144"/>
              <p:cNvGrpSpPr/>
              <p:nvPr/>
            </p:nvGrpSpPr>
            <p:grpSpPr>
              <a:xfrm rot="2364507">
                <a:off x="5225477" y="2162568"/>
                <a:ext cx="507337" cy="593487"/>
                <a:chOff x="5019675" y="2357438"/>
                <a:chExt cx="588963" cy="688975"/>
              </a:xfrm>
              <a:solidFill>
                <a:schemeClr val="accent4"/>
              </a:solidFill>
            </p:grpSpPr>
            <p:sp>
              <p:nvSpPr>
                <p:cNvPr id="126" name="Oval 28"/>
                <p:cNvSpPr>
                  <a:spLocks noChangeArrowheads="1"/>
                </p:cNvSpPr>
                <p:nvPr/>
              </p:nvSpPr>
              <p:spPr bwMode="auto">
                <a:xfrm>
                  <a:off x="5019675" y="2357438"/>
                  <a:ext cx="588963" cy="58896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7" name="Freeform 29"/>
                <p:cNvSpPr>
                  <a:spLocks/>
                </p:cNvSpPr>
                <p:nvPr/>
              </p:nvSpPr>
              <p:spPr bwMode="auto">
                <a:xfrm>
                  <a:off x="5168900" y="2905125"/>
                  <a:ext cx="152400" cy="1412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9"/>
                    </a:cxn>
                    <a:cxn ang="0">
                      <a:pos x="96" y="1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6" h="89">
                      <a:moveTo>
                        <a:pt x="0" y="0"/>
                      </a:moveTo>
                      <a:lnTo>
                        <a:pt x="8" y="89"/>
                      </a:lnTo>
                      <a:lnTo>
                        <a:pt x="9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23" name="Group 143"/>
              <p:cNvGrpSpPr/>
              <p:nvPr/>
            </p:nvGrpSpPr>
            <p:grpSpPr>
              <a:xfrm>
                <a:off x="5346916" y="2270966"/>
                <a:ext cx="351444" cy="313153"/>
                <a:chOff x="5126038" y="2471738"/>
                <a:chExt cx="407988" cy="363537"/>
              </a:xfrm>
            </p:grpSpPr>
            <p:sp>
              <p:nvSpPr>
                <p:cNvPr id="124" name="Freeform 57"/>
                <p:cNvSpPr>
                  <a:spLocks noEditPoints="1"/>
                </p:cNvSpPr>
                <p:nvPr/>
              </p:nvSpPr>
              <p:spPr bwMode="auto">
                <a:xfrm>
                  <a:off x="5135563" y="2471738"/>
                  <a:ext cx="361950" cy="361950"/>
                </a:xfrm>
                <a:custGeom>
                  <a:avLst/>
                  <a:gdLst/>
                  <a:ahLst/>
                  <a:cxnLst>
                    <a:cxn ang="0">
                      <a:pos x="143" y="0"/>
                    </a:cxn>
                    <a:cxn ang="0">
                      <a:pos x="0" y="143"/>
                    </a:cxn>
                    <a:cxn ang="0">
                      <a:pos x="143" y="286"/>
                    </a:cxn>
                    <a:cxn ang="0">
                      <a:pos x="286" y="143"/>
                    </a:cxn>
                    <a:cxn ang="0">
                      <a:pos x="143" y="0"/>
                    </a:cxn>
                    <a:cxn ang="0">
                      <a:pos x="143" y="279"/>
                    </a:cxn>
                    <a:cxn ang="0">
                      <a:pos x="7" y="143"/>
                    </a:cxn>
                    <a:cxn ang="0">
                      <a:pos x="143" y="6"/>
                    </a:cxn>
                    <a:cxn ang="0">
                      <a:pos x="280" y="143"/>
                    </a:cxn>
                    <a:cxn ang="0">
                      <a:pos x="143" y="279"/>
                    </a:cxn>
                  </a:cxnLst>
                  <a:rect l="0" t="0" r="r" b="b"/>
                  <a:pathLst>
                    <a:path w="286" h="286">
                      <a:moveTo>
                        <a:pt x="143" y="0"/>
                      </a:moveTo>
                      <a:cubicBezTo>
                        <a:pt x="64" y="0"/>
                        <a:pt x="0" y="64"/>
                        <a:pt x="0" y="143"/>
                      </a:cubicBezTo>
                      <a:cubicBezTo>
                        <a:pt x="0" y="222"/>
                        <a:pt x="64" y="286"/>
                        <a:pt x="143" y="286"/>
                      </a:cubicBezTo>
                      <a:cubicBezTo>
                        <a:pt x="222" y="286"/>
                        <a:pt x="286" y="222"/>
                        <a:pt x="286" y="143"/>
                      </a:cubicBezTo>
                      <a:cubicBezTo>
                        <a:pt x="286" y="64"/>
                        <a:pt x="222" y="0"/>
                        <a:pt x="143" y="0"/>
                      </a:cubicBezTo>
                      <a:close/>
                      <a:moveTo>
                        <a:pt x="143" y="279"/>
                      </a:moveTo>
                      <a:cubicBezTo>
                        <a:pt x="68" y="279"/>
                        <a:pt x="7" y="218"/>
                        <a:pt x="7" y="143"/>
                      </a:cubicBezTo>
                      <a:cubicBezTo>
                        <a:pt x="7" y="67"/>
                        <a:pt x="68" y="6"/>
                        <a:pt x="143" y="6"/>
                      </a:cubicBezTo>
                      <a:cubicBezTo>
                        <a:pt x="219" y="6"/>
                        <a:pt x="280" y="67"/>
                        <a:pt x="280" y="143"/>
                      </a:cubicBezTo>
                      <a:cubicBezTo>
                        <a:pt x="280" y="218"/>
                        <a:pt x="219" y="279"/>
                        <a:pt x="143" y="279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5" name="Freeform 58"/>
                <p:cNvSpPr>
                  <a:spLocks/>
                </p:cNvSpPr>
                <p:nvPr/>
              </p:nvSpPr>
              <p:spPr bwMode="auto">
                <a:xfrm>
                  <a:off x="5126038" y="2476500"/>
                  <a:ext cx="407988" cy="358775"/>
                </a:xfrm>
                <a:custGeom>
                  <a:avLst/>
                  <a:gdLst/>
                  <a:ahLst/>
                  <a:cxnLst>
                    <a:cxn ang="0">
                      <a:pos x="93" y="22"/>
                    </a:cxn>
                    <a:cxn ang="0">
                      <a:pos x="87" y="33"/>
                    </a:cxn>
                    <a:cxn ang="0">
                      <a:pos x="81" y="41"/>
                    </a:cxn>
                    <a:cxn ang="0">
                      <a:pos x="76" y="37"/>
                    </a:cxn>
                    <a:cxn ang="0">
                      <a:pos x="75" y="46"/>
                    </a:cxn>
                    <a:cxn ang="0">
                      <a:pos x="60" y="49"/>
                    </a:cxn>
                    <a:cxn ang="0">
                      <a:pos x="51" y="58"/>
                    </a:cxn>
                    <a:cxn ang="0">
                      <a:pos x="39" y="76"/>
                    </a:cxn>
                    <a:cxn ang="0">
                      <a:pos x="31" y="87"/>
                    </a:cxn>
                    <a:cxn ang="0">
                      <a:pos x="38" y="95"/>
                    </a:cxn>
                    <a:cxn ang="0">
                      <a:pos x="39" y="99"/>
                    </a:cxn>
                    <a:cxn ang="0">
                      <a:pos x="32" y="93"/>
                    </a:cxn>
                    <a:cxn ang="0">
                      <a:pos x="27" y="85"/>
                    </a:cxn>
                    <a:cxn ang="0">
                      <a:pos x="24" y="97"/>
                    </a:cxn>
                    <a:cxn ang="0">
                      <a:pos x="25" y="118"/>
                    </a:cxn>
                    <a:cxn ang="0">
                      <a:pos x="35" y="113"/>
                    </a:cxn>
                    <a:cxn ang="0">
                      <a:pos x="46" y="125"/>
                    </a:cxn>
                    <a:cxn ang="0">
                      <a:pos x="59" y="138"/>
                    </a:cxn>
                    <a:cxn ang="0">
                      <a:pos x="71" y="149"/>
                    </a:cxn>
                    <a:cxn ang="0">
                      <a:pos x="87" y="166"/>
                    </a:cxn>
                    <a:cxn ang="0">
                      <a:pos x="82" y="190"/>
                    </a:cxn>
                    <a:cxn ang="0">
                      <a:pos x="69" y="219"/>
                    </a:cxn>
                    <a:cxn ang="0">
                      <a:pos x="74" y="240"/>
                    </a:cxn>
                    <a:cxn ang="0">
                      <a:pos x="66" y="241"/>
                    </a:cxn>
                    <a:cxn ang="0">
                      <a:pos x="46" y="209"/>
                    </a:cxn>
                    <a:cxn ang="0">
                      <a:pos x="24" y="159"/>
                    </a:cxn>
                    <a:cxn ang="0">
                      <a:pos x="17" y="123"/>
                    </a:cxn>
                    <a:cxn ang="0">
                      <a:pos x="104" y="259"/>
                    </a:cxn>
                    <a:cxn ang="0">
                      <a:pos x="127" y="255"/>
                    </a:cxn>
                    <a:cxn ang="0">
                      <a:pos x="156" y="252"/>
                    </a:cxn>
                    <a:cxn ang="0">
                      <a:pos x="154" y="264"/>
                    </a:cxn>
                    <a:cxn ang="0">
                      <a:pos x="171" y="263"/>
                    </a:cxn>
                    <a:cxn ang="0">
                      <a:pos x="196" y="260"/>
                    </a:cxn>
                    <a:cxn ang="0">
                      <a:pos x="194" y="4"/>
                    </a:cxn>
                    <a:cxn ang="0">
                      <a:pos x="278" y="91"/>
                    </a:cxn>
                    <a:cxn ang="0">
                      <a:pos x="267" y="82"/>
                    </a:cxn>
                    <a:cxn ang="0">
                      <a:pos x="256" y="105"/>
                    </a:cxn>
                    <a:cxn ang="0">
                      <a:pos x="240" y="84"/>
                    </a:cxn>
                    <a:cxn ang="0">
                      <a:pos x="247" y="106"/>
                    </a:cxn>
                    <a:cxn ang="0">
                      <a:pos x="263" y="112"/>
                    </a:cxn>
                    <a:cxn ang="0">
                      <a:pos x="256" y="142"/>
                    </a:cxn>
                    <a:cxn ang="0">
                      <a:pos x="248" y="173"/>
                    </a:cxn>
                    <a:cxn ang="0">
                      <a:pos x="238" y="194"/>
                    </a:cxn>
                    <a:cxn ang="0">
                      <a:pos x="208" y="218"/>
                    </a:cxn>
                    <a:cxn ang="0">
                      <a:pos x="200" y="197"/>
                    </a:cxn>
                    <a:cxn ang="0">
                      <a:pos x="201" y="171"/>
                    </a:cxn>
                    <a:cxn ang="0">
                      <a:pos x="191" y="143"/>
                    </a:cxn>
                    <a:cxn ang="0">
                      <a:pos x="177" y="127"/>
                    </a:cxn>
                    <a:cxn ang="0">
                      <a:pos x="140" y="128"/>
                    </a:cxn>
                    <a:cxn ang="0">
                      <a:pos x="127" y="108"/>
                    </a:cxn>
                    <a:cxn ang="0">
                      <a:pos x="142" y="70"/>
                    </a:cxn>
                    <a:cxn ang="0">
                      <a:pos x="168" y="59"/>
                    </a:cxn>
                    <a:cxn ang="0">
                      <a:pos x="185" y="66"/>
                    </a:cxn>
                    <a:cxn ang="0">
                      <a:pos x="207" y="66"/>
                    </a:cxn>
                    <a:cxn ang="0">
                      <a:pos x="229" y="62"/>
                    </a:cxn>
                    <a:cxn ang="0">
                      <a:pos x="208" y="53"/>
                    </a:cxn>
                    <a:cxn ang="0">
                      <a:pos x="207" y="46"/>
                    </a:cxn>
                    <a:cxn ang="0">
                      <a:pos x="180" y="46"/>
                    </a:cxn>
                    <a:cxn ang="0">
                      <a:pos x="157" y="53"/>
                    </a:cxn>
                    <a:cxn ang="0">
                      <a:pos x="152" y="30"/>
                    </a:cxn>
                    <a:cxn ang="0">
                      <a:pos x="136" y="16"/>
                    </a:cxn>
                    <a:cxn ang="0">
                      <a:pos x="154" y="5"/>
                    </a:cxn>
                  </a:cxnLst>
                  <a:rect l="0" t="0" r="r" b="b"/>
                  <a:pathLst>
                    <a:path w="322" h="282">
                      <a:moveTo>
                        <a:pt x="131" y="1"/>
                      </a:moveTo>
                      <a:cubicBezTo>
                        <a:pt x="131" y="1"/>
                        <a:pt x="83" y="7"/>
                        <a:pt x="50" y="45"/>
                      </a:cubicBezTo>
                      <a:cubicBezTo>
                        <a:pt x="50" y="45"/>
                        <a:pt x="75" y="19"/>
                        <a:pt x="91" y="19"/>
                      </a:cubicBezTo>
                      <a:cubicBezTo>
                        <a:pt x="94" y="20"/>
                        <a:pt x="94" y="20"/>
                        <a:pt x="94" y="20"/>
                      </a:cubicBezTo>
                      <a:cubicBezTo>
                        <a:pt x="94" y="20"/>
                        <a:pt x="94" y="22"/>
                        <a:pt x="93" y="22"/>
                      </a:cubicBezTo>
                      <a:cubicBezTo>
                        <a:pt x="93" y="23"/>
                        <a:pt x="91" y="25"/>
                        <a:pt x="91" y="26"/>
                      </a:cubicBezTo>
                      <a:cubicBezTo>
                        <a:pt x="91" y="27"/>
                        <a:pt x="91" y="29"/>
                        <a:pt x="91" y="29"/>
                      </a:cubicBezTo>
                      <a:cubicBezTo>
                        <a:pt x="90" y="30"/>
                        <a:pt x="90" y="30"/>
                        <a:pt x="90" y="30"/>
                      </a:cubicBezTo>
                      <a:cubicBezTo>
                        <a:pt x="90" y="30"/>
                        <a:pt x="88" y="31"/>
                        <a:pt x="88" y="31"/>
                      </a:cubicBezTo>
                      <a:cubicBezTo>
                        <a:pt x="88" y="32"/>
                        <a:pt x="87" y="32"/>
                        <a:pt x="87" y="33"/>
                      </a:cubicBezTo>
                      <a:cubicBezTo>
                        <a:pt x="87" y="34"/>
                        <a:pt x="87" y="36"/>
                        <a:pt x="87" y="36"/>
                      </a:cubicBezTo>
                      <a:cubicBezTo>
                        <a:pt x="88" y="39"/>
                        <a:pt x="88" y="39"/>
                        <a:pt x="88" y="39"/>
                      </a:cubicBezTo>
                      <a:cubicBezTo>
                        <a:pt x="87" y="40"/>
                        <a:pt x="87" y="40"/>
                        <a:pt x="87" y="40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5" y="41"/>
                        <a:pt x="82" y="42"/>
                        <a:pt x="81" y="41"/>
                      </a:cubicBezTo>
                      <a:cubicBezTo>
                        <a:pt x="80" y="41"/>
                        <a:pt x="80" y="39"/>
                        <a:pt x="80" y="39"/>
                      </a:cubicBezTo>
                      <a:cubicBezTo>
                        <a:pt x="83" y="37"/>
                        <a:pt x="83" y="37"/>
                        <a:pt x="83" y="37"/>
                      </a:cubicBezTo>
                      <a:cubicBezTo>
                        <a:pt x="83" y="37"/>
                        <a:pt x="83" y="37"/>
                        <a:pt x="82" y="36"/>
                      </a:cubicBezTo>
                      <a:cubicBezTo>
                        <a:pt x="81" y="36"/>
                        <a:pt x="82" y="34"/>
                        <a:pt x="80" y="34"/>
                      </a:cubicBezTo>
                      <a:cubicBezTo>
                        <a:pt x="79" y="35"/>
                        <a:pt x="76" y="37"/>
                        <a:pt x="76" y="37"/>
                      </a:cubicBezTo>
                      <a:cubicBezTo>
                        <a:pt x="74" y="38"/>
                        <a:pt x="74" y="38"/>
                        <a:pt x="74" y="38"/>
                      </a:cubicBezTo>
                      <a:cubicBezTo>
                        <a:pt x="74" y="38"/>
                        <a:pt x="73" y="41"/>
                        <a:pt x="73" y="41"/>
                      </a:cubicBezTo>
                      <a:cubicBezTo>
                        <a:pt x="74" y="41"/>
                        <a:pt x="75" y="42"/>
                        <a:pt x="75" y="42"/>
                      </a:cubicBezTo>
                      <a:cubicBezTo>
                        <a:pt x="75" y="42"/>
                        <a:pt x="75" y="43"/>
                        <a:pt x="75" y="44"/>
                      </a:cubicBezTo>
                      <a:cubicBezTo>
                        <a:pt x="75" y="45"/>
                        <a:pt x="75" y="46"/>
                        <a:pt x="75" y="46"/>
                      </a:cubicBezTo>
                      <a:cubicBezTo>
                        <a:pt x="75" y="46"/>
                        <a:pt x="74" y="47"/>
                        <a:pt x="72" y="47"/>
                      </a:cubicBezTo>
                      <a:cubicBezTo>
                        <a:pt x="71" y="46"/>
                        <a:pt x="69" y="46"/>
                        <a:pt x="68" y="46"/>
                      </a:cubicBezTo>
                      <a:cubicBezTo>
                        <a:pt x="67" y="45"/>
                        <a:pt x="66" y="45"/>
                        <a:pt x="65" y="45"/>
                      </a:cubicBezTo>
                      <a:cubicBezTo>
                        <a:pt x="64" y="46"/>
                        <a:pt x="64" y="46"/>
                        <a:pt x="64" y="46"/>
                      </a:cubicBezTo>
                      <a:cubicBezTo>
                        <a:pt x="64" y="47"/>
                        <a:pt x="60" y="49"/>
                        <a:pt x="60" y="49"/>
                      </a:cubicBezTo>
                      <a:cubicBezTo>
                        <a:pt x="60" y="49"/>
                        <a:pt x="59" y="49"/>
                        <a:pt x="59" y="50"/>
                      </a:cubicBezTo>
                      <a:cubicBezTo>
                        <a:pt x="59" y="51"/>
                        <a:pt x="58" y="53"/>
                        <a:pt x="58" y="53"/>
                      </a:cubicBezTo>
                      <a:cubicBezTo>
                        <a:pt x="58" y="53"/>
                        <a:pt x="57" y="54"/>
                        <a:pt x="55" y="55"/>
                      </a:cubicBezTo>
                      <a:cubicBezTo>
                        <a:pt x="53" y="55"/>
                        <a:pt x="52" y="56"/>
                        <a:pt x="52" y="56"/>
                      </a:cubicBezTo>
                      <a:cubicBezTo>
                        <a:pt x="51" y="58"/>
                        <a:pt x="51" y="58"/>
                        <a:pt x="51" y="58"/>
                      </a:cubicBezTo>
                      <a:cubicBezTo>
                        <a:pt x="51" y="58"/>
                        <a:pt x="49" y="60"/>
                        <a:pt x="48" y="61"/>
                      </a:cubicBezTo>
                      <a:cubicBezTo>
                        <a:pt x="47" y="62"/>
                        <a:pt x="44" y="65"/>
                        <a:pt x="43" y="65"/>
                      </a:cubicBezTo>
                      <a:cubicBezTo>
                        <a:pt x="43" y="65"/>
                        <a:pt x="41" y="67"/>
                        <a:pt x="41" y="68"/>
                      </a:cubicBezTo>
                      <a:cubicBezTo>
                        <a:pt x="40" y="69"/>
                        <a:pt x="41" y="71"/>
                        <a:pt x="40" y="72"/>
                      </a:cubicBezTo>
                      <a:cubicBezTo>
                        <a:pt x="40" y="73"/>
                        <a:pt x="39" y="74"/>
                        <a:pt x="39" y="76"/>
                      </a:cubicBezTo>
                      <a:cubicBezTo>
                        <a:pt x="39" y="77"/>
                        <a:pt x="38" y="79"/>
                        <a:pt x="37" y="79"/>
                      </a:cubicBezTo>
                      <a:cubicBezTo>
                        <a:pt x="36" y="80"/>
                        <a:pt x="35" y="81"/>
                        <a:pt x="35" y="81"/>
                      </a:cubicBezTo>
                      <a:cubicBezTo>
                        <a:pt x="34" y="81"/>
                        <a:pt x="32" y="82"/>
                        <a:pt x="31" y="83"/>
                      </a:cubicBezTo>
                      <a:cubicBezTo>
                        <a:pt x="30" y="83"/>
                        <a:pt x="29" y="85"/>
                        <a:pt x="29" y="85"/>
                      </a:cubicBezTo>
                      <a:cubicBezTo>
                        <a:pt x="29" y="86"/>
                        <a:pt x="31" y="87"/>
                        <a:pt x="31" y="87"/>
                      </a:cubicBezTo>
                      <a:cubicBezTo>
                        <a:pt x="32" y="87"/>
                        <a:pt x="33" y="88"/>
                        <a:pt x="33" y="88"/>
                      </a:cubicBezTo>
                      <a:cubicBezTo>
                        <a:pt x="33" y="88"/>
                        <a:pt x="33" y="90"/>
                        <a:pt x="33" y="91"/>
                      </a:cubicBezTo>
                      <a:cubicBezTo>
                        <a:pt x="33" y="91"/>
                        <a:pt x="32" y="94"/>
                        <a:pt x="33" y="94"/>
                      </a:cubicBezTo>
                      <a:cubicBezTo>
                        <a:pt x="34" y="94"/>
                        <a:pt x="36" y="94"/>
                        <a:pt x="36" y="94"/>
                      </a:cubicBezTo>
                      <a:cubicBezTo>
                        <a:pt x="38" y="95"/>
                        <a:pt x="38" y="95"/>
                        <a:pt x="38" y="95"/>
                      </a:cubicBezTo>
                      <a:cubicBezTo>
                        <a:pt x="41" y="96"/>
                        <a:pt x="41" y="96"/>
                        <a:pt x="41" y="96"/>
                      </a:cubicBezTo>
                      <a:cubicBezTo>
                        <a:pt x="42" y="97"/>
                        <a:pt x="42" y="97"/>
                        <a:pt x="42" y="97"/>
                      </a:cubicBezTo>
                      <a:cubicBezTo>
                        <a:pt x="42" y="97"/>
                        <a:pt x="42" y="99"/>
                        <a:pt x="41" y="99"/>
                      </a:cubicBezTo>
                      <a:cubicBezTo>
                        <a:pt x="41" y="100"/>
                        <a:pt x="40" y="101"/>
                        <a:pt x="40" y="101"/>
                      </a:cubicBezTo>
                      <a:cubicBezTo>
                        <a:pt x="39" y="100"/>
                        <a:pt x="39" y="100"/>
                        <a:pt x="39" y="99"/>
                      </a:cubicBezTo>
                      <a:cubicBezTo>
                        <a:pt x="38" y="98"/>
                        <a:pt x="39" y="98"/>
                        <a:pt x="37" y="97"/>
                      </a:cubicBezTo>
                      <a:cubicBezTo>
                        <a:pt x="36" y="97"/>
                        <a:pt x="35" y="98"/>
                        <a:pt x="35" y="98"/>
                      </a:cubicBezTo>
                      <a:cubicBezTo>
                        <a:pt x="34" y="97"/>
                        <a:pt x="33" y="97"/>
                        <a:pt x="33" y="97"/>
                      </a:cubicBezTo>
                      <a:cubicBezTo>
                        <a:pt x="32" y="96"/>
                        <a:pt x="32" y="97"/>
                        <a:pt x="32" y="96"/>
                      </a:cubicBezTo>
                      <a:cubicBezTo>
                        <a:pt x="32" y="94"/>
                        <a:pt x="33" y="94"/>
                        <a:pt x="32" y="93"/>
                      </a:cubicBezTo>
                      <a:cubicBezTo>
                        <a:pt x="32" y="92"/>
                        <a:pt x="31" y="91"/>
                        <a:pt x="30" y="91"/>
                      </a:cubicBezTo>
                      <a:cubicBezTo>
                        <a:pt x="30" y="91"/>
                        <a:pt x="31" y="92"/>
                        <a:pt x="30" y="91"/>
                      </a:cubicBezTo>
                      <a:cubicBezTo>
                        <a:pt x="29" y="90"/>
                        <a:pt x="28" y="89"/>
                        <a:pt x="27" y="89"/>
                      </a:cubicBezTo>
                      <a:cubicBezTo>
                        <a:pt x="27" y="89"/>
                        <a:pt x="26" y="90"/>
                        <a:pt x="26" y="89"/>
                      </a:cubicBezTo>
                      <a:cubicBezTo>
                        <a:pt x="26" y="88"/>
                        <a:pt x="27" y="86"/>
                        <a:pt x="27" y="85"/>
                      </a:cubicBezTo>
                      <a:cubicBezTo>
                        <a:pt x="27" y="85"/>
                        <a:pt x="27" y="83"/>
                        <a:pt x="27" y="83"/>
                      </a:cubicBezTo>
                      <a:cubicBezTo>
                        <a:pt x="27" y="82"/>
                        <a:pt x="28" y="78"/>
                        <a:pt x="28" y="78"/>
                      </a:cubicBezTo>
                      <a:cubicBezTo>
                        <a:pt x="28" y="78"/>
                        <a:pt x="24" y="87"/>
                        <a:pt x="22" y="93"/>
                      </a:cubicBezTo>
                      <a:cubicBezTo>
                        <a:pt x="22" y="93"/>
                        <a:pt x="24" y="93"/>
                        <a:pt x="24" y="94"/>
                      </a:cubicBezTo>
                      <a:cubicBezTo>
                        <a:pt x="24" y="95"/>
                        <a:pt x="24" y="96"/>
                        <a:pt x="24" y="97"/>
                      </a:cubicBezTo>
                      <a:cubicBezTo>
                        <a:pt x="24" y="98"/>
                        <a:pt x="24" y="98"/>
                        <a:pt x="24" y="102"/>
                      </a:cubicBezTo>
                      <a:cubicBezTo>
                        <a:pt x="24" y="105"/>
                        <a:pt x="25" y="106"/>
                        <a:pt x="24" y="107"/>
                      </a:cubicBezTo>
                      <a:cubicBezTo>
                        <a:pt x="24" y="108"/>
                        <a:pt x="23" y="110"/>
                        <a:pt x="23" y="111"/>
                      </a:cubicBezTo>
                      <a:cubicBezTo>
                        <a:pt x="23" y="112"/>
                        <a:pt x="24" y="116"/>
                        <a:pt x="24" y="116"/>
                      </a:cubicBezTo>
                      <a:cubicBezTo>
                        <a:pt x="25" y="117"/>
                        <a:pt x="25" y="117"/>
                        <a:pt x="25" y="118"/>
                      </a:cubicBezTo>
                      <a:cubicBezTo>
                        <a:pt x="26" y="119"/>
                        <a:pt x="24" y="121"/>
                        <a:pt x="26" y="119"/>
                      </a:cubicBezTo>
                      <a:cubicBezTo>
                        <a:pt x="28" y="116"/>
                        <a:pt x="28" y="115"/>
                        <a:pt x="28" y="115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4"/>
                        <a:pt x="29" y="112"/>
                        <a:pt x="32" y="112"/>
                      </a:cubicBezTo>
                      <a:cubicBezTo>
                        <a:pt x="34" y="113"/>
                        <a:pt x="34" y="112"/>
                        <a:pt x="35" y="113"/>
                      </a:cubicBezTo>
                      <a:cubicBezTo>
                        <a:pt x="35" y="114"/>
                        <a:pt x="34" y="116"/>
                        <a:pt x="35" y="116"/>
                      </a:cubicBezTo>
                      <a:cubicBezTo>
                        <a:pt x="36" y="117"/>
                        <a:pt x="39" y="115"/>
                        <a:pt x="40" y="115"/>
                      </a:cubicBezTo>
                      <a:cubicBezTo>
                        <a:pt x="41" y="116"/>
                        <a:pt x="42" y="116"/>
                        <a:pt x="43" y="117"/>
                      </a:cubicBezTo>
                      <a:cubicBezTo>
                        <a:pt x="43" y="119"/>
                        <a:pt x="44" y="121"/>
                        <a:pt x="45" y="121"/>
                      </a:cubicBezTo>
                      <a:cubicBezTo>
                        <a:pt x="45" y="122"/>
                        <a:pt x="45" y="124"/>
                        <a:pt x="46" y="125"/>
                      </a:cubicBezTo>
                      <a:cubicBezTo>
                        <a:pt x="46" y="126"/>
                        <a:pt x="49" y="127"/>
                        <a:pt x="50" y="127"/>
                      </a:cubicBezTo>
                      <a:cubicBezTo>
                        <a:pt x="50" y="127"/>
                        <a:pt x="54" y="128"/>
                        <a:pt x="54" y="128"/>
                      </a:cubicBezTo>
                      <a:cubicBezTo>
                        <a:pt x="55" y="129"/>
                        <a:pt x="54" y="130"/>
                        <a:pt x="56" y="131"/>
                      </a:cubicBezTo>
                      <a:cubicBezTo>
                        <a:pt x="58" y="131"/>
                        <a:pt x="58" y="135"/>
                        <a:pt x="58" y="135"/>
                      </a:cubicBezTo>
                      <a:cubicBezTo>
                        <a:pt x="58" y="135"/>
                        <a:pt x="59" y="138"/>
                        <a:pt x="59" y="138"/>
                      </a:cubicBezTo>
                      <a:cubicBezTo>
                        <a:pt x="58" y="139"/>
                        <a:pt x="58" y="141"/>
                        <a:pt x="59" y="141"/>
                      </a:cubicBezTo>
                      <a:cubicBezTo>
                        <a:pt x="61" y="141"/>
                        <a:pt x="63" y="142"/>
                        <a:pt x="63" y="142"/>
                      </a:cubicBezTo>
                      <a:cubicBezTo>
                        <a:pt x="63" y="142"/>
                        <a:pt x="62" y="144"/>
                        <a:pt x="64" y="145"/>
                      </a:cubicBezTo>
                      <a:cubicBezTo>
                        <a:pt x="67" y="146"/>
                        <a:pt x="69" y="147"/>
                        <a:pt x="70" y="147"/>
                      </a:cubicBezTo>
                      <a:cubicBezTo>
                        <a:pt x="70" y="147"/>
                        <a:pt x="68" y="149"/>
                        <a:pt x="71" y="149"/>
                      </a:cubicBezTo>
                      <a:cubicBezTo>
                        <a:pt x="74" y="149"/>
                        <a:pt x="76" y="149"/>
                        <a:pt x="78" y="150"/>
                      </a:cubicBezTo>
                      <a:cubicBezTo>
                        <a:pt x="79" y="151"/>
                        <a:pt x="78" y="152"/>
                        <a:pt x="82" y="154"/>
                      </a:cubicBezTo>
                      <a:cubicBezTo>
                        <a:pt x="85" y="156"/>
                        <a:pt x="86" y="157"/>
                        <a:pt x="87" y="157"/>
                      </a:cubicBezTo>
                      <a:cubicBezTo>
                        <a:pt x="88" y="158"/>
                        <a:pt x="90" y="157"/>
                        <a:pt x="89" y="160"/>
                      </a:cubicBezTo>
                      <a:cubicBezTo>
                        <a:pt x="89" y="163"/>
                        <a:pt x="88" y="165"/>
                        <a:pt x="87" y="166"/>
                      </a:cubicBezTo>
                      <a:cubicBezTo>
                        <a:pt x="86" y="167"/>
                        <a:pt x="84" y="170"/>
                        <a:pt x="83" y="171"/>
                      </a:cubicBezTo>
                      <a:cubicBezTo>
                        <a:pt x="82" y="172"/>
                        <a:pt x="81" y="174"/>
                        <a:pt x="82" y="176"/>
                      </a:cubicBezTo>
                      <a:cubicBezTo>
                        <a:pt x="83" y="178"/>
                        <a:pt x="84" y="180"/>
                        <a:pt x="84" y="181"/>
                      </a:cubicBezTo>
                      <a:cubicBezTo>
                        <a:pt x="84" y="182"/>
                        <a:pt x="85" y="185"/>
                        <a:pt x="84" y="187"/>
                      </a:cubicBezTo>
                      <a:cubicBezTo>
                        <a:pt x="83" y="188"/>
                        <a:pt x="82" y="190"/>
                        <a:pt x="82" y="190"/>
                      </a:cubicBezTo>
                      <a:cubicBezTo>
                        <a:pt x="82" y="190"/>
                        <a:pt x="84" y="192"/>
                        <a:pt x="83" y="194"/>
                      </a:cubicBezTo>
                      <a:cubicBezTo>
                        <a:pt x="81" y="196"/>
                        <a:pt x="78" y="198"/>
                        <a:pt x="77" y="198"/>
                      </a:cubicBezTo>
                      <a:cubicBezTo>
                        <a:pt x="76" y="199"/>
                        <a:pt x="73" y="201"/>
                        <a:pt x="73" y="201"/>
                      </a:cubicBezTo>
                      <a:cubicBezTo>
                        <a:pt x="73" y="201"/>
                        <a:pt x="73" y="207"/>
                        <a:pt x="73" y="208"/>
                      </a:cubicBezTo>
                      <a:cubicBezTo>
                        <a:pt x="73" y="209"/>
                        <a:pt x="68" y="217"/>
                        <a:pt x="69" y="219"/>
                      </a:cubicBezTo>
                      <a:cubicBezTo>
                        <a:pt x="71" y="221"/>
                        <a:pt x="71" y="224"/>
                        <a:pt x="71" y="225"/>
                      </a:cubicBezTo>
                      <a:cubicBezTo>
                        <a:pt x="71" y="226"/>
                        <a:pt x="70" y="226"/>
                        <a:pt x="69" y="227"/>
                      </a:cubicBezTo>
                      <a:cubicBezTo>
                        <a:pt x="69" y="228"/>
                        <a:pt x="66" y="227"/>
                        <a:pt x="68" y="230"/>
                      </a:cubicBezTo>
                      <a:cubicBezTo>
                        <a:pt x="70" y="233"/>
                        <a:pt x="71" y="234"/>
                        <a:pt x="72" y="236"/>
                      </a:cubicBezTo>
                      <a:cubicBezTo>
                        <a:pt x="73" y="238"/>
                        <a:pt x="72" y="238"/>
                        <a:pt x="74" y="240"/>
                      </a:cubicBezTo>
                      <a:cubicBezTo>
                        <a:pt x="75" y="242"/>
                        <a:pt x="76" y="243"/>
                        <a:pt x="77" y="245"/>
                      </a:cubicBezTo>
                      <a:cubicBezTo>
                        <a:pt x="79" y="246"/>
                        <a:pt x="80" y="247"/>
                        <a:pt x="80" y="248"/>
                      </a:cubicBezTo>
                      <a:cubicBezTo>
                        <a:pt x="80" y="250"/>
                        <a:pt x="84" y="254"/>
                        <a:pt x="80" y="251"/>
                      </a:cubicBezTo>
                      <a:cubicBezTo>
                        <a:pt x="76" y="248"/>
                        <a:pt x="79" y="251"/>
                        <a:pt x="74" y="247"/>
                      </a:cubicBezTo>
                      <a:cubicBezTo>
                        <a:pt x="69" y="242"/>
                        <a:pt x="68" y="244"/>
                        <a:pt x="66" y="241"/>
                      </a:cubicBezTo>
                      <a:cubicBezTo>
                        <a:pt x="64" y="239"/>
                        <a:pt x="67" y="248"/>
                        <a:pt x="63" y="237"/>
                      </a:cubicBezTo>
                      <a:cubicBezTo>
                        <a:pt x="59" y="226"/>
                        <a:pt x="57" y="227"/>
                        <a:pt x="56" y="225"/>
                      </a:cubicBezTo>
                      <a:cubicBezTo>
                        <a:pt x="55" y="223"/>
                        <a:pt x="56" y="225"/>
                        <a:pt x="53" y="220"/>
                      </a:cubicBezTo>
                      <a:cubicBezTo>
                        <a:pt x="50" y="214"/>
                        <a:pt x="53" y="218"/>
                        <a:pt x="50" y="214"/>
                      </a:cubicBezTo>
                      <a:cubicBezTo>
                        <a:pt x="47" y="211"/>
                        <a:pt x="47" y="216"/>
                        <a:pt x="46" y="209"/>
                      </a:cubicBezTo>
                      <a:cubicBezTo>
                        <a:pt x="45" y="203"/>
                        <a:pt x="44" y="207"/>
                        <a:pt x="43" y="200"/>
                      </a:cubicBezTo>
                      <a:cubicBezTo>
                        <a:pt x="41" y="193"/>
                        <a:pt x="44" y="192"/>
                        <a:pt x="40" y="189"/>
                      </a:cubicBezTo>
                      <a:cubicBezTo>
                        <a:pt x="36" y="186"/>
                        <a:pt x="36" y="187"/>
                        <a:pt x="35" y="185"/>
                      </a:cubicBezTo>
                      <a:cubicBezTo>
                        <a:pt x="34" y="182"/>
                        <a:pt x="35" y="185"/>
                        <a:pt x="32" y="179"/>
                      </a:cubicBezTo>
                      <a:cubicBezTo>
                        <a:pt x="28" y="172"/>
                        <a:pt x="24" y="170"/>
                        <a:pt x="24" y="159"/>
                      </a:cubicBezTo>
                      <a:cubicBezTo>
                        <a:pt x="24" y="149"/>
                        <a:pt x="24" y="147"/>
                        <a:pt x="24" y="147"/>
                      </a:cubicBezTo>
                      <a:cubicBezTo>
                        <a:pt x="24" y="147"/>
                        <a:pt x="19" y="143"/>
                        <a:pt x="20" y="137"/>
                      </a:cubicBezTo>
                      <a:cubicBezTo>
                        <a:pt x="22" y="131"/>
                        <a:pt x="23" y="133"/>
                        <a:pt x="22" y="131"/>
                      </a:cubicBezTo>
                      <a:cubicBezTo>
                        <a:pt x="22" y="129"/>
                        <a:pt x="21" y="129"/>
                        <a:pt x="19" y="127"/>
                      </a:cubicBezTo>
                      <a:cubicBezTo>
                        <a:pt x="17" y="124"/>
                        <a:pt x="17" y="125"/>
                        <a:pt x="17" y="123"/>
                      </a:cubicBezTo>
                      <a:cubicBezTo>
                        <a:pt x="16" y="122"/>
                        <a:pt x="16" y="118"/>
                        <a:pt x="16" y="118"/>
                      </a:cubicBezTo>
                      <a:cubicBezTo>
                        <a:pt x="14" y="119"/>
                        <a:pt x="14" y="119"/>
                        <a:pt x="14" y="119"/>
                      </a:cubicBezTo>
                      <a:cubicBezTo>
                        <a:pt x="14" y="119"/>
                        <a:pt x="0" y="258"/>
                        <a:pt x="138" y="278"/>
                      </a:cubicBezTo>
                      <a:cubicBezTo>
                        <a:pt x="138" y="278"/>
                        <a:pt x="106" y="271"/>
                        <a:pt x="104" y="265"/>
                      </a:cubicBezTo>
                      <a:cubicBezTo>
                        <a:pt x="104" y="265"/>
                        <a:pt x="103" y="259"/>
                        <a:pt x="104" y="259"/>
                      </a:cubicBezTo>
                      <a:cubicBezTo>
                        <a:pt x="106" y="259"/>
                        <a:pt x="108" y="260"/>
                        <a:pt x="110" y="258"/>
                      </a:cubicBezTo>
                      <a:cubicBezTo>
                        <a:pt x="112" y="257"/>
                        <a:pt x="114" y="255"/>
                        <a:pt x="114" y="255"/>
                      </a:cubicBezTo>
                      <a:cubicBezTo>
                        <a:pt x="114" y="257"/>
                        <a:pt x="114" y="257"/>
                        <a:pt x="114" y="257"/>
                      </a:cubicBezTo>
                      <a:cubicBezTo>
                        <a:pt x="114" y="257"/>
                        <a:pt x="112" y="258"/>
                        <a:pt x="118" y="257"/>
                      </a:cubicBezTo>
                      <a:cubicBezTo>
                        <a:pt x="125" y="256"/>
                        <a:pt x="125" y="256"/>
                        <a:pt x="127" y="255"/>
                      </a:cubicBezTo>
                      <a:cubicBezTo>
                        <a:pt x="129" y="254"/>
                        <a:pt x="132" y="249"/>
                        <a:pt x="133" y="252"/>
                      </a:cubicBezTo>
                      <a:cubicBezTo>
                        <a:pt x="135" y="255"/>
                        <a:pt x="132" y="254"/>
                        <a:pt x="135" y="255"/>
                      </a:cubicBezTo>
                      <a:cubicBezTo>
                        <a:pt x="137" y="257"/>
                        <a:pt x="143" y="255"/>
                        <a:pt x="143" y="255"/>
                      </a:cubicBezTo>
                      <a:cubicBezTo>
                        <a:pt x="143" y="255"/>
                        <a:pt x="153" y="255"/>
                        <a:pt x="154" y="254"/>
                      </a:cubicBezTo>
                      <a:cubicBezTo>
                        <a:pt x="155" y="253"/>
                        <a:pt x="155" y="252"/>
                        <a:pt x="156" y="252"/>
                      </a:cubicBezTo>
                      <a:cubicBezTo>
                        <a:pt x="158" y="252"/>
                        <a:pt x="159" y="255"/>
                        <a:pt x="159" y="255"/>
                      </a:cubicBezTo>
                      <a:cubicBezTo>
                        <a:pt x="154" y="258"/>
                        <a:pt x="154" y="258"/>
                        <a:pt x="154" y="258"/>
                      </a:cubicBezTo>
                      <a:cubicBezTo>
                        <a:pt x="149" y="262"/>
                        <a:pt x="149" y="262"/>
                        <a:pt x="149" y="262"/>
                      </a:cubicBezTo>
                      <a:cubicBezTo>
                        <a:pt x="149" y="262"/>
                        <a:pt x="146" y="262"/>
                        <a:pt x="148" y="263"/>
                      </a:cubicBezTo>
                      <a:cubicBezTo>
                        <a:pt x="150" y="264"/>
                        <a:pt x="151" y="264"/>
                        <a:pt x="154" y="264"/>
                      </a:cubicBezTo>
                      <a:cubicBezTo>
                        <a:pt x="156" y="265"/>
                        <a:pt x="161" y="269"/>
                        <a:pt x="163" y="266"/>
                      </a:cubicBezTo>
                      <a:cubicBezTo>
                        <a:pt x="164" y="264"/>
                        <a:pt x="164" y="263"/>
                        <a:pt x="165" y="262"/>
                      </a:cubicBezTo>
                      <a:cubicBezTo>
                        <a:pt x="166" y="260"/>
                        <a:pt x="166" y="258"/>
                        <a:pt x="168" y="258"/>
                      </a:cubicBezTo>
                      <a:cubicBezTo>
                        <a:pt x="171" y="258"/>
                        <a:pt x="173" y="259"/>
                        <a:pt x="173" y="259"/>
                      </a:cubicBezTo>
                      <a:cubicBezTo>
                        <a:pt x="171" y="263"/>
                        <a:pt x="171" y="263"/>
                        <a:pt x="171" y="263"/>
                      </a:cubicBezTo>
                      <a:cubicBezTo>
                        <a:pt x="171" y="263"/>
                        <a:pt x="175" y="263"/>
                        <a:pt x="177" y="263"/>
                      </a:cubicBezTo>
                      <a:cubicBezTo>
                        <a:pt x="178" y="263"/>
                        <a:pt x="179" y="265"/>
                        <a:pt x="181" y="263"/>
                      </a:cubicBezTo>
                      <a:cubicBezTo>
                        <a:pt x="183" y="261"/>
                        <a:pt x="183" y="261"/>
                        <a:pt x="186" y="260"/>
                      </a:cubicBezTo>
                      <a:cubicBezTo>
                        <a:pt x="188" y="260"/>
                        <a:pt x="191" y="259"/>
                        <a:pt x="192" y="259"/>
                      </a:cubicBezTo>
                      <a:cubicBezTo>
                        <a:pt x="193" y="260"/>
                        <a:pt x="195" y="260"/>
                        <a:pt x="196" y="260"/>
                      </a:cubicBezTo>
                      <a:cubicBezTo>
                        <a:pt x="197" y="260"/>
                        <a:pt x="202" y="264"/>
                        <a:pt x="203" y="263"/>
                      </a:cubicBezTo>
                      <a:cubicBezTo>
                        <a:pt x="204" y="262"/>
                        <a:pt x="210" y="263"/>
                        <a:pt x="210" y="263"/>
                      </a:cubicBezTo>
                      <a:cubicBezTo>
                        <a:pt x="210" y="263"/>
                        <a:pt x="194" y="277"/>
                        <a:pt x="160" y="278"/>
                      </a:cubicBezTo>
                      <a:cubicBezTo>
                        <a:pt x="160" y="278"/>
                        <a:pt x="236" y="282"/>
                        <a:pt x="279" y="207"/>
                      </a:cubicBezTo>
                      <a:cubicBezTo>
                        <a:pt x="322" y="133"/>
                        <a:pt x="292" y="37"/>
                        <a:pt x="194" y="4"/>
                      </a:cubicBezTo>
                      <a:cubicBezTo>
                        <a:pt x="194" y="4"/>
                        <a:pt x="267" y="31"/>
                        <a:pt x="287" y="102"/>
                      </a:cubicBezTo>
                      <a:cubicBezTo>
                        <a:pt x="286" y="103"/>
                        <a:pt x="286" y="103"/>
                        <a:pt x="286" y="103"/>
                      </a:cubicBezTo>
                      <a:cubicBezTo>
                        <a:pt x="284" y="101"/>
                        <a:pt x="284" y="102"/>
                        <a:pt x="283" y="99"/>
                      </a:cubicBezTo>
                      <a:cubicBezTo>
                        <a:pt x="281" y="95"/>
                        <a:pt x="282" y="96"/>
                        <a:pt x="281" y="94"/>
                      </a:cubicBezTo>
                      <a:cubicBezTo>
                        <a:pt x="280" y="91"/>
                        <a:pt x="280" y="93"/>
                        <a:pt x="278" y="91"/>
                      </a:cubicBezTo>
                      <a:cubicBezTo>
                        <a:pt x="277" y="88"/>
                        <a:pt x="276" y="89"/>
                        <a:pt x="275" y="87"/>
                      </a:cubicBezTo>
                      <a:cubicBezTo>
                        <a:pt x="274" y="86"/>
                        <a:pt x="272" y="82"/>
                        <a:pt x="271" y="81"/>
                      </a:cubicBezTo>
                      <a:cubicBezTo>
                        <a:pt x="270" y="79"/>
                        <a:pt x="267" y="79"/>
                        <a:pt x="266" y="79"/>
                      </a:cubicBezTo>
                      <a:cubicBezTo>
                        <a:pt x="265" y="78"/>
                        <a:pt x="265" y="77"/>
                        <a:pt x="265" y="78"/>
                      </a:cubicBezTo>
                      <a:cubicBezTo>
                        <a:pt x="264" y="80"/>
                        <a:pt x="267" y="82"/>
                        <a:pt x="267" y="82"/>
                      </a:cubicBezTo>
                      <a:cubicBezTo>
                        <a:pt x="267" y="88"/>
                        <a:pt x="267" y="88"/>
                        <a:pt x="267" y="88"/>
                      </a:cubicBezTo>
                      <a:cubicBezTo>
                        <a:pt x="267" y="88"/>
                        <a:pt x="269" y="93"/>
                        <a:pt x="269" y="94"/>
                      </a:cubicBezTo>
                      <a:cubicBezTo>
                        <a:pt x="269" y="95"/>
                        <a:pt x="267" y="99"/>
                        <a:pt x="267" y="99"/>
                      </a:cubicBezTo>
                      <a:cubicBezTo>
                        <a:pt x="267" y="99"/>
                        <a:pt x="266" y="103"/>
                        <a:pt x="265" y="103"/>
                      </a:cubicBezTo>
                      <a:cubicBezTo>
                        <a:pt x="264" y="104"/>
                        <a:pt x="256" y="105"/>
                        <a:pt x="256" y="105"/>
                      </a:cubicBezTo>
                      <a:cubicBezTo>
                        <a:pt x="256" y="105"/>
                        <a:pt x="254" y="103"/>
                        <a:pt x="253" y="101"/>
                      </a:cubicBezTo>
                      <a:cubicBezTo>
                        <a:pt x="251" y="98"/>
                        <a:pt x="247" y="98"/>
                        <a:pt x="246" y="97"/>
                      </a:cubicBezTo>
                      <a:cubicBezTo>
                        <a:pt x="246" y="96"/>
                        <a:pt x="247" y="94"/>
                        <a:pt x="245" y="91"/>
                      </a:cubicBezTo>
                      <a:cubicBezTo>
                        <a:pt x="243" y="88"/>
                        <a:pt x="245" y="89"/>
                        <a:pt x="243" y="87"/>
                      </a:cubicBezTo>
                      <a:cubicBezTo>
                        <a:pt x="240" y="84"/>
                        <a:pt x="240" y="84"/>
                        <a:pt x="240" y="84"/>
                      </a:cubicBezTo>
                      <a:cubicBezTo>
                        <a:pt x="240" y="84"/>
                        <a:pt x="234" y="82"/>
                        <a:pt x="236" y="86"/>
                      </a:cubicBezTo>
                      <a:cubicBezTo>
                        <a:pt x="238" y="89"/>
                        <a:pt x="236" y="93"/>
                        <a:pt x="238" y="93"/>
                      </a:cubicBezTo>
                      <a:cubicBezTo>
                        <a:pt x="239" y="93"/>
                        <a:pt x="240" y="92"/>
                        <a:pt x="242" y="95"/>
                      </a:cubicBezTo>
                      <a:cubicBezTo>
                        <a:pt x="243" y="98"/>
                        <a:pt x="243" y="99"/>
                        <a:pt x="244" y="100"/>
                      </a:cubicBezTo>
                      <a:cubicBezTo>
                        <a:pt x="245" y="101"/>
                        <a:pt x="245" y="105"/>
                        <a:pt x="247" y="106"/>
                      </a:cubicBezTo>
                      <a:cubicBezTo>
                        <a:pt x="248" y="106"/>
                        <a:pt x="252" y="106"/>
                        <a:pt x="251" y="107"/>
                      </a:cubicBezTo>
                      <a:cubicBezTo>
                        <a:pt x="251" y="109"/>
                        <a:pt x="249" y="111"/>
                        <a:pt x="251" y="112"/>
                      </a:cubicBezTo>
                      <a:cubicBezTo>
                        <a:pt x="254" y="113"/>
                        <a:pt x="254" y="114"/>
                        <a:pt x="255" y="113"/>
                      </a:cubicBezTo>
                      <a:cubicBezTo>
                        <a:pt x="257" y="113"/>
                        <a:pt x="256" y="114"/>
                        <a:pt x="258" y="113"/>
                      </a:cubicBezTo>
                      <a:cubicBezTo>
                        <a:pt x="261" y="112"/>
                        <a:pt x="263" y="112"/>
                        <a:pt x="263" y="112"/>
                      </a:cubicBezTo>
                      <a:cubicBezTo>
                        <a:pt x="263" y="112"/>
                        <a:pt x="266" y="114"/>
                        <a:pt x="266" y="115"/>
                      </a:cubicBezTo>
                      <a:cubicBezTo>
                        <a:pt x="266" y="116"/>
                        <a:pt x="265" y="122"/>
                        <a:pt x="265" y="122"/>
                      </a:cubicBezTo>
                      <a:cubicBezTo>
                        <a:pt x="262" y="127"/>
                        <a:pt x="262" y="127"/>
                        <a:pt x="262" y="127"/>
                      </a:cubicBezTo>
                      <a:cubicBezTo>
                        <a:pt x="262" y="127"/>
                        <a:pt x="262" y="137"/>
                        <a:pt x="261" y="137"/>
                      </a:cubicBezTo>
                      <a:cubicBezTo>
                        <a:pt x="259" y="137"/>
                        <a:pt x="257" y="141"/>
                        <a:pt x="256" y="142"/>
                      </a:cubicBezTo>
                      <a:cubicBezTo>
                        <a:pt x="255" y="143"/>
                        <a:pt x="255" y="149"/>
                        <a:pt x="255" y="149"/>
                      </a:cubicBezTo>
                      <a:cubicBezTo>
                        <a:pt x="252" y="153"/>
                        <a:pt x="252" y="153"/>
                        <a:pt x="252" y="153"/>
                      </a:cubicBezTo>
                      <a:cubicBezTo>
                        <a:pt x="252" y="153"/>
                        <a:pt x="252" y="158"/>
                        <a:pt x="252" y="159"/>
                      </a:cubicBezTo>
                      <a:cubicBezTo>
                        <a:pt x="252" y="160"/>
                        <a:pt x="253" y="165"/>
                        <a:pt x="252" y="168"/>
                      </a:cubicBezTo>
                      <a:cubicBezTo>
                        <a:pt x="252" y="171"/>
                        <a:pt x="248" y="173"/>
                        <a:pt x="248" y="173"/>
                      </a:cubicBezTo>
                      <a:cubicBezTo>
                        <a:pt x="248" y="173"/>
                        <a:pt x="253" y="178"/>
                        <a:pt x="250" y="179"/>
                      </a:cubicBezTo>
                      <a:cubicBezTo>
                        <a:pt x="248" y="179"/>
                        <a:pt x="245" y="183"/>
                        <a:pt x="244" y="184"/>
                      </a:cubicBezTo>
                      <a:cubicBezTo>
                        <a:pt x="244" y="185"/>
                        <a:pt x="244" y="187"/>
                        <a:pt x="242" y="187"/>
                      </a:cubicBezTo>
                      <a:cubicBezTo>
                        <a:pt x="241" y="188"/>
                        <a:pt x="238" y="188"/>
                        <a:pt x="238" y="189"/>
                      </a:cubicBezTo>
                      <a:cubicBezTo>
                        <a:pt x="238" y="190"/>
                        <a:pt x="238" y="194"/>
                        <a:pt x="238" y="194"/>
                      </a:cubicBezTo>
                      <a:cubicBezTo>
                        <a:pt x="233" y="202"/>
                        <a:pt x="233" y="202"/>
                        <a:pt x="233" y="202"/>
                      </a:cubicBezTo>
                      <a:cubicBezTo>
                        <a:pt x="226" y="207"/>
                        <a:pt x="226" y="207"/>
                        <a:pt x="226" y="207"/>
                      </a:cubicBezTo>
                      <a:cubicBezTo>
                        <a:pt x="226" y="207"/>
                        <a:pt x="227" y="210"/>
                        <a:pt x="225" y="211"/>
                      </a:cubicBezTo>
                      <a:cubicBezTo>
                        <a:pt x="223" y="211"/>
                        <a:pt x="217" y="214"/>
                        <a:pt x="216" y="215"/>
                      </a:cubicBezTo>
                      <a:cubicBezTo>
                        <a:pt x="215" y="216"/>
                        <a:pt x="210" y="218"/>
                        <a:pt x="208" y="218"/>
                      </a:cubicBezTo>
                      <a:cubicBezTo>
                        <a:pt x="206" y="218"/>
                        <a:pt x="209" y="223"/>
                        <a:pt x="206" y="218"/>
                      </a:cubicBezTo>
                      <a:cubicBezTo>
                        <a:pt x="204" y="213"/>
                        <a:pt x="206" y="216"/>
                        <a:pt x="203" y="211"/>
                      </a:cubicBezTo>
                      <a:cubicBezTo>
                        <a:pt x="201" y="206"/>
                        <a:pt x="201" y="210"/>
                        <a:pt x="201" y="206"/>
                      </a:cubicBezTo>
                      <a:cubicBezTo>
                        <a:pt x="201" y="202"/>
                        <a:pt x="201" y="206"/>
                        <a:pt x="201" y="202"/>
                      </a:cubicBezTo>
                      <a:cubicBezTo>
                        <a:pt x="201" y="198"/>
                        <a:pt x="202" y="201"/>
                        <a:pt x="200" y="197"/>
                      </a:cubicBezTo>
                      <a:cubicBezTo>
                        <a:pt x="198" y="192"/>
                        <a:pt x="199" y="194"/>
                        <a:pt x="196" y="191"/>
                      </a:cubicBezTo>
                      <a:cubicBezTo>
                        <a:pt x="193" y="188"/>
                        <a:pt x="191" y="191"/>
                        <a:pt x="193" y="187"/>
                      </a:cubicBezTo>
                      <a:cubicBezTo>
                        <a:pt x="195" y="183"/>
                        <a:pt x="194" y="187"/>
                        <a:pt x="195" y="183"/>
                      </a:cubicBezTo>
                      <a:cubicBezTo>
                        <a:pt x="196" y="178"/>
                        <a:pt x="194" y="178"/>
                        <a:pt x="197" y="176"/>
                      </a:cubicBezTo>
                      <a:cubicBezTo>
                        <a:pt x="200" y="174"/>
                        <a:pt x="202" y="173"/>
                        <a:pt x="201" y="171"/>
                      </a:cubicBezTo>
                      <a:cubicBezTo>
                        <a:pt x="201" y="168"/>
                        <a:pt x="201" y="167"/>
                        <a:pt x="201" y="165"/>
                      </a:cubicBezTo>
                      <a:cubicBezTo>
                        <a:pt x="200" y="164"/>
                        <a:pt x="197" y="161"/>
                        <a:pt x="197" y="160"/>
                      </a:cubicBezTo>
                      <a:cubicBezTo>
                        <a:pt x="197" y="159"/>
                        <a:pt x="197" y="160"/>
                        <a:pt x="195" y="157"/>
                      </a:cubicBezTo>
                      <a:cubicBezTo>
                        <a:pt x="193" y="154"/>
                        <a:pt x="191" y="152"/>
                        <a:pt x="191" y="152"/>
                      </a:cubicBezTo>
                      <a:cubicBezTo>
                        <a:pt x="191" y="152"/>
                        <a:pt x="191" y="145"/>
                        <a:pt x="191" y="143"/>
                      </a:cubicBezTo>
                      <a:cubicBezTo>
                        <a:pt x="191" y="140"/>
                        <a:pt x="190" y="144"/>
                        <a:pt x="191" y="140"/>
                      </a:cubicBezTo>
                      <a:cubicBezTo>
                        <a:pt x="192" y="136"/>
                        <a:pt x="192" y="133"/>
                        <a:pt x="192" y="133"/>
                      </a:cubicBezTo>
                      <a:cubicBezTo>
                        <a:pt x="192" y="133"/>
                        <a:pt x="187" y="130"/>
                        <a:pt x="185" y="130"/>
                      </a:cubicBezTo>
                      <a:cubicBezTo>
                        <a:pt x="183" y="131"/>
                        <a:pt x="183" y="134"/>
                        <a:pt x="180" y="131"/>
                      </a:cubicBezTo>
                      <a:cubicBezTo>
                        <a:pt x="178" y="129"/>
                        <a:pt x="178" y="127"/>
                        <a:pt x="177" y="127"/>
                      </a:cubicBezTo>
                      <a:cubicBezTo>
                        <a:pt x="176" y="126"/>
                        <a:pt x="174" y="126"/>
                        <a:pt x="173" y="127"/>
                      </a:cubicBezTo>
                      <a:cubicBezTo>
                        <a:pt x="171" y="128"/>
                        <a:pt x="167" y="128"/>
                        <a:pt x="164" y="130"/>
                      </a:cubicBezTo>
                      <a:cubicBezTo>
                        <a:pt x="161" y="131"/>
                        <a:pt x="160" y="131"/>
                        <a:pt x="157" y="131"/>
                      </a:cubicBezTo>
                      <a:cubicBezTo>
                        <a:pt x="153" y="131"/>
                        <a:pt x="148" y="132"/>
                        <a:pt x="145" y="130"/>
                      </a:cubicBezTo>
                      <a:cubicBezTo>
                        <a:pt x="142" y="129"/>
                        <a:pt x="142" y="131"/>
                        <a:pt x="140" y="128"/>
                      </a:cubicBezTo>
                      <a:cubicBezTo>
                        <a:pt x="139" y="124"/>
                        <a:pt x="140" y="125"/>
                        <a:pt x="137" y="123"/>
                      </a:cubicBezTo>
                      <a:cubicBezTo>
                        <a:pt x="135" y="122"/>
                        <a:pt x="134" y="123"/>
                        <a:pt x="134" y="120"/>
                      </a:cubicBezTo>
                      <a:cubicBezTo>
                        <a:pt x="133" y="117"/>
                        <a:pt x="135" y="118"/>
                        <a:pt x="133" y="115"/>
                      </a:cubicBezTo>
                      <a:cubicBezTo>
                        <a:pt x="130" y="112"/>
                        <a:pt x="134" y="116"/>
                        <a:pt x="130" y="112"/>
                      </a:cubicBezTo>
                      <a:cubicBezTo>
                        <a:pt x="127" y="108"/>
                        <a:pt x="125" y="112"/>
                        <a:pt x="127" y="108"/>
                      </a:cubicBezTo>
                      <a:cubicBezTo>
                        <a:pt x="128" y="105"/>
                        <a:pt x="129" y="107"/>
                        <a:pt x="129" y="103"/>
                      </a:cubicBezTo>
                      <a:cubicBezTo>
                        <a:pt x="129" y="99"/>
                        <a:pt x="135" y="105"/>
                        <a:pt x="131" y="97"/>
                      </a:cubicBezTo>
                      <a:cubicBezTo>
                        <a:pt x="128" y="89"/>
                        <a:pt x="127" y="91"/>
                        <a:pt x="130" y="85"/>
                      </a:cubicBezTo>
                      <a:cubicBezTo>
                        <a:pt x="134" y="79"/>
                        <a:pt x="138" y="77"/>
                        <a:pt x="138" y="76"/>
                      </a:cubicBezTo>
                      <a:cubicBezTo>
                        <a:pt x="139" y="74"/>
                        <a:pt x="140" y="71"/>
                        <a:pt x="142" y="70"/>
                      </a:cubicBezTo>
                      <a:cubicBezTo>
                        <a:pt x="143" y="69"/>
                        <a:pt x="142" y="68"/>
                        <a:pt x="145" y="68"/>
                      </a:cubicBezTo>
                      <a:cubicBezTo>
                        <a:pt x="148" y="69"/>
                        <a:pt x="151" y="67"/>
                        <a:pt x="153" y="65"/>
                      </a:cubicBezTo>
                      <a:cubicBezTo>
                        <a:pt x="155" y="63"/>
                        <a:pt x="158" y="61"/>
                        <a:pt x="159" y="60"/>
                      </a:cubicBezTo>
                      <a:cubicBezTo>
                        <a:pt x="160" y="60"/>
                        <a:pt x="160" y="61"/>
                        <a:pt x="163" y="60"/>
                      </a:cubicBezTo>
                      <a:cubicBezTo>
                        <a:pt x="166" y="59"/>
                        <a:pt x="166" y="59"/>
                        <a:pt x="168" y="59"/>
                      </a:cubicBezTo>
                      <a:cubicBezTo>
                        <a:pt x="170" y="59"/>
                        <a:pt x="166" y="60"/>
                        <a:pt x="172" y="59"/>
                      </a:cubicBezTo>
                      <a:cubicBezTo>
                        <a:pt x="178" y="58"/>
                        <a:pt x="176" y="58"/>
                        <a:pt x="178" y="58"/>
                      </a:cubicBezTo>
                      <a:cubicBezTo>
                        <a:pt x="179" y="58"/>
                        <a:pt x="178" y="58"/>
                        <a:pt x="180" y="58"/>
                      </a:cubicBezTo>
                      <a:cubicBezTo>
                        <a:pt x="183" y="59"/>
                        <a:pt x="182" y="54"/>
                        <a:pt x="183" y="59"/>
                      </a:cubicBezTo>
                      <a:cubicBezTo>
                        <a:pt x="183" y="63"/>
                        <a:pt x="181" y="66"/>
                        <a:pt x="185" y="66"/>
                      </a:cubicBezTo>
                      <a:cubicBezTo>
                        <a:pt x="189" y="66"/>
                        <a:pt x="185" y="66"/>
                        <a:pt x="189" y="66"/>
                      </a:cubicBezTo>
                      <a:cubicBezTo>
                        <a:pt x="193" y="66"/>
                        <a:pt x="192" y="67"/>
                        <a:pt x="194" y="68"/>
                      </a:cubicBezTo>
                      <a:cubicBezTo>
                        <a:pt x="196" y="69"/>
                        <a:pt x="197" y="70"/>
                        <a:pt x="200" y="70"/>
                      </a:cubicBezTo>
                      <a:cubicBezTo>
                        <a:pt x="202" y="70"/>
                        <a:pt x="198" y="75"/>
                        <a:pt x="202" y="70"/>
                      </a:cubicBezTo>
                      <a:cubicBezTo>
                        <a:pt x="207" y="66"/>
                        <a:pt x="199" y="65"/>
                        <a:pt x="207" y="66"/>
                      </a:cubicBezTo>
                      <a:cubicBezTo>
                        <a:pt x="214" y="67"/>
                        <a:pt x="215" y="68"/>
                        <a:pt x="217" y="68"/>
                      </a:cubicBezTo>
                      <a:cubicBezTo>
                        <a:pt x="218" y="67"/>
                        <a:pt x="218" y="68"/>
                        <a:pt x="221" y="67"/>
                      </a:cubicBezTo>
                      <a:cubicBezTo>
                        <a:pt x="225" y="65"/>
                        <a:pt x="225" y="65"/>
                        <a:pt x="226" y="66"/>
                      </a:cubicBezTo>
                      <a:cubicBezTo>
                        <a:pt x="228" y="66"/>
                        <a:pt x="228" y="69"/>
                        <a:pt x="229" y="66"/>
                      </a:cubicBezTo>
                      <a:cubicBezTo>
                        <a:pt x="230" y="63"/>
                        <a:pt x="233" y="64"/>
                        <a:pt x="229" y="62"/>
                      </a:cubicBezTo>
                      <a:cubicBezTo>
                        <a:pt x="225" y="61"/>
                        <a:pt x="224" y="63"/>
                        <a:pt x="223" y="60"/>
                      </a:cubicBezTo>
                      <a:cubicBezTo>
                        <a:pt x="222" y="58"/>
                        <a:pt x="226" y="58"/>
                        <a:pt x="222" y="58"/>
                      </a:cubicBezTo>
                      <a:cubicBezTo>
                        <a:pt x="219" y="57"/>
                        <a:pt x="219" y="57"/>
                        <a:pt x="216" y="56"/>
                      </a:cubicBezTo>
                      <a:cubicBezTo>
                        <a:pt x="213" y="55"/>
                        <a:pt x="210" y="59"/>
                        <a:pt x="209" y="56"/>
                      </a:cubicBezTo>
                      <a:cubicBezTo>
                        <a:pt x="208" y="53"/>
                        <a:pt x="203" y="58"/>
                        <a:pt x="208" y="53"/>
                      </a:cubicBezTo>
                      <a:cubicBezTo>
                        <a:pt x="214" y="48"/>
                        <a:pt x="212" y="46"/>
                        <a:pt x="215" y="47"/>
                      </a:cubicBezTo>
                      <a:cubicBezTo>
                        <a:pt x="219" y="48"/>
                        <a:pt x="218" y="51"/>
                        <a:pt x="220" y="49"/>
                      </a:cubicBezTo>
                      <a:cubicBezTo>
                        <a:pt x="222" y="47"/>
                        <a:pt x="227" y="46"/>
                        <a:pt x="222" y="43"/>
                      </a:cubicBezTo>
                      <a:cubicBezTo>
                        <a:pt x="218" y="40"/>
                        <a:pt x="221" y="41"/>
                        <a:pt x="217" y="40"/>
                      </a:cubicBezTo>
                      <a:cubicBezTo>
                        <a:pt x="213" y="38"/>
                        <a:pt x="209" y="47"/>
                        <a:pt x="207" y="46"/>
                      </a:cubicBezTo>
                      <a:cubicBezTo>
                        <a:pt x="205" y="44"/>
                        <a:pt x="204" y="43"/>
                        <a:pt x="202" y="44"/>
                      </a:cubicBezTo>
                      <a:cubicBezTo>
                        <a:pt x="201" y="45"/>
                        <a:pt x="201" y="48"/>
                        <a:pt x="201" y="51"/>
                      </a:cubicBezTo>
                      <a:cubicBezTo>
                        <a:pt x="201" y="54"/>
                        <a:pt x="203" y="54"/>
                        <a:pt x="199" y="52"/>
                      </a:cubicBezTo>
                      <a:cubicBezTo>
                        <a:pt x="195" y="50"/>
                        <a:pt x="203" y="51"/>
                        <a:pt x="194" y="48"/>
                      </a:cubicBezTo>
                      <a:cubicBezTo>
                        <a:pt x="184" y="44"/>
                        <a:pt x="181" y="45"/>
                        <a:pt x="180" y="46"/>
                      </a:cubicBezTo>
                      <a:cubicBezTo>
                        <a:pt x="179" y="48"/>
                        <a:pt x="177" y="47"/>
                        <a:pt x="176" y="48"/>
                      </a:cubicBezTo>
                      <a:cubicBezTo>
                        <a:pt x="175" y="49"/>
                        <a:pt x="179" y="52"/>
                        <a:pt x="175" y="49"/>
                      </a:cubicBezTo>
                      <a:cubicBezTo>
                        <a:pt x="171" y="47"/>
                        <a:pt x="167" y="51"/>
                        <a:pt x="167" y="51"/>
                      </a:cubicBezTo>
                      <a:cubicBezTo>
                        <a:pt x="167" y="51"/>
                        <a:pt x="165" y="50"/>
                        <a:pt x="164" y="51"/>
                      </a:cubicBezTo>
                      <a:cubicBezTo>
                        <a:pt x="162" y="53"/>
                        <a:pt x="159" y="54"/>
                        <a:pt x="157" y="53"/>
                      </a:cubicBezTo>
                      <a:cubicBezTo>
                        <a:pt x="155" y="52"/>
                        <a:pt x="151" y="54"/>
                        <a:pt x="154" y="49"/>
                      </a:cubicBezTo>
                      <a:cubicBezTo>
                        <a:pt x="158" y="44"/>
                        <a:pt x="155" y="47"/>
                        <a:pt x="161" y="45"/>
                      </a:cubicBezTo>
                      <a:cubicBezTo>
                        <a:pt x="166" y="42"/>
                        <a:pt x="175" y="42"/>
                        <a:pt x="167" y="40"/>
                      </a:cubicBezTo>
                      <a:cubicBezTo>
                        <a:pt x="160" y="39"/>
                        <a:pt x="171" y="39"/>
                        <a:pt x="162" y="34"/>
                      </a:cubicBezTo>
                      <a:cubicBezTo>
                        <a:pt x="152" y="30"/>
                        <a:pt x="152" y="36"/>
                        <a:pt x="152" y="30"/>
                      </a:cubicBezTo>
                      <a:cubicBezTo>
                        <a:pt x="153" y="23"/>
                        <a:pt x="152" y="23"/>
                        <a:pt x="150" y="23"/>
                      </a:cubicBezTo>
                      <a:cubicBezTo>
                        <a:pt x="148" y="24"/>
                        <a:pt x="142" y="25"/>
                        <a:pt x="139" y="25"/>
                      </a:cubicBezTo>
                      <a:cubicBezTo>
                        <a:pt x="137" y="26"/>
                        <a:pt x="140" y="28"/>
                        <a:pt x="136" y="25"/>
                      </a:cubicBezTo>
                      <a:cubicBezTo>
                        <a:pt x="131" y="22"/>
                        <a:pt x="130" y="26"/>
                        <a:pt x="131" y="22"/>
                      </a:cubicBezTo>
                      <a:cubicBezTo>
                        <a:pt x="133" y="19"/>
                        <a:pt x="133" y="18"/>
                        <a:pt x="136" y="16"/>
                      </a:cubicBezTo>
                      <a:cubicBezTo>
                        <a:pt x="138" y="13"/>
                        <a:pt x="138" y="5"/>
                        <a:pt x="144" y="8"/>
                      </a:cubicBezTo>
                      <a:cubicBezTo>
                        <a:pt x="151" y="11"/>
                        <a:pt x="148" y="10"/>
                        <a:pt x="154" y="11"/>
                      </a:cubicBezTo>
                      <a:cubicBezTo>
                        <a:pt x="159" y="11"/>
                        <a:pt x="161" y="10"/>
                        <a:pt x="161" y="9"/>
                      </a:cubicBezTo>
                      <a:cubicBezTo>
                        <a:pt x="161" y="8"/>
                        <a:pt x="155" y="5"/>
                        <a:pt x="155" y="5"/>
                      </a:cubicBezTo>
                      <a:cubicBezTo>
                        <a:pt x="155" y="5"/>
                        <a:pt x="153" y="6"/>
                        <a:pt x="154" y="5"/>
                      </a:cubicBezTo>
                      <a:cubicBezTo>
                        <a:pt x="155" y="4"/>
                        <a:pt x="156" y="2"/>
                        <a:pt x="156" y="2"/>
                      </a:cubicBezTo>
                      <a:cubicBezTo>
                        <a:pt x="154" y="0"/>
                        <a:pt x="154" y="0"/>
                        <a:pt x="154" y="0"/>
                      </a:cubicBezTo>
                      <a:cubicBezTo>
                        <a:pt x="154" y="0"/>
                        <a:pt x="136" y="0"/>
                        <a:pt x="131" y="1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61" name="Group 160"/>
            <p:cNvGrpSpPr/>
            <p:nvPr/>
          </p:nvGrpSpPr>
          <p:grpSpPr>
            <a:xfrm>
              <a:off x="4064716" y="1867447"/>
              <a:ext cx="481354" cy="563403"/>
              <a:chOff x="5615428" y="1751587"/>
              <a:chExt cx="481354" cy="563403"/>
            </a:xfrm>
          </p:grpSpPr>
          <p:grpSp>
            <p:nvGrpSpPr>
              <p:cNvPr id="109" name="Group 146"/>
              <p:cNvGrpSpPr/>
              <p:nvPr/>
            </p:nvGrpSpPr>
            <p:grpSpPr>
              <a:xfrm rot="2284575">
                <a:off x="5615428" y="1751587"/>
                <a:ext cx="481354" cy="563403"/>
                <a:chOff x="5338763" y="1651000"/>
                <a:chExt cx="558800" cy="654050"/>
              </a:xfrm>
              <a:solidFill>
                <a:schemeClr val="accent3"/>
              </a:solidFill>
            </p:grpSpPr>
            <p:sp>
              <p:nvSpPr>
                <p:cNvPr id="116" name="Oval 48"/>
                <p:cNvSpPr>
                  <a:spLocks noChangeArrowheads="1"/>
                </p:cNvSpPr>
                <p:nvPr/>
              </p:nvSpPr>
              <p:spPr bwMode="auto">
                <a:xfrm>
                  <a:off x="5338763" y="1651000"/>
                  <a:ext cx="558800" cy="558800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" name="Freeform 49"/>
                <p:cNvSpPr>
                  <a:spLocks/>
                </p:cNvSpPr>
                <p:nvPr/>
              </p:nvSpPr>
              <p:spPr bwMode="auto">
                <a:xfrm>
                  <a:off x="5480050" y="2171700"/>
                  <a:ext cx="142875" cy="133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84"/>
                    </a:cxn>
                    <a:cxn ang="0">
                      <a:pos x="90" y="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0" h="84">
                      <a:moveTo>
                        <a:pt x="0" y="0"/>
                      </a:moveTo>
                      <a:lnTo>
                        <a:pt x="7" y="84"/>
                      </a:lnTo>
                      <a:lnTo>
                        <a:pt x="90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10" name="Group 147"/>
              <p:cNvGrpSpPr/>
              <p:nvPr/>
            </p:nvGrpSpPr>
            <p:grpSpPr>
              <a:xfrm>
                <a:off x="5770690" y="1837097"/>
                <a:ext cx="225635" cy="332297"/>
                <a:chOff x="5495925" y="1727200"/>
                <a:chExt cx="261938" cy="385763"/>
              </a:xfrm>
            </p:grpSpPr>
            <p:sp>
              <p:nvSpPr>
                <p:cNvPr id="111" name="Oval 60"/>
                <p:cNvSpPr>
                  <a:spLocks noChangeArrowheads="1"/>
                </p:cNvSpPr>
                <p:nvPr/>
              </p:nvSpPr>
              <p:spPr bwMode="auto">
                <a:xfrm>
                  <a:off x="5586413" y="1757363"/>
                  <a:ext cx="88900" cy="88900"/>
                </a:xfrm>
                <a:prstGeom prst="ellipse">
                  <a:avLst/>
                </a:pr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2" name="Freeform 61"/>
                <p:cNvSpPr>
                  <a:spLocks/>
                </p:cNvSpPr>
                <p:nvPr/>
              </p:nvSpPr>
              <p:spPr bwMode="auto">
                <a:xfrm>
                  <a:off x="5618163" y="1824038"/>
                  <a:ext cx="139700" cy="288925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73" y="198"/>
                    </a:cxn>
                    <a:cxn ang="0">
                      <a:pos x="107" y="229"/>
                    </a:cxn>
                    <a:cxn ang="0">
                      <a:pos x="24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110" h="229">
                      <a:moveTo>
                        <a:pt x="0" y="6"/>
                      </a:moveTo>
                      <a:cubicBezTo>
                        <a:pt x="0" y="8"/>
                        <a:pt x="73" y="198"/>
                        <a:pt x="73" y="198"/>
                      </a:cubicBezTo>
                      <a:cubicBezTo>
                        <a:pt x="73" y="198"/>
                        <a:pt x="103" y="229"/>
                        <a:pt x="107" y="229"/>
                      </a:cubicBezTo>
                      <a:cubicBezTo>
                        <a:pt x="110" y="229"/>
                        <a:pt x="24" y="0"/>
                        <a:pt x="24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3" name="Freeform 62"/>
                <p:cNvSpPr>
                  <a:spLocks/>
                </p:cNvSpPr>
                <p:nvPr/>
              </p:nvSpPr>
              <p:spPr bwMode="auto">
                <a:xfrm>
                  <a:off x="5495925" y="1824038"/>
                  <a:ext cx="149225" cy="285750"/>
                </a:xfrm>
                <a:custGeom>
                  <a:avLst/>
                  <a:gdLst/>
                  <a:ahLst/>
                  <a:cxnLst>
                    <a:cxn ang="0">
                      <a:pos x="93" y="8"/>
                    </a:cxn>
                    <a:cxn ang="0">
                      <a:pos x="25" y="155"/>
                    </a:cxn>
                    <a:cxn ang="0">
                      <a:pos x="0" y="180"/>
                    </a:cxn>
                    <a:cxn ang="0">
                      <a:pos x="8" y="146"/>
                    </a:cxn>
                    <a:cxn ang="0">
                      <a:pos x="73" y="0"/>
                    </a:cxn>
                    <a:cxn ang="0">
                      <a:pos x="94" y="6"/>
                    </a:cxn>
                    <a:cxn ang="0">
                      <a:pos x="93" y="8"/>
                    </a:cxn>
                  </a:cxnLst>
                  <a:rect l="0" t="0" r="r" b="b"/>
                  <a:pathLst>
                    <a:path w="94" h="180">
                      <a:moveTo>
                        <a:pt x="93" y="8"/>
                      </a:moveTo>
                      <a:lnTo>
                        <a:pt x="25" y="155"/>
                      </a:lnTo>
                      <a:lnTo>
                        <a:pt x="0" y="180"/>
                      </a:lnTo>
                      <a:lnTo>
                        <a:pt x="8" y="146"/>
                      </a:lnTo>
                      <a:lnTo>
                        <a:pt x="73" y="0"/>
                      </a:lnTo>
                      <a:lnTo>
                        <a:pt x="94" y="6"/>
                      </a:lnTo>
                      <a:lnTo>
                        <a:pt x="93" y="8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4" name="Freeform 63"/>
                <p:cNvSpPr>
                  <a:spLocks/>
                </p:cNvSpPr>
                <p:nvPr/>
              </p:nvSpPr>
              <p:spPr bwMode="auto">
                <a:xfrm>
                  <a:off x="5495925" y="1824038"/>
                  <a:ext cx="149225" cy="285750"/>
                </a:xfrm>
                <a:custGeom>
                  <a:avLst/>
                  <a:gdLst/>
                  <a:ahLst/>
                  <a:cxnLst>
                    <a:cxn ang="0">
                      <a:pos x="93" y="8"/>
                    </a:cxn>
                    <a:cxn ang="0">
                      <a:pos x="25" y="155"/>
                    </a:cxn>
                    <a:cxn ang="0">
                      <a:pos x="0" y="180"/>
                    </a:cxn>
                    <a:cxn ang="0">
                      <a:pos x="8" y="146"/>
                    </a:cxn>
                    <a:cxn ang="0">
                      <a:pos x="73" y="0"/>
                    </a:cxn>
                    <a:cxn ang="0">
                      <a:pos x="94" y="6"/>
                    </a:cxn>
                  </a:cxnLst>
                  <a:rect l="0" t="0" r="r" b="b"/>
                  <a:pathLst>
                    <a:path w="94" h="180">
                      <a:moveTo>
                        <a:pt x="93" y="8"/>
                      </a:moveTo>
                      <a:lnTo>
                        <a:pt x="25" y="155"/>
                      </a:lnTo>
                      <a:lnTo>
                        <a:pt x="0" y="180"/>
                      </a:lnTo>
                      <a:lnTo>
                        <a:pt x="8" y="146"/>
                      </a:lnTo>
                      <a:lnTo>
                        <a:pt x="73" y="0"/>
                      </a:lnTo>
                      <a:lnTo>
                        <a:pt x="94" y="6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5" name="Freeform 64"/>
                <p:cNvSpPr>
                  <a:spLocks/>
                </p:cNvSpPr>
                <p:nvPr/>
              </p:nvSpPr>
              <p:spPr bwMode="auto">
                <a:xfrm>
                  <a:off x="5626100" y="1727200"/>
                  <a:ext cx="15875" cy="47625"/>
                </a:xfrm>
                <a:custGeom>
                  <a:avLst/>
                  <a:gdLst/>
                  <a:ahLst/>
                  <a:cxnLst>
                    <a:cxn ang="0">
                      <a:pos x="13" y="32"/>
                    </a:cxn>
                    <a:cxn ang="0">
                      <a:pos x="7" y="38"/>
                    </a:cxn>
                    <a:cxn ang="0">
                      <a:pos x="7" y="38"/>
                    </a:cxn>
                    <a:cxn ang="0">
                      <a:pos x="0" y="32"/>
                    </a:cxn>
                    <a:cxn ang="0">
                      <a:pos x="0" y="6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13" y="6"/>
                    </a:cxn>
                    <a:cxn ang="0">
                      <a:pos x="13" y="32"/>
                    </a:cxn>
                  </a:cxnLst>
                  <a:rect l="0" t="0" r="r" b="b"/>
                  <a:pathLst>
                    <a:path w="13" h="38">
                      <a:moveTo>
                        <a:pt x="13" y="32"/>
                      </a:moveTo>
                      <a:cubicBezTo>
                        <a:pt x="13" y="35"/>
                        <a:pt x="10" y="38"/>
                        <a:pt x="7" y="38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3" y="38"/>
                        <a:pt x="0" y="35"/>
                        <a:pt x="0" y="3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0" y="0"/>
                        <a:pt x="13" y="2"/>
                        <a:pt x="13" y="6"/>
                      </a:cubicBezTo>
                      <a:lnTo>
                        <a:pt x="13" y="32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59" name="Group 158"/>
            <p:cNvGrpSpPr/>
            <p:nvPr/>
          </p:nvGrpSpPr>
          <p:grpSpPr>
            <a:xfrm>
              <a:off x="3472860" y="1899799"/>
              <a:ext cx="507337" cy="593487"/>
              <a:chOff x="4859210" y="1630618"/>
              <a:chExt cx="507337" cy="593487"/>
            </a:xfrm>
          </p:grpSpPr>
          <p:grpSp>
            <p:nvGrpSpPr>
              <p:cNvPr id="100" name="Group 140"/>
              <p:cNvGrpSpPr/>
              <p:nvPr/>
            </p:nvGrpSpPr>
            <p:grpSpPr>
              <a:xfrm rot="2327168">
                <a:off x="4859210" y="1630618"/>
                <a:ext cx="507337" cy="593487"/>
                <a:chOff x="4468813" y="1739900"/>
                <a:chExt cx="588963" cy="688975"/>
              </a:xfrm>
              <a:solidFill>
                <a:schemeClr val="accent2"/>
              </a:solidFill>
            </p:grpSpPr>
            <p:sp>
              <p:nvSpPr>
                <p:cNvPr id="107" name="Oval 30"/>
                <p:cNvSpPr>
                  <a:spLocks noChangeArrowheads="1"/>
                </p:cNvSpPr>
                <p:nvPr/>
              </p:nvSpPr>
              <p:spPr bwMode="auto">
                <a:xfrm>
                  <a:off x="4468813" y="1739900"/>
                  <a:ext cx="588963" cy="58896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8" name="Freeform 31"/>
                <p:cNvSpPr>
                  <a:spLocks/>
                </p:cNvSpPr>
                <p:nvPr/>
              </p:nvSpPr>
              <p:spPr bwMode="auto">
                <a:xfrm>
                  <a:off x="4618038" y="2289175"/>
                  <a:ext cx="150813" cy="1397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8"/>
                    </a:cxn>
                    <a:cxn ang="0">
                      <a:pos x="95" y="1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5" h="88">
                      <a:moveTo>
                        <a:pt x="0" y="0"/>
                      </a:moveTo>
                      <a:lnTo>
                        <a:pt x="8" y="88"/>
                      </a:lnTo>
                      <a:lnTo>
                        <a:pt x="95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01" name="Group 139"/>
              <p:cNvGrpSpPr/>
              <p:nvPr/>
            </p:nvGrpSpPr>
            <p:grpSpPr>
              <a:xfrm>
                <a:off x="4952297" y="1709298"/>
                <a:ext cx="377426" cy="376058"/>
                <a:chOff x="4530725" y="1808163"/>
                <a:chExt cx="438150" cy="436563"/>
              </a:xfrm>
            </p:grpSpPr>
            <p:sp>
              <p:nvSpPr>
                <p:cNvPr id="102" name="Freeform 65"/>
                <p:cNvSpPr>
                  <a:spLocks noEditPoints="1"/>
                </p:cNvSpPr>
                <p:nvPr/>
              </p:nvSpPr>
              <p:spPr bwMode="auto">
                <a:xfrm>
                  <a:off x="4668838" y="1808163"/>
                  <a:ext cx="160338" cy="436563"/>
                </a:xfrm>
                <a:custGeom>
                  <a:avLst/>
                  <a:gdLst/>
                  <a:ahLst/>
                  <a:cxnLst>
                    <a:cxn ang="0">
                      <a:pos x="64" y="0"/>
                    </a:cxn>
                    <a:cxn ang="0">
                      <a:pos x="0" y="172"/>
                    </a:cxn>
                    <a:cxn ang="0">
                      <a:pos x="64" y="345"/>
                    </a:cxn>
                    <a:cxn ang="0">
                      <a:pos x="127" y="172"/>
                    </a:cxn>
                    <a:cxn ang="0">
                      <a:pos x="64" y="0"/>
                    </a:cxn>
                    <a:cxn ang="0">
                      <a:pos x="64" y="317"/>
                    </a:cxn>
                    <a:cxn ang="0">
                      <a:pos x="10" y="172"/>
                    </a:cxn>
                    <a:cxn ang="0">
                      <a:pos x="64" y="28"/>
                    </a:cxn>
                    <a:cxn ang="0">
                      <a:pos x="117" y="172"/>
                    </a:cxn>
                    <a:cxn ang="0">
                      <a:pos x="64" y="317"/>
                    </a:cxn>
                  </a:cxnLst>
                  <a:rect l="0" t="0" r="r" b="b"/>
                  <a:pathLst>
                    <a:path w="127" h="345">
                      <a:moveTo>
                        <a:pt x="64" y="0"/>
                      </a:moveTo>
                      <a:cubicBezTo>
                        <a:pt x="29" y="0"/>
                        <a:pt x="0" y="77"/>
                        <a:pt x="0" y="172"/>
                      </a:cubicBezTo>
                      <a:cubicBezTo>
                        <a:pt x="0" y="268"/>
                        <a:pt x="29" y="345"/>
                        <a:pt x="64" y="345"/>
                      </a:cubicBezTo>
                      <a:cubicBezTo>
                        <a:pt x="99" y="345"/>
                        <a:pt x="127" y="268"/>
                        <a:pt x="127" y="172"/>
                      </a:cubicBezTo>
                      <a:cubicBezTo>
                        <a:pt x="127" y="77"/>
                        <a:pt x="99" y="0"/>
                        <a:pt x="64" y="0"/>
                      </a:cubicBezTo>
                      <a:close/>
                      <a:moveTo>
                        <a:pt x="64" y="317"/>
                      </a:moveTo>
                      <a:cubicBezTo>
                        <a:pt x="34" y="317"/>
                        <a:pt x="10" y="252"/>
                        <a:pt x="10" y="172"/>
                      </a:cubicBezTo>
                      <a:cubicBezTo>
                        <a:pt x="10" y="92"/>
                        <a:pt x="34" y="28"/>
                        <a:pt x="64" y="28"/>
                      </a:cubicBezTo>
                      <a:cubicBezTo>
                        <a:pt x="93" y="28"/>
                        <a:pt x="117" y="92"/>
                        <a:pt x="117" y="172"/>
                      </a:cubicBezTo>
                      <a:cubicBezTo>
                        <a:pt x="117" y="252"/>
                        <a:pt x="93" y="317"/>
                        <a:pt x="64" y="317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3" name="Freeform 66"/>
                <p:cNvSpPr>
                  <a:spLocks noEditPoints="1"/>
                </p:cNvSpPr>
                <p:nvPr/>
              </p:nvSpPr>
              <p:spPr bwMode="auto">
                <a:xfrm>
                  <a:off x="4530725" y="1946275"/>
                  <a:ext cx="438150" cy="160338"/>
                </a:xfrm>
                <a:custGeom>
                  <a:avLst/>
                  <a:gdLst/>
                  <a:ahLst/>
                  <a:cxnLst>
                    <a:cxn ang="0">
                      <a:pos x="346" y="63"/>
                    </a:cxn>
                    <a:cxn ang="0">
                      <a:pos x="173" y="0"/>
                    </a:cxn>
                    <a:cxn ang="0">
                      <a:pos x="0" y="63"/>
                    </a:cxn>
                    <a:cxn ang="0">
                      <a:pos x="173" y="127"/>
                    </a:cxn>
                    <a:cxn ang="0">
                      <a:pos x="346" y="63"/>
                    </a:cxn>
                    <a:cxn ang="0">
                      <a:pos x="28" y="63"/>
                    </a:cxn>
                    <a:cxn ang="0">
                      <a:pos x="173" y="10"/>
                    </a:cxn>
                    <a:cxn ang="0">
                      <a:pos x="317" y="63"/>
                    </a:cxn>
                    <a:cxn ang="0">
                      <a:pos x="173" y="117"/>
                    </a:cxn>
                    <a:cxn ang="0">
                      <a:pos x="28" y="63"/>
                    </a:cxn>
                  </a:cxnLst>
                  <a:rect l="0" t="0" r="r" b="b"/>
                  <a:pathLst>
                    <a:path w="346" h="127">
                      <a:moveTo>
                        <a:pt x="346" y="63"/>
                      </a:moveTo>
                      <a:cubicBezTo>
                        <a:pt x="346" y="28"/>
                        <a:pt x="268" y="0"/>
                        <a:pt x="173" y="0"/>
                      </a:cubicBezTo>
                      <a:cubicBezTo>
                        <a:pt x="77" y="0"/>
                        <a:pt x="0" y="28"/>
                        <a:pt x="0" y="63"/>
                      </a:cubicBezTo>
                      <a:cubicBezTo>
                        <a:pt x="0" y="99"/>
                        <a:pt x="77" y="127"/>
                        <a:pt x="173" y="127"/>
                      </a:cubicBezTo>
                      <a:cubicBezTo>
                        <a:pt x="268" y="127"/>
                        <a:pt x="346" y="99"/>
                        <a:pt x="346" y="63"/>
                      </a:cubicBezTo>
                      <a:close/>
                      <a:moveTo>
                        <a:pt x="28" y="63"/>
                      </a:moveTo>
                      <a:cubicBezTo>
                        <a:pt x="28" y="34"/>
                        <a:pt x="93" y="10"/>
                        <a:pt x="173" y="10"/>
                      </a:cubicBezTo>
                      <a:cubicBezTo>
                        <a:pt x="253" y="10"/>
                        <a:pt x="317" y="34"/>
                        <a:pt x="317" y="63"/>
                      </a:cubicBezTo>
                      <a:cubicBezTo>
                        <a:pt x="317" y="93"/>
                        <a:pt x="253" y="117"/>
                        <a:pt x="173" y="117"/>
                      </a:cubicBezTo>
                      <a:cubicBezTo>
                        <a:pt x="93" y="117"/>
                        <a:pt x="28" y="93"/>
                        <a:pt x="28" y="63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4" name="Freeform 67"/>
                <p:cNvSpPr>
                  <a:spLocks noEditPoints="1"/>
                </p:cNvSpPr>
                <p:nvPr/>
              </p:nvSpPr>
              <p:spPr bwMode="auto">
                <a:xfrm>
                  <a:off x="4562475" y="1839913"/>
                  <a:ext cx="373063" cy="373063"/>
                </a:xfrm>
                <a:custGeom>
                  <a:avLst/>
                  <a:gdLst/>
                  <a:ahLst/>
                  <a:cxnLst>
                    <a:cxn ang="0">
                      <a:pos x="269" y="25"/>
                    </a:cxn>
                    <a:cxn ang="0">
                      <a:pos x="102" y="102"/>
                    </a:cxn>
                    <a:cxn ang="0">
                      <a:pos x="25" y="270"/>
                    </a:cxn>
                    <a:cxn ang="0">
                      <a:pos x="192" y="192"/>
                    </a:cxn>
                    <a:cxn ang="0">
                      <a:pos x="269" y="25"/>
                    </a:cxn>
                    <a:cxn ang="0">
                      <a:pos x="44" y="250"/>
                    </a:cxn>
                    <a:cxn ang="0">
                      <a:pos x="109" y="110"/>
                    </a:cxn>
                    <a:cxn ang="0">
                      <a:pos x="249" y="45"/>
                    </a:cxn>
                    <a:cxn ang="0">
                      <a:pos x="184" y="185"/>
                    </a:cxn>
                    <a:cxn ang="0">
                      <a:pos x="44" y="250"/>
                    </a:cxn>
                  </a:cxnLst>
                  <a:rect l="0" t="0" r="r" b="b"/>
                  <a:pathLst>
                    <a:path w="294" h="294">
                      <a:moveTo>
                        <a:pt x="269" y="25"/>
                      </a:moveTo>
                      <a:cubicBezTo>
                        <a:pt x="244" y="0"/>
                        <a:pt x="169" y="35"/>
                        <a:pt x="102" y="102"/>
                      </a:cubicBezTo>
                      <a:cubicBezTo>
                        <a:pt x="34" y="170"/>
                        <a:pt x="0" y="245"/>
                        <a:pt x="25" y="270"/>
                      </a:cubicBezTo>
                      <a:cubicBezTo>
                        <a:pt x="49" y="294"/>
                        <a:pt x="124" y="260"/>
                        <a:pt x="192" y="192"/>
                      </a:cubicBezTo>
                      <a:cubicBezTo>
                        <a:pt x="259" y="125"/>
                        <a:pt x="294" y="50"/>
                        <a:pt x="269" y="25"/>
                      </a:cubicBezTo>
                      <a:close/>
                      <a:moveTo>
                        <a:pt x="44" y="250"/>
                      </a:moveTo>
                      <a:cubicBezTo>
                        <a:pt x="24" y="229"/>
                        <a:pt x="53" y="166"/>
                        <a:pt x="109" y="110"/>
                      </a:cubicBezTo>
                      <a:cubicBezTo>
                        <a:pt x="166" y="53"/>
                        <a:pt x="228" y="24"/>
                        <a:pt x="249" y="45"/>
                      </a:cubicBezTo>
                      <a:cubicBezTo>
                        <a:pt x="270" y="66"/>
                        <a:pt x="241" y="129"/>
                        <a:pt x="184" y="185"/>
                      </a:cubicBezTo>
                      <a:cubicBezTo>
                        <a:pt x="128" y="242"/>
                        <a:pt x="65" y="271"/>
                        <a:pt x="44" y="25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5" name="Freeform 68"/>
                <p:cNvSpPr>
                  <a:spLocks noEditPoints="1"/>
                </p:cNvSpPr>
                <p:nvPr/>
              </p:nvSpPr>
              <p:spPr bwMode="auto">
                <a:xfrm>
                  <a:off x="4562475" y="1839913"/>
                  <a:ext cx="373063" cy="373063"/>
                </a:xfrm>
                <a:custGeom>
                  <a:avLst/>
                  <a:gdLst/>
                  <a:ahLst/>
                  <a:cxnLst>
                    <a:cxn ang="0">
                      <a:pos x="269" y="270"/>
                    </a:cxn>
                    <a:cxn ang="0">
                      <a:pos x="192" y="102"/>
                    </a:cxn>
                    <a:cxn ang="0">
                      <a:pos x="25" y="25"/>
                    </a:cxn>
                    <a:cxn ang="0">
                      <a:pos x="102" y="192"/>
                    </a:cxn>
                    <a:cxn ang="0">
                      <a:pos x="269" y="270"/>
                    </a:cxn>
                    <a:cxn ang="0">
                      <a:pos x="44" y="45"/>
                    </a:cxn>
                    <a:cxn ang="0">
                      <a:pos x="184" y="110"/>
                    </a:cxn>
                    <a:cxn ang="0">
                      <a:pos x="249" y="250"/>
                    </a:cxn>
                    <a:cxn ang="0">
                      <a:pos x="109" y="185"/>
                    </a:cxn>
                    <a:cxn ang="0">
                      <a:pos x="44" y="45"/>
                    </a:cxn>
                  </a:cxnLst>
                  <a:rect l="0" t="0" r="r" b="b"/>
                  <a:pathLst>
                    <a:path w="294" h="294">
                      <a:moveTo>
                        <a:pt x="269" y="270"/>
                      </a:moveTo>
                      <a:cubicBezTo>
                        <a:pt x="294" y="245"/>
                        <a:pt x="259" y="170"/>
                        <a:pt x="192" y="102"/>
                      </a:cubicBezTo>
                      <a:cubicBezTo>
                        <a:pt x="124" y="35"/>
                        <a:pt x="49" y="0"/>
                        <a:pt x="25" y="25"/>
                      </a:cubicBezTo>
                      <a:cubicBezTo>
                        <a:pt x="0" y="50"/>
                        <a:pt x="34" y="125"/>
                        <a:pt x="102" y="192"/>
                      </a:cubicBezTo>
                      <a:cubicBezTo>
                        <a:pt x="169" y="260"/>
                        <a:pt x="244" y="294"/>
                        <a:pt x="269" y="270"/>
                      </a:cubicBezTo>
                      <a:close/>
                      <a:moveTo>
                        <a:pt x="44" y="45"/>
                      </a:moveTo>
                      <a:cubicBezTo>
                        <a:pt x="65" y="24"/>
                        <a:pt x="128" y="53"/>
                        <a:pt x="184" y="110"/>
                      </a:cubicBezTo>
                      <a:cubicBezTo>
                        <a:pt x="241" y="166"/>
                        <a:pt x="270" y="229"/>
                        <a:pt x="249" y="250"/>
                      </a:cubicBezTo>
                      <a:cubicBezTo>
                        <a:pt x="228" y="271"/>
                        <a:pt x="166" y="242"/>
                        <a:pt x="109" y="185"/>
                      </a:cubicBezTo>
                      <a:cubicBezTo>
                        <a:pt x="53" y="129"/>
                        <a:pt x="24" y="66"/>
                        <a:pt x="44" y="4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6" name="Oval 69"/>
                <p:cNvSpPr>
                  <a:spLocks noChangeArrowheads="1"/>
                </p:cNvSpPr>
                <p:nvPr/>
              </p:nvSpPr>
              <p:spPr bwMode="auto">
                <a:xfrm>
                  <a:off x="4714875" y="1993900"/>
                  <a:ext cx="68263" cy="66675"/>
                </a:xfrm>
                <a:prstGeom prst="ellipse">
                  <a:avLst/>
                </a:pr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56" name="Group 155"/>
            <p:cNvGrpSpPr/>
            <p:nvPr/>
          </p:nvGrpSpPr>
          <p:grpSpPr>
            <a:xfrm rot="19909362">
              <a:off x="4386964" y="1433040"/>
              <a:ext cx="470413" cy="402040"/>
              <a:chOff x="4424663" y="1441256"/>
              <a:chExt cx="470413" cy="402040"/>
            </a:xfrm>
          </p:grpSpPr>
          <p:grpSp>
            <p:nvGrpSpPr>
              <p:cNvPr id="93" name="Group 153"/>
              <p:cNvGrpSpPr/>
              <p:nvPr/>
            </p:nvGrpSpPr>
            <p:grpSpPr>
              <a:xfrm rot="4911537">
                <a:off x="4458850" y="1407069"/>
                <a:ext cx="402040" cy="470413"/>
                <a:chOff x="3973513" y="1209674"/>
                <a:chExt cx="466725" cy="546101"/>
              </a:xfrm>
              <a:solidFill>
                <a:schemeClr val="accent6"/>
              </a:solidFill>
            </p:grpSpPr>
            <p:sp>
              <p:nvSpPr>
                <p:cNvPr id="98" name="Oval 34"/>
                <p:cNvSpPr>
                  <a:spLocks noChangeArrowheads="1"/>
                </p:cNvSpPr>
                <p:nvPr/>
              </p:nvSpPr>
              <p:spPr bwMode="auto">
                <a:xfrm>
                  <a:off x="3973513" y="1209674"/>
                  <a:ext cx="466725" cy="466725"/>
                </a:xfrm>
                <a:prstGeom prst="ellipse">
                  <a:avLst/>
                </a:prstGeom>
                <a:solidFill>
                  <a:schemeClr val="accent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9" name="Freeform 35"/>
                <p:cNvSpPr>
                  <a:spLocks/>
                </p:cNvSpPr>
                <p:nvPr/>
              </p:nvSpPr>
              <p:spPr bwMode="auto">
                <a:xfrm>
                  <a:off x="4202113" y="1644650"/>
                  <a:ext cx="119063" cy="111125"/>
                </a:xfrm>
                <a:custGeom>
                  <a:avLst/>
                  <a:gdLst/>
                  <a:ahLst/>
                  <a:cxnLst>
                    <a:cxn ang="0">
                      <a:pos x="75" y="0"/>
                    </a:cxn>
                    <a:cxn ang="0">
                      <a:pos x="69" y="70"/>
                    </a:cxn>
                    <a:cxn ang="0">
                      <a:pos x="0" y="1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5" h="70">
                      <a:moveTo>
                        <a:pt x="75" y="0"/>
                      </a:moveTo>
                      <a:lnTo>
                        <a:pt x="69" y="70"/>
                      </a:lnTo>
                      <a:lnTo>
                        <a:pt x="0" y="1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94" name="Group 154"/>
              <p:cNvGrpSpPr/>
              <p:nvPr/>
            </p:nvGrpSpPr>
            <p:grpSpPr>
              <a:xfrm>
                <a:off x="4632620" y="1523671"/>
                <a:ext cx="136748" cy="244780"/>
                <a:chOff x="4129088" y="1333500"/>
                <a:chExt cx="158750" cy="284163"/>
              </a:xfrm>
            </p:grpSpPr>
            <p:sp>
              <p:nvSpPr>
                <p:cNvPr id="95" name="Freeform 70"/>
                <p:cNvSpPr>
                  <a:spLocks noEditPoints="1"/>
                </p:cNvSpPr>
                <p:nvPr/>
              </p:nvSpPr>
              <p:spPr bwMode="auto">
                <a:xfrm>
                  <a:off x="4129088" y="1333500"/>
                  <a:ext cx="158750" cy="158750"/>
                </a:xfrm>
                <a:custGeom>
                  <a:avLst/>
                  <a:gdLst/>
                  <a:ahLst/>
                  <a:cxnLst>
                    <a:cxn ang="0">
                      <a:pos x="63" y="0"/>
                    </a:cxn>
                    <a:cxn ang="0">
                      <a:pos x="0" y="63"/>
                    </a:cxn>
                    <a:cxn ang="0">
                      <a:pos x="63" y="126"/>
                    </a:cxn>
                    <a:cxn ang="0">
                      <a:pos x="126" y="63"/>
                    </a:cxn>
                    <a:cxn ang="0">
                      <a:pos x="63" y="0"/>
                    </a:cxn>
                    <a:cxn ang="0">
                      <a:pos x="63" y="114"/>
                    </a:cxn>
                    <a:cxn ang="0">
                      <a:pos x="12" y="63"/>
                    </a:cxn>
                    <a:cxn ang="0">
                      <a:pos x="63" y="12"/>
                    </a:cxn>
                    <a:cxn ang="0">
                      <a:pos x="115" y="63"/>
                    </a:cxn>
                    <a:cxn ang="0">
                      <a:pos x="63" y="114"/>
                    </a:cxn>
                  </a:cxnLst>
                  <a:rect l="0" t="0" r="r" b="b"/>
                  <a:pathLst>
                    <a:path w="126" h="126">
                      <a:moveTo>
                        <a:pt x="63" y="0"/>
                      </a:moveTo>
                      <a:cubicBezTo>
                        <a:pt x="29" y="0"/>
                        <a:pt x="0" y="28"/>
                        <a:pt x="0" y="63"/>
                      </a:cubicBezTo>
                      <a:cubicBezTo>
                        <a:pt x="0" y="98"/>
                        <a:pt x="29" y="126"/>
                        <a:pt x="63" y="126"/>
                      </a:cubicBezTo>
                      <a:cubicBezTo>
                        <a:pt x="98" y="126"/>
                        <a:pt x="126" y="98"/>
                        <a:pt x="126" y="63"/>
                      </a:cubicBezTo>
                      <a:cubicBezTo>
                        <a:pt x="126" y="28"/>
                        <a:pt x="98" y="0"/>
                        <a:pt x="63" y="0"/>
                      </a:cubicBezTo>
                      <a:close/>
                      <a:moveTo>
                        <a:pt x="63" y="114"/>
                      </a:moveTo>
                      <a:cubicBezTo>
                        <a:pt x="35" y="114"/>
                        <a:pt x="12" y="91"/>
                        <a:pt x="12" y="63"/>
                      </a:cubicBezTo>
                      <a:cubicBezTo>
                        <a:pt x="12" y="35"/>
                        <a:pt x="35" y="12"/>
                        <a:pt x="63" y="12"/>
                      </a:cubicBezTo>
                      <a:cubicBezTo>
                        <a:pt x="92" y="12"/>
                        <a:pt x="115" y="35"/>
                        <a:pt x="115" y="63"/>
                      </a:cubicBezTo>
                      <a:cubicBezTo>
                        <a:pt x="115" y="91"/>
                        <a:pt x="92" y="114"/>
                        <a:pt x="63" y="114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6" name="Rectangle 71"/>
                <p:cNvSpPr>
                  <a:spLocks noChangeArrowheads="1"/>
                </p:cNvSpPr>
                <p:nvPr/>
              </p:nvSpPr>
              <p:spPr bwMode="auto">
                <a:xfrm>
                  <a:off x="4198938" y="1484313"/>
                  <a:ext cx="20638" cy="77788"/>
                </a:xfrm>
                <a:prstGeom prst="rect">
                  <a:avLst/>
                </a:prstGeom>
                <a:solidFill>
                  <a:srgbClr val="F2F2F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7" name="Freeform 72"/>
                <p:cNvSpPr>
                  <a:spLocks/>
                </p:cNvSpPr>
                <p:nvPr/>
              </p:nvSpPr>
              <p:spPr bwMode="auto">
                <a:xfrm>
                  <a:off x="4192588" y="1509713"/>
                  <a:ext cx="33338" cy="107950"/>
                </a:xfrm>
                <a:custGeom>
                  <a:avLst/>
                  <a:gdLst/>
                  <a:ahLst/>
                  <a:cxnLst>
                    <a:cxn ang="0">
                      <a:pos x="27" y="71"/>
                    </a:cxn>
                    <a:cxn ang="0">
                      <a:pos x="13" y="85"/>
                    </a:cxn>
                    <a:cxn ang="0">
                      <a:pos x="13" y="85"/>
                    </a:cxn>
                    <a:cxn ang="0">
                      <a:pos x="0" y="71"/>
                    </a:cxn>
                    <a:cxn ang="0">
                      <a:pos x="0" y="13"/>
                    </a:cxn>
                    <a:cxn ang="0">
                      <a:pos x="13" y="0"/>
                    </a:cxn>
                    <a:cxn ang="0">
                      <a:pos x="13" y="0"/>
                    </a:cxn>
                    <a:cxn ang="0">
                      <a:pos x="27" y="13"/>
                    </a:cxn>
                    <a:cxn ang="0">
                      <a:pos x="27" y="71"/>
                    </a:cxn>
                  </a:cxnLst>
                  <a:rect l="0" t="0" r="r" b="b"/>
                  <a:pathLst>
                    <a:path w="27" h="85">
                      <a:moveTo>
                        <a:pt x="27" y="71"/>
                      </a:moveTo>
                      <a:cubicBezTo>
                        <a:pt x="27" y="79"/>
                        <a:pt x="21" y="85"/>
                        <a:pt x="13" y="85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6" y="85"/>
                        <a:pt x="0" y="79"/>
                        <a:pt x="0" y="71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21" y="0"/>
                        <a:pt x="27" y="6"/>
                        <a:pt x="27" y="13"/>
                      </a:cubicBezTo>
                      <a:lnTo>
                        <a:pt x="27" y="7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58" name="Group 157"/>
            <p:cNvGrpSpPr/>
            <p:nvPr/>
          </p:nvGrpSpPr>
          <p:grpSpPr>
            <a:xfrm>
              <a:off x="3800720" y="1437894"/>
              <a:ext cx="544259" cy="463577"/>
              <a:chOff x="4214441" y="1844910"/>
              <a:chExt cx="544259" cy="463577"/>
            </a:xfrm>
          </p:grpSpPr>
          <p:grpSp>
            <p:nvGrpSpPr>
              <p:cNvPr id="87" name="Group 138"/>
              <p:cNvGrpSpPr/>
              <p:nvPr/>
            </p:nvGrpSpPr>
            <p:grpSpPr>
              <a:xfrm rot="4962133">
                <a:off x="4254782" y="1804569"/>
                <a:ext cx="463577" cy="544259"/>
                <a:chOff x="3767138" y="1962150"/>
                <a:chExt cx="538163" cy="631826"/>
              </a:xfrm>
              <a:solidFill>
                <a:schemeClr val="accent1"/>
              </a:solidFill>
            </p:grpSpPr>
            <p:sp>
              <p:nvSpPr>
                <p:cNvPr id="91" name="Oval 46"/>
                <p:cNvSpPr>
                  <a:spLocks noChangeArrowheads="1"/>
                </p:cNvSpPr>
                <p:nvPr/>
              </p:nvSpPr>
              <p:spPr bwMode="auto">
                <a:xfrm>
                  <a:off x="3767138" y="1962150"/>
                  <a:ext cx="538163" cy="539750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2" name="Freeform 47"/>
                <p:cNvSpPr>
                  <a:spLocks/>
                </p:cNvSpPr>
                <p:nvPr/>
              </p:nvSpPr>
              <p:spPr bwMode="auto">
                <a:xfrm>
                  <a:off x="4030663" y="2465388"/>
                  <a:ext cx="138113" cy="128588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80" y="81"/>
                    </a:cxn>
                    <a:cxn ang="0">
                      <a:pos x="0" y="13"/>
                    </a:cxn>
                    <a:cxn ang="0">
                      <a:pos x="87" y="0"/>
                    </a:cxn>
                  </a:cxnLst>
                  <a:rect l="0" t="0" r="r" b="b"/>
                  <a:pathLst>
                    <a:path w="87" h="81">
                      <a:moveTo>
                        <a:pt x="87" y="0"/>
                      </a:moveTo>
                      <a:lnTo>
                        <a:pt x="80" y="81"/>
                      </a:lnTo>
                      <a:lnTo>
                        <a:pt x="0" y="13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8" name="Group 137"/>
              <p:cNvGrpSpPr/>
              <p:nvPr/>
            </p:nvGrpSpPr>
            <p:grpSpPr>
              <a:xfrm>
                <a:off x="4463456" y="1922906"/>
                <a:ext cx="209224" cy="263924"/>
                <a:chOff x="3940175" y="2076450"/>
                <a:chExt cx="242888" cy="306388"/>
              </a:xfrm>
            </p:grpSpPr>
            <p:sp>
              <p:nvSpPr>
                <p:cNvPr id="89" name="Freeform 73"/>
                <p:cNvSpPr>
                  <a:spLocks noEditPoints="1"/>
                </p:cNvSpPr>
                <p:nvPr/>
              </p:nvSpPr>
              <p:spPr bwMode="auto">
                <a:xfrm>
                  <a:off x="4021138" y="2078038"/>
                  <a:ext cx="161925" cy="3048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92"/>
                    </a:cxn>
                    <a:cxn ang="0">
                      <a:pos x="102" y="192"/>
                    </a:cxn>
                    <a:cxn ang="0">
                      <a:pos x="0" y="0"/>
                    </a:cxn>
                    <a:cxn ang="0">
                      <a:pos x="15" y="74"/>
                    </a:cxn>
                    <a:cxn ang="0">
                      <a:pos x="69" y="167"/>
                    </a:cxn>
                    <a:cxn ang="0">
                      <a:pos x="15" y="167"/>
                    </a:cxn>
                    <a:cxn ang="0">
                      <a:pos x="15" y="74"/>
                    </a:cxn>
                  </a:cxnLst>
                  <a:rect l="0" t="0" r="r" b="b"/>
                  <a:pathLst>
                    <a:path w="102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02" y="192"/>
                      </a:lnTo>
                      <a:lnTo>
                        <a:pt x="0" y="0"/>
                      </a:lnTo>
                      <a:close/>
                      <a:moveTo>
                        <a:pt x="15" y="74"/>
                      </a:moveTo>
                      <a:lnTo>
                        <a:pt x="69" y="167"/>
                      </a:lnTo>
                      <a:lnTo>
                        <a:pt x="15" y="167"/>
                      </a:lnTo>
                      <a:lnTo>
                        <a:pt x="15" y="74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Rectangle 74"/>
                <p:cNvSpPr>
                  <a:spLocks noChangeArrowheads="1"/>
                </p:cNvSpPr>
                <p:nvPr/>
              </p:nvSpPr>
              <p:spPr bwMode="auto">
                <a:xfrm>
                  <a:off x="3940175" y="2076450"/>
                  <a:ext cx="39688" cy="300038"/>
                </a:xfrm>
                <a:prstGeom prst="rect">
                  <a:avLst/>
                </a:prstGeom>
                <a:solidFill>
                  <a:srgbClr val="F2F2F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55" name="Group 154"/>
            <p:cNvGrpSpPr/>
            <p:nvPr/>
          </p:nvGrpSpPr>
          <p:grpSpPr>
            <a:xfrm>
              <a:off x="4919124" y="1396921"/>
              <a:ext cx="470413" cy="402040"/>
              <a:chOff x="3895582" y="1483551"/>
              <a:chExt cx="470413" cy="402040"/>
            </a:xfrm>
          </p:grpSpPr>
          <p:grpSp>
            <p:nvGrpSpPr>
              <p:cNvPr id="83" name="Group 132"/>
              <p:cNvGrpSpPr/>
              <p:nvPr/>
            </p:nvGrpSpPr>
            <p:grpSpPr>
              <a:xfrm rot="4753204">
                <a:off x="3929769" y="1449364"/>
                <a:ext cx="402040" cy="470413"/>
                <a:chOff x="3308352" y="1454150"/>
                <a:chExt cx="466725" cy="546101"/>
              </a:xfrm>
              <a:solidFill>
                <a:schemeClr val="accent2"/>
              </a:solidFill>
            </p:grpSpPr>
            <p:sp>
              <p:nvSpPr>
                <p:cNvPr id="85" name="Oval 36"/>
                <p:cNvSpPr>
                  <a:spLocks noChangeArrowheads="1"/>
                </p:cNvSpPr>
                <p:nvPr/>
              </p:nvSpPr>
              <p:spPr bwMode="auto">
                <a:xfrm>
                  <a:off x="3308352" y="1454150"/>
                  <a:ext cx="466725" cy="46513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6" name="Freeform 37"/>
                <p:cNvSpPr>
                  <a:spLocks/>
                </p:cNvSpPr>
                <p:nvPr/>
              </p:nvSpPr>
              <p:spPr bwMode="auto">
                <a:xfrm>
                  <a:off x="3536950" y="1887538"/>
                  <a:ext cx="120650" cy="112713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70" y="71"/>
                    </a:cxn>
                    <a:cxn ang="0">
                      <a:pos x="0" y="12"/>
                    </a:cxn>
                    <a:cxn ang="0">
                      <a:pos x="76" y="0"/>
                    </a:cxn>
                  </a:cxnLst>
                  <a:rect l="0" t="0" r="r" b="b"/>
                  <a:pathLst>
                    <a:path w="76" h="71">
                      <a:moveTo>
                        <a:pt x="76" y="0"/>
                      </a:moveTo>
                      <a:lnTo>
                        <a:pt x="70" y="71"/>
                      </a:lnTo>
                      <a:lnTo>
                        <a:pt x="0" y="1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4" name="Freeform 75"/>
              <p:cNvSpPr>
                <a:spLocks noEditPoints="1"/>
              </p:cNvSpPr>
              <p:nvPr/>
            </p:nvSpPr>
            <p:spPr bwMode="auto">
              <a:xfrm>
                <a:off x="4051208" y="1548557"/>
                <a:ext cx="236575" cy="239310"/>
              </a:xfrm>
              <a:custGeom>
                <a:avLst/>
                <a:gdLst/>
                <a:ahLst/>
                <a:cxnLst>
                  <a:cxn ang="0">
                    <a:pos x="139" y="105"/>
                  </a:cxn>
                  <a:cxn ang="0">
                    <a:pos x="134" y="93"/>
                  </a:cxn>
                  <a:cxn ang="0">
                    <a:pos x="134" y="42"/>
                  </a:cxn>
                  <a:cxn ang="0">
                    <a:pos x="139" y="35"/>
                  </a:cxn>
                  <a:cxn ang="0">
                    <a:pos x="140" y="35"/>
                  </a:cxn>
                  <a:cxn ang="0">
                    <a:pos x="140" y="12"/>
                  </a:cxn>
                  <a:cxn ang="0">
                    <a:pos x="139" y="12"/>
                  </a:cxn>
                  <a:cxn ang="0">
                    <a:pos x="139" y="12"/>
                  </a:cxn>
                  <a:cxn ang="0">
                    <a:pos x="108" y="0"/>
                  </a:cxn>
                  <a:cxn ang="0">
                    <a:pos x="77" y="12"/>
                  </a:cxn>
                  <a:cxn ang="0">
                    <a:pos x="77" y="12"/>
                  </a:cxn>
                  <a:cxn ang="0">
                    <a:pos x="76" y="12"/>
                  </a:cxn>
                  <a:cxn ang="0">
                    <a:pos x="76" y="35"/>
                  </a:cxn>
                  <a:cxn ang="0">
                    <a:pos x="77" y="35"/>
                  </a:cxn>
                  <a:cxn ang="0">
                    <a:pos x="86" y="42"/>
                  </a:cxn>
                  <a:cxn ang="0">
                    <a:pos x="86" y="93"/>
                  </a:cxn>
                  <a:cxn ang="0">
                    <a:pos x="79" y="105"/>
                  </a:cxn>
                  <a:cxn ang="0">
                    <a:pos x="29" y="200"/>
                  </a:cxn>
                  <a:cxn ang="0">
                    <a:pos x="108" y="218"/>
                  </a:cxn>
                  <a:cxn ang="0">
                    <a:pos x="187" y="200"/>
                  </a:cxn>
                  <a:cxn ang="0">
                    <a:pos x="139" y="105"/>
                  </a:cxn>
                  <a:cxn ang="0">
                    <a:pos x="137" y="201"/>
                  </a:cxn>
                  <a:cxn ang="0">
                    <a:pos x="172" y="177"/>
                  </a:cxn>
                  <a:cxn ang="0">
                    <a:pos x="142" y="126"/>
                  </a:cxn>
                  <a:cxn ang="0">
                    <a:pos x="183" y="179"/>
                  </a:cxn>
                  <a:cxn ang="0">
                    <a:pos x="137" y="201"/>
                  </a:cxn>
                </a:cxnLst>
                <a:rect l="0" t="0" r="r" b="b"/>
                <a:pathLst>
                  <a:path w="217" h="219">
                    <a:moveTo>
                      <a:pt x="139" y="105"/>
                    </a:moveTo>
                    <a:cubicBezTo>
                      <a:pt x="139" y="105"/>
                      <a:pt x="134" y="103"/>
                      <a:pt x="134" y="93"/>
                    </a:cubicBezTo>
                    <a:cubicBezTo>
                      <a:pt x="134" y="84"/>
                      <a:pt x="134" y="52"/>
                      <a:pt x="134" y="42"/>
                    </a:cubicBezTo>
                    <a:cubicBezTo>
                      <a:pt x="137" y="40"/>
                      <a:pt x="139" y="37"/>
                      <a:pt x="139" y="35"/>
                    </a:cubicBezTo>
                    <a:cubicBezTo>
                      <a:pt x="140" y="35"/>
                      <a:pt x="140" y="35"/>
                      <a:pt x="140" y="35"/>
                    </a:cubicBezTo>
                    <a:cubicBezTo>
                      <a:pt x="140" y="12"/>
                      <a:pt x="140" y="12"/>
                      <a:pt x="140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5"/>
                      <a:pt x="125" y="0"/>
                      <a:pt x="108" y="0"/>
                    </a:cubicBezTo>
                    <a:cubicBezTo>
                      <a:pt x="91" y="0"/>
                      <a:pt x="77" y="5"/>
                      <a:pt x="77" y="12"/>
                    </a:cubicBezTo>
                    <a:cubicBezTo>
                      <a:pt x="77" y="12"/>
                      <a:pt x="77" y="12"/>
                      <a:pt x="77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77" y="38"/>
                      <a:pt x="79" y="40"/>
                      <a:pt x="86" y="42"/>
                    </a:cubicBezTo>
                    <a:cubicBezTo>
                      <a:pt x="86" y="53"/>
                      <a:pt x="86" y="85"/>
                      <a:pt x="86" y="93"/>
                    </a:cubicBezTo>
                    <a:cubicBezTo>
                      <a:pt x="86" y="103"/>
                      <a:pt x="79" y="105"/>
                      <a:pt x="79" y="105"/>
                    </a:cubicBezTo>
                    <a:cubicBezTo>
                      <a:pt x="67" y="112"/>
                      <a:pt x="0" y="180"/>
                      <a:pt x="29" y="200"/>
                    </a:cubicBezTo>
                    <a:cubicBezTo>
                      <a:pt x="56" y="219"/>
                      <a:pt x="100" y="218"/>
                      <a:pt x="108" y="218"/>
                    </a:cubicBezTo>
                    <a:cubicBezTo>
                      <a:pt x="117" y="218"/>
                      <a:pt x="161" y="219"/>
                      <a:pt x="187" y="200"/>
                    </a:cubicBezTo>
                    <a:cubicBezTo>
                      <a:pt x="217" y="180"/>
                      <a:pt x="150" y="112"/>
                      <a:pt x="139" y="105"/>
                    </a:cubicBezTo>
                    <a:close/>
                    <a:moveTo>
                      <a:pt x="137" y="201"/>
                    </a:moveTo>
                    <a:cubicBezTo>
                      <a:pt x="137" y="201"/>
                      <a:pt x="170" y="195"/>
                      <a:pt x="172" y="177"/>
                    </a:cubicBezTo>
                    <a:cubicBezTo>
                      <a:pt x="173" y="159"/>
                      <a:pt x="142" y="126"/>
                      <a:pt x="142" y="126"/>
                    </a:cubicBezTo>
                    <a:cubicBezTo>
                      <a:pt x="142" y="126"/>
                      <a:pt x="183" y="158"/>
                      <a:pt x="183" y="179"/>
                    </a:cubicBezTo>
                    <a:cubicBezTo>
                      <a:pt x="182" y="201"/>
                      <a:pt x="137" y="201"/>
                      <a:pt x="137" y="201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1860349">
              <a:off x="4374504" y="2341555"/>
              <a:ext cx="470413" cy="402039"/>
              <a:chOff x="3692842" y="2183081"/>
              <a:chExt cx="470413" cy="402039"/>
            </a:xfrm>
          </p:grpSpPr>
          <p:grpSp>
            <p:nvGrpSpPr>
              <p:cNvPr id="79" name="Group 133"/>
              <p:cNvGrpSpPr/>
              <p:nvPr/>
            </p:nvGrpSpPr>
            <p:grpSpPr>
              <a:xfrm rot="4811506">
                <a:off x="3727029" y="2148894"/>
                <a:ext cx="402039" cy="470413"/>
                <a:chOff x="3008313" y="2062163"/>
                <a:chExt cx="466725" cy="546100"/>
              </a:xfrm>
              <a:solidFill>
                <a:schemeClr val="accent6"/>
              </a:solidFill>
            </p:grpSpPr>
            <p:sp>
              <p:nvSpPr>
                <p:cNvPr id="81" name="Oval 38"/>
                <p:cNvSpPr>
                  <a:spLocks noChangeArrowheads="1"/>
                </p:cNvSpPr>
                <p:nvPr/>
              </p:nvSpPr>
              <p:spPr bwMode="auto">
                <a:xfrm>
                  <a:off x="3008313" y="2062163"/>
                  <a:ext cx="466725" cy="46513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2" name="Freeform 39"/>
                <p:cNvSpPr>
                  <a:spLocks/>
                </p:cNvSpPr>
                <p:nvPr/>
              </p:nvSpPr>
              <p:spPr bwMode="auto">
                <a:xfrm>
                  <a:off x="3236913" y="2495550"/>
                  <a:ext cx="120650" cy="112713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69" y="71"/>
                    </a:cxn>
                    <a:cxn ang="0">
                      <a:pos x="0" y="12"/>
                    </a:cxn>
                    <a:cxn ang="0">
                      <a:pos x="76" y="0"/>
                    </a:cxn>
                  </a:cxnLst>
                  <a:rect l="0" t="0" r="r" b="b"/>
                  <a:pathLst>
                    <a:path w="76" h="71">
                      <a:moveTo>
                        <a:pt x="76" y="0"/>
                      </a:moveTo>
                      <a:lnTo>
                        <a:pt x="69" y="71"/>
                      </a:lnTo>
                      <a:lnTo>
                        <a:pt x="0" y="1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0" name="Freeform 76"/>
              <p:cNvSpPr>
                <a:spLocks noEditPoints="1"/>
              </p:cNvSpPr>
              <p:nvPr/>
            </p:nvSpPr>
            <p:spPr bwMode="auto">
              <a:xfrm>
                <a:off x="3733965" y="2271700"/>
                <a:ext cx="381528" cy="250249"/>
              </a:xfrm>
              <a:custGeom>
                <a:avLst/>
                <a:gdLst/>
                <a:ahLst/>
                <a:cxnLst>
                  <a:cxn ang="0">
                    <a:pos x="333" y="51"/>
                  </a:cxn>
                  <a:cxn ang="0">
                    <a:pos x="259" y="0"/>
                  </a:cxn>
                  <a:cxn ang="0">
                    <a:pos x="170" y="224"/>
                  </a:cxn>
                  <a:cxn ang="0">
                    <a:pos x="269" y="132"/>
                  </a:cxn>
                  <a:cxn ang="0">
                    <a:pos x="333" y="51"/>
                  </a:cxn>
                  <a:cxn ang="0">
                    <a:pos x="140" y="41"/>
                  </a:cxn>
                  <a:cxn ang="0">
                    <a:pos x="155" y="56"/>
                  </a:cxn>
                  <a:cxn ang="0">
                    <a:pos x="140" y="71"/>
                  </a:cxn>
                  <a:cxn ang="0">
                    <a:pos x="125" y="56"/>
                  </a:cxn>
                  <a:cxn ang="0">
                    <a:pos x="140" y="41"/>
                  </a:cxn>
                  <a:cxn ang="0">
                    <a:pos x="105" y="101"/>
                  </a:cxn>
                  <a:cxn ang="0">
                    <a:pos x="125" y="81"/>
                  </a:cxn>
                  <a:cxn ang="0">
                    <a:pos x="145" y="101"/>
                  </a:cxn>
                  <a:cxn ang="0">
                    <a:pos x="125" y="121"/>
                  </a:cxn>
                  <a:cxn ang="0">
                    <a:pos x="105" y="101"/>
                  </a:cxn>
                  <a:cxn ang="0">
                    <a:pos x="139" y="174"/>
                  </a:cxn>
                  <a:cxn ang="0">
                    <a:pos x="116" y="151"/>
                  </a:cxn>
                  <a:cxn ang="0">
                    <a:pos x="139" y="127"/>
                  </a:cxn>
                  <a:cxn ang="0">
                    <a:pos x="161" y="151"/>
                  </a:cxn>
                  <a:cxn ang="0">
                    <a:pos x="139" y="174"/>
                  </a:cxn>
                  <a:cxn ang="0">
                    <a:pos x="180" y="213"/>
                  </a:cxn>
                  <a:cxn ang="0">
                    <a:pos x="155" y="188"/>
                  </a:cxn>
                  <a:cxn ang="0">
                    <a:pos x="180" y="163"/>
                  </a:cxn>
                  <a:cxn ang="0">
                    <a:pos x="205" y="188"/>
                  </a:cxn>
                  <a:cxn ang="0">
                    <a:pos x="180" y="213"/>
                  </a:cxn>
                  <a:cxn ang="0">
                    <a:pos x="281" y="97"/>
                  </a:cxn>
                  <a:cxn ang="0">
                    <a:pos x="251" y="67"/>
                  </a:cxn>
                  <a:cxn ang="0">
                    <a:pos x="281" y="37"/>
                  </a:cxn>
                  <a:cxn ang="0">
                    <a:pos x="311" y="67"/>
                  </a:cxn>
                  <a:cxn ang="0">
                    <a:pos x="281" y="97"/>
                  </a:cxn>
                </a:cxnLst>
                <a:rect l="0" t="0" r="r" b="b"/>
                <a:pathLst>
                  <a:path w="349" h="229">
                    <a:moveTo>
                      <a:pt x="333" y="51"/>
                    </a:moveTo>
                    <a:cubicBezTo>
                      <a:pt x="316" y="6"/>
                      <a:pt x="259" y="0"/>
                      <a:pt x="259" y="0"/>
                    </a:cubicBezTo>
                    <a:cubicBezTo>
                      <a:pt x="0" y="4"/>
                      <a:pt x="103" y="219"/>
                      <a:pt x="170" y="224"/>
                    </a:cubicBezTo>
                    <a:cubicBezTo>
                      <a:pt x="236" y="229"/>
                      <a:pt x="226" y="149"/>
                      <a:pt x="269" y="132"/>
                    </a:cubicBezTo>
                    <a:cubicBezTo>
                      <a:pt x="311" y="116"/>
                      <a:pt x="349" y="96"/>
                      <a:pt x="333" y="51"/>
                    </a:cubicBezTo>
                    <a:close/>
                    <a:moveTo>
                      <a:pt x="140" y="41"/>
                    </a:moveTo>
                    <a:cubicBezTo>
                      <a:pt x="148" y="41"/>
                      <a:pt x="155" y="47"/>
                      <a:pt x="155" y="56"/>
                    </a:cubicBezTo>
                    <a:cubicBezTo>
                      <a:pt x="155" y="64"/>
                      <a:pt x="148" y="71"/>
                      <a:pt x="140" y="71"/>
                    </a:cubicBezTo>
                    <a:cubicBezTo>
                      <a:pt x="131" y="71"/>
                      <a:pt x="125" y="64"/>
                      <a:pt x="125" y="56"/>
                    </a:cubicBezTo>
                    <a:cubicBezTo>
                      <a:pt x="125" y="47"/>
                      <a:pt x="131" y="41"/>
                      <a:pt x="140" y="41"/>
                    </a:cubicBezTo>
                    <a:close/>
                    <a:moveTo>
                      <a:pt x="105" y="101"/>
                    </a:moveTo>
                    <a:cubicBezTo>
                      <a:pt x="105" y="90"/>
                      <a:pt x="114" y="81"/>
                      <a:pt x="125" y="81"/>
                    </a:cubicBezTo>
                    <a:cubicBezTo>
                      <a:pt x="136" y="81"/>
                      <a:pt x="145" y="90"/>
                      <a:pt x="145" y="101"/>
                    </a:cubicBezTo>
                    <a:cubicBezTo>
                      <a:pt x="145" y="112"/>
                      <a:pt x="136" y="121"/>
                      <a:pt x="125" y="121"/>
                    </a:cubicBezTo>
                    <a:cubicBezTo>
                      <a:pt x="114" y="121"/>
                      <a:pt x="105" y="112"/>
                      <a:pt x="105" y="101"/>
                    </a:cubicBezTo>
                    <a:close/>
                    <a:moveTo>
                      <a:pt x="139" y="174"/>
                    </a:moveTo>
                    <a:cubicBezTo>
                      <a:pt x="126" y="174"/>
                      <a:pt x="116" y="163"/>
                      <a:pt x="116" y="151"/>
                    </a:cubicBezTo>
                    <a:cubicBezTo>
                      <a:pt x="116" y="138"/>
                      <a:pt x="126" y="127"/>
                      <a:pt x="139" y="127"/>
                    </a:cubicBezTo>
                    <a:cubicBezTo>
                      <a:pt x="151" y="127"/>
                      <a:pt x="161" y="138"/>
                      <a:pt x="161" y="151"/>
                    </a:cubicBezTo>
                    <a:cubicBezTo>
                      <a:pt x="161" y="163"/>
                      <a:pt x="151" y="174"/>
                      <a:pt x="139" y="174"/>
                    </a:cubicBezTo>
                    <a:close/>
                    <a:moveTo>
                      <a:pt x="180" y="213"/>
                    </a:moveTo>
                    <a:cubicBezTo>
                      <a:pt x="166" y="213"/>
                      <a:pt x="155" y="202"/>
                      <a:pt x="155" y="188"/>
                    </a:cubicBezTo>
                    <a:cubicBezTo>
                      <a:pt x="155" y="174"/>
                      <a:pt x="166" y="163"/>
                      <a:pt x="180" y="163"/>
                    </a:cubicBezTo>
                    <a:cubicBezTo>
                      <a:pt x="193" y="163"/>
                      <a:pt x="205" y="174"/>
                      <a:pt x="205" y="188"/>
                    </a:cubicBezTo>
                    <a:cubicBezTo>
                      <a:pt x="205" y="202"/>
                      <a:pt x="193" y="213"/>
                      <a:pt x="180" y="213"/>
                    </a:cubicBezTo>
                    <a:close/>
                    <a:moveTo>
                      <a:pt x="281" y="97"/>
                    </a:moveTo>
                    <a:cubicBezTo>
                      <a:pt x="265" y="97"/>
                      <a:pt x="251" y="84"/>
                      <a:pt x="251" y="67"/>
                    </a:cubicBezTo>
                    <a:cubicBezTo>
                      <a:pt x="251" y="51"/>
                      <a:pt x="265" y="37"/>
                      <a:pt x="281" y="37"/>
                    </a:cubicBezTo>
                    <a:cubicBezTo>
                      <a:pt x="298" y="37"/>
                      <a:pt x="311" y="51"/>
                      <a:pt x="311" y="67"/>
                    </a:cubicBezTo>
                    <a:cubicBezTo>
                      <a:pt x="311" y="84"/>
                      <a:pt x="298" y="97"/>
                      <a:pt x="281" y="97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 algn="r" rtl="1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4237019" y="2779310"/>
              <a:ext cx="470413" cy="402040"/>
              <a:chOff x="4265593" y="3118357"/>
              <a:chExt cx="470413" cy="402040"/>
            </a:xfrm>
          </p:grpSpPr>
          <p:grpSp>
            <p:nvGrpSpPr>
              <p:cNvPr id="75" name="Group 134"/>
              <p:cNvGrpSpPr/>
              <p:nvPr/>
            </p:nvGrpSpPr>
            <p:grpSpPr>
              <a:xfrm rot="5400000">
                <a:off x="4299780" y="3084170"/>
                <a:ext cx="402040" cy="470413"/>
                <a:chOff x="3008313" y="2686050"/>
                <a:chExt cx="466725" cy="546100"/>
              </a:xfrm>
              <a:solidFill>
                <a:schemeClr val="accent3"/>
              </a:solidFill>
            </p:grpSpPr>
            <p:sp>
              <p:nvSpPr>
                <p:cNvPr id="77" name="Oval 42"/>
                <p:cNvSpPr>
                  <a:spLocks noChangeArrowheads="1"/>
                </p:cNvSpPr>
                <p:nvPr/>
              </p:nvSpPr>
              <p:spPr bwMode="auto">
                <a:xfrm>
                  <a:off x="3008313" y="2686050"/>
                  <a:ext cx="466725" cy="46672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8" name="Freeform 43"/>
                <p:cNvSpPr>
                  <a:spLocks/>
                </p:cNvSpPr>
                <p:nvPr/>
              </p:nvSpPr>
              <p:spPr bwMode="auto">
                <a:xfrm>
                  <a:off x="3236913" y="3121025"/>
                  <a:ext cx="120650" cy="111125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69" y="70"/>
                    </a:cxn>
                    <a:cxn ang="0">
                      <a:pos x="0" y="11"/>
                    </a:cxn>
                    <a:cxn ang="0">
                      <a:pos x="76" y="0"/>
                    </a:cxn>
                  </a:cxnLst>
                  <a:rect l="0" t="0" r="r" b="b"/>
                  <a:pathLst>
                    <a:path w="76" h="70">
                      <a:moveTo>
                        <a:pt x="76" y="0"/>
                      </a:moveTo>
                      <a:lnTo>
                        <a:pt x="69" y="70"/>
                      </a:lnTo>
                      <a:lnTo>
                        <a:pt x="0" y="11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76" name="Freeform 77"/>
              <p:cNvSpPr>
                <a:spLocks/>
              </p:cNvSpPr>
              <p:nvPr/>
            </p:nvSpPr>
            <p:spPr bwMode="auto">
              <a:xfrm>
                <a:off x="4440730" y="3219650"/>
                <a:ext cx="213328" cy="196917"/>
              </a:xfrm>
              <a:custGeom>
                <a:avLst/>
                <a:gdLst/>
                <a:ahLst/>
                <a:cxnLst>
                  <a:cxn ang="0">
                    <a:pos x="96" y="181"/>
                  </a:cxn>
                  <a:cxn ang="0">
                    <a:pos x="0" y="180"/>
                  </a:cxn>
                  <a:cxn ang="0">
                    <a:pos x="0" y="36"/>
                  </a:cxn>
                  <a:cxn ang="0">
                    <a:pos x="98" y="36"/>
                  </a:cxn>
                  <a:cxn ang="0">
                    <a:pos x="196" y="36"/>
                  </a:cxn>
                  <a:cxn ang="0">
                    <a:pos x="196" y="180"/>
                  </a:cxn>
                  <a:cxn ang="0">
                    <a:pos x="96" y="181"/>
                  </a:cxn>
                </a:cxnLst>
                <a:rect l="0" t="0" r="r" b="b"/>
                <a:pathLst>
                  <a:path w="196" h="181">
                    <a:moveTo>
                      <a:pt x="96" y="181"/>
                    </a:moveTo>
                    <a:cubicBezTo>
                      <a:pt x="96" y="181"/>
                      <a:pt x="62" y="147"/>
                      <a:pt x="0" y="18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63" y="0"/>
                      <a:pt x="98" y="36"/>
                    </a:cubicBezTo>
                    <a:cubicBezTo>
                      <a:pt x="196" y="36"/>
                      <a:pt x="196" y="36"/>
                      <a:pt x="196" y="36"/>
                    </a:cubicBezTo>
                    <a:cubicBezTo>
                      <a:pt x="196" y="180"/>
                      <a:pt x="196" y="180"/>
                      <a:pt x="196" y="180"/>
                    </a:cubicBezTo>
                    <a:lnTo>
                      <a:pt x="96" y="181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 rot="19773652">
              <a:off x="6853641" y="1132006"/>
              <a:ext cx="433311" cy="370120"/>
              <a:chOff x="4083852" y="2435631"/>
              <a:chExt cx="656392" cy="560668"/>
            </a:xfrm>
          </p:grpSpPr>
          <p:grpSp>
            <p:nvGrpSpPr>
              <p:cNvPr id="67" name="Group 136"/>
              <p:cNvGrpSpPr/>
              <p:nvPr/>
            </p:nvGrpSpPr>
            <p:grpSpPr>
              <a:xfrm rot="5554138">
                <a:off x="4131714" y="2387769"/>
                <a:ext cx="560668" cy="656392"/>
                <a:chOff x="3581400" y="2638425"/>
                <a:chExt cx="650875" cy="762001"/>
              </a:xfrm>
              <a:solidFill>
                <a:schemeClr val="accent2"/>
              </a:solidFill>
            </p:grpSpPr>
            <p:sp>
              <p:nvSpPr>
                <p:cNvPr id="73" name="Oval 44"/>
                <p:cNvSpPr>
                  <a:spLocks noChangeArrowheads="1"/>
                </p:cNvSpPr>
                <p:nvPr/>
              </p:nvSpPr>
              <p:spPr bwMode="auto">
                <a:xfrm>
                  <a:off x="3581400" y="2638425"/>
                  <a:ext cx="650875" cy="65087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4" name="Freeform 45"/>
                <p:cNvSpPr>
                  <a:spLocks/>
                </p:cNvSpPr>
                <p:nvPr/>
              </p:nvSpPr>
              <p:spPr bwMode="auto">
                <a:xfrm>
                  <a:off x="3898900" y="3243263"/>
                  <a:ext cx="168275" cy="157163"/>
                </a:xfrm>
                <a:custGeom>
                  <a:avLst/>
                  <a:gdLst/>
                  <a:ahLst/>
                  <a:cxnLst>
                    <a:cxn ang="0">
                      <a:pos x="106" y="0"/>
                    </a:cxn>
                    <a:cxn ang="0">
                      <a:pos x="97" y="99"/>
                    </a:cxn>
                    <a:cxn ang="0">
                      <a:pos x="0" y="17"/>
                    </a:cxn>
                    <a:cxn ang="0">
                      <a:pos x="106" y="0"/>
                    </a:cxn>
                  </a:cxnLst>
                  <a:rect l="0" t="0" r="r" b="b"/>
                  <a:pathLst>
                    <a:path w="106" h="99">
                      <a:moveTo>
                        <a:pt x="106" y="0"/>
                      </a:moveTo>
                      <a:lnTo>
                        <a:pt x="97" y="99"/>
                      </a:lnTo>
                      <a:lnTo>
                        <a:pt x="0" y="17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68" name="Group 135"/>
              <p:cNvGrpSpPr/>
              <p:nvPr/>
            </p:nvGrpSpPr>
            <p:grpSpPr>
              <a:xfrm>
                <a:off x="4318524" y="2563559"/>
                <a:ext cx="306316" cy="329557"/>
                <a:chOff x="3729038" y="2790825"/>
                <a:chExt cx="355600" cy="382588"/>
              </a:xfrm>
            </p:grpSpPr>
            <p:sp>
              <p:nvSpPr>
                <p:cNvPr id="69" name="Freeform 78"/>
                <p:cNvSpPr>
                  <a:spLocks/>
                </p:cNvSpPr>
                <p:nvPr/>
              </p:nvSpPr>
              <p:spPr bwMode="auto">
                <a:xfrm>
                  <a:off x="3867150" y="3111500"/>
                  <a:ext cx="82550" cy="19050"/>
                </a:xfrm>
                <a:custGeom>
                  <a:avLst/>
                  <a:gdLst/>
                  <a:ahLst/>
                  <a:cxnLst>
                    <a:cxn ang="0">
                      <a:pos x="66" y="7"/>
                    </a:cxn>
                    <a:cxn ang="0">
                      <a:pos x="55" y="15"/>
                    </a:cxn>
                    <a:cxn ang="0">
                      <a:pos x="11" y="15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11" y="0"/>
                    </a:cxn>
                    <a:cxn ang="0">
                      <a:pos x="55" y="0"/>
                    </a:cxn>
                    <a:cxn ang="0">
                      <a:pos x="66" y="7"/>
                    </a:cxn>
                  </a:cxnLst>
                  <a:rect l="0" t="0" r="r" b="b"/>
                  <a:pathLst>
                    <a:path w="66" h="15">
                      <a:moveTo>
                        <a:pt x="66" y="7"/>
                      </a:moveTo>
                      <a:cubicBezTo>
                        <a:pt x="66" y="12"/>
                        <a:pt x="61" y="15"/>
                        <a:pt x="55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5" y="15"/>
                        <a:pt x="0" y="12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5" y="0"/>
                        <a:pt x="11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1" y="0"/>
                        <a:pt x="66" y="3"/>
                        <a:pt x="66" y="7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0" name="Freeform 79"/>
                <p:cNvSpPr>
                  <a:spLocks/>
                </p:cNvSpPr>
                <p:nvPr/>
              </p:nvSpPr>
              <p:spPr bwMode="auto">
                <a:xfrm>
                  <a:off x="3867150" y="3132138"/>
                  <a:ext cx="82550" cy="20638"/>
                </a:xfrm>
                <a:custGeom>
                  <a:avLst/>
                  <a:gdLst/>
                  <a:ahLst/>
                  <a:cxnLst>
                    <a:cxn ang="0">
                      <a:pos x="66" y="8"/>
                    </a:cxn>
                    <a:cxn ang="0">
                      <a:pos x="55" y="16"/>
                    </a:cxn>
                    <a:cxn ang="0">
                      <a:pos x="11" y="16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11" y="0"/>
                    </a:cxn>
                    <a:cxn ang="0">
                      <a:pos x="55" y="0"/>
                    </a:cxn>
                    <a:cxn ang="0">
                      <a:pos x="66" y="8"/>
                    </a:cxn>
                  </a:cxnLst>
                  <a:rect l="0" t="0" r="r" b="b"/>
                  <a:pathLst>
                    <a:path w="66" h="16">
                      <a:moveTo>
                        <a:pt x="66" y="8"/>
                      </a:moveTo>
                      <a:cubicBezTo>
                        <a:pt x="66" y="13"/>
                        <a:pt x="61" y="16"/>
                        <a:pt x="55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5" y="16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1" y="0"/>
                        <a:pt x="66" y="4"/>
                        <a:pt x="66" y="8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1" name="Freeform 80"/>
                <p:cNvSpPr>
                  <a:spLocks/>
                </p:cNvSpPr>
                <p:nvPr/>
              </p:nvSpPr>
              <p:spPr bwMode="auto">
                <a:xfrm>
                  <a:off x="3883025" y="3154363"/>
                  <a:ext cx="50800" cy="19050"/>
                </a:xfrm>
                <a:custGeom>
                  <a:avLst/>
                  <a:gdLst/>
                  <a:ahLst/>
                  <a:cxnLst>
                    <a:cxn ang="0">
                      <a:pos x="40" y="8"/>
                    </a:cxn>
                    <a:cxn ang="0">
                      <a:pos x="33" y="16"/>
                    </a:cxn>
                    <a:cxn ang="0">
                      <a:pos x="7" y="16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33" y="0"/>
                    </a:cxn>
                    <a:cxn ang="0">
                      <a:pos x="40" y="8"/>
                    </a:cxn>
                  </a:cxnLst>
                  <a:rect l="0" t="0" r="r" b="b"/>
                  <a:pathLst>
                    <a:path w="40" h="16">
                      <a:moveTo>
                        <a:pt x="40" y="8"/>
                      </a:moveTo>
                      <a:cubicBezTo>
                        <a:pt x="40" y="13"/>
                        <a:pt x="37" y="16"/>
                        <a:pt x="33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3" y="16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7" y="0"/>
                        <a:pt x="40" y="4"/>
                        <a:pt x="40" y="8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2" name="Freeform 81"/>
                <p:cNvSpPr>
                  <a:spLocks noEditPoints="1"/>
                </p:cNvSpPr>
                <p:nvPr/>
              </p:nvSpPr>
              <p:spPr bwMode="auto">
                <a:xfrm>
                  <a:off x="3729038" y="2790825"/>
                  <a:ext cx="355600" cy="317500"/>
                </a:xfrm>
                <a:custGeom>
                  <a:avLst/>
                  <a:gdLst/>
                  <a:ahLst/>
                  <a:cxnLst>
                    <a:cxn ang="0">
                      <a:pos x="143" y="0"/>
                    </a:cxn>
                    <a:cxn ang="0">
                      <a:pos x="143" y="0"/>
                    </a:cxn>
                    <a:cxn ang="0">
                      <a:pos x="140" y="0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71" y="174"/>
                    </a:cxn>
                    <a:cxn ang="0">
                      <a:pos x="107" y="251"/>
                    </a:cxn>
                    <a:cxn ang="0">
                      <a:pos x="140" y="251"/>
                    </a:cxn>
                    <a:cxn ang="0">
                      <a:pos x="146" y="251"/>
                    </a:cxn>
                    <a:cxn ang="0">
                      <a:pos x="176" y="251"/>
                    </a:cxn>
                    <a:cxn ang="0">
                      <a:pos x="211" y="174"/>
                    </a:cxn>
                    <a:cxn ang="0">
                      <a:pos x="143" y="0"/>
                    </a:cxn>
                    <a:cxn ang="0">
                      <a:pos x="210" y="127"/>
                    </a:cxn>
                    <a:cxn ang="0">
                      <a:pos x="170" y="28"/>
                    </a:cxn>
                    <a:cxn ang="0">
                      <a:pos x="210" y="127"/>
                    </a:cxn>
                  </a:cxnLst>
                  <a:rect l="0" t="0" r="r" b="b"/>
                  <a:pathLst>
                    <a:path w="281" h="251">
                      <a:moveTo>
                        <a:pt x="143" y="0"/>
                      </a:move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3" y="0"/>
                        <a:pt x="141" y="0"/>
                        <a:pt x="140" y="0"/>
                      </a:cubicBezTo>
                      <a:cubicBezTo>
                        <a:pt x="140" y="0"/>
                        <a:pt x="143" y="0"/>
                        <a:pt x="138" y="0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0" y="4"/>
                        <a:pt x="34" y="140"/>
                        <a:pt x="71" y="174"/>
                      </a:cubicBezTo>
                      <a:cubicBezTo>
                        <a:pt x="109" y="208"/>
                        <a:pt x="107" y="251"/>
                        <a:pt x="107" y="251"/>
                      </a:cubicBezTo>
                      <a:cubicBezTo>
                        <a:pt x="140" y="251"/>
                        <a:pt x="140" y="251"/>
                        <a:pt x="140" y="251"/>
                      </a:cubicBezTo>
                      <a:cubicBezTo>
                        <a:pt x="146" y="251"/>
                        <a:pt x="146" y="251"/>
                        <a:pt x="146" y="251"/>
                      </a:cubicBezTo>
                      <a:cubicBezTo>
                        <a:pt x="176" y="251"/>
                        <a:pt x="176" y="251"/>
                        <a:pt x="176" y="251"/>
                      </a:cubicBezTo>
                      <a:cubicBezTo>
                        <a:pt x="176" y="251"/>
                        <a:pt x="174" y="208"/>
                        <a:pt x="211" y="174"/>
                      </a:cubicBezTo>
                      <a:cubicBezTo>
                        <a:pt x="249" y="140"/>
                        <a:pt x="281" y="4"/>
                        <a:pt x="143" y="0"/>
                      </a:cubicBezTo>
                      <a:close/>
                      <a:moveTo>
                        <a:pt x="210" y="127"/>
                      </a:moveTo>
                      <a:cubicBezTo>
                        <a:pt x="233" y="63"/>
                        <a:pt x="170" y="28"/>
                        <a:pt x="170" y="28"/>
                      </a:cubicBezTo>
                      <a:cubicBezTo>
                        <a:pt x="264" y="43"/>
                        <a:pt x="210" y="127"/>
                        <a:pt x="210" y="127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83" name="Group 182"/>
            <p:cNvGrpSpPr/>
            <p:nvPr/>
          </p:nvGrpSpPr>
          <p:grpSpPr>
            <a:xfrm rot="20136824">
              <a:off x="3215664" y="1274271"/>
              <a:ext cx="609415" cy="519068"/>
              <a:chOff x="4754597" y="2354698"/>
              <a:chExt cx="470413" cy="400673"/>
            </a:xfrm>
          </p:grpSpPr>
          <p:grpSp>
            <p:nvGrpSpPr>
              <p:cNvPr id="55" name="Group 142"/>
              <p:cNvGrpSpPr/>
              <p:nvPr/>
            </p:nvGrpSpPr>
            <p:grpSpPr>
              <a:xfrm rot="4652138">
                <a:off x="4789467" y="2319828"/>
                <a:ext cx="400673" cy="470413"/>
                <a:chOff x="4387850" y="2540000"/>
                <a:chExt cx="465138" cy="546100"/>
              </a:xfrm>
              <a:solidFill>
                <a:schemeClr val="accent5"/>
              </a:solidFill>
            </p:grpSpPr>
            <p:sp>
              <p:nvSpPr>
                <p:cNvPr id="65" name="Oval 40"/>
                <p:cNvSpPr>
                  <a:spLocks noChangeArrowheads="1"/>
                </p:cNvSpPr>
                <p:nvPr/>
              </p:nvSpPr>
              <p:spPr bwMode="auto">
                <a:xfrm>
                  <a:off x="4387850" y="2540000"/>
                  <a:ext cx="465138" cy="46672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6" name="Freeform 41"/>
                <p:cNvSpPr>
                  <a:spLocks/>
                </p:cNvSpPr>
                <p:nvPr/>
              </p:nvSpPr>
              <p:spPr bwMode="auto">
                <a:xfrm>
                  <a:off x="4614863" y="2974975"/>
                  <a:ext cx="120650" cy="111125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70" y="70"/>
                    </a:cxn>
                    <a:cxn ang="0">
                      <a:pos x="0" y="11"/>
                    </a:cxn>
                    <a:cxn ang="0">
                      <a:pos x="76" y="0"/>
                    </a:cxn>
                  </a:cxnLst>
                  <a:rect l="0" t="0" r="r" b="b"/>
                  <a:pathLst>
                    <a:path w="76" h="70">
                      <a:moveTo>
                        <a:pt x="76" y="0"/>
                      </a:moveTo>
                      <a:lnTo>
                        <a:pt x="70" y="70"/>
                      </a:lnTo>
                      <a:lnTo>
                        <a:pt x="0" y="11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56" name="Group 141"/>
              <p:cNvGrpSpPr/>
              <p:nvPr/>
            </p:nvGrpSpPr>
            <p:grpSpPr>
              <a:xfrm>
                <a:off x="4917743" y="2407079"/>
                <a:ext cx="240677" cy="310419"/>
                <a:chOff x="4502150" y="2606675"/>
                <a:chExt cx="279401" cy="360363"/>
              </a:xfrm>
            </p:grpSpPr>
            <p:sp>
              <p:nvSpPr>
                <p:cNvPr id="57" name="Freeform 82"/>
                <p:cNvSpPr>
                  <a:spLocks/>
                </p:cNvSpPr>
                <p:nvPr/>
              </p:nvSpPr>
              <p:spPr bwMode="auto">
                <a:xfrm>
                  <a:off x="4506913" y="2606675"/>
                  <a:ext cx="274638" cy="277813"/>
                </a:xfrm>
                <a:custGeom>
                  <a:avLst/>
                  <a:gdLst/>
                  <a:ahLst/>
                  <a:cxnLst>
                    <a:cxn ang="0">
                      <a:pos x="160" y="11"/>
                    </a:cxn>
                    <a:cxn ang="0">
                      <a:pos x="204" y="97"/>
                    </a:cxn>
                    <a:cxn ang="0">
                      <a:pos x="97" y="205"/>
                    </a:cxn>
                    <a:cxn ang="0">
                      <a:pos x="11" y="162"/>
                    </a:cxn>
                    <a:cxn ang="0">
                      <a:pos x="0" y="171"/>
                    </a:cxn>
                    <a:cxn ang="0">
                      <a:pos x="97" y="219"/>
                    </a:cxn>
                    <a:cxn ang="0">
                      <a:pos x="218" y="97"/>
                    </a:cxn>
                    <a:cxn ang="0">
                      <a:pos x="169" y="0"/>
                    </a:cxn>
                    <a:cxn ang="0">
                      <a:pos x="160" y="11"/>
                    </a:cxn>
                  </a:cxnLst>
                  <a:rect l="0" t="0" r="r" b="b"/>
                  <a:pathLst>
                    <a:path w="218" h="219">
                      <a:moveTo>
                        <a:pt x="160" y="11"/>
                      </a:moveTo>
                      <a:cubicBezTo>
                        <a:pt x="187" y="30"/>
                        <a:pt x="204" y="62"/>
                        <a:pt x="204" y="97"/>
                      </a:cubicBezTo>
                      <a:cubicBezTo>
                        <a:pt x="204" y="157"/>
                        <a:pt x="156" y="205"/>
                        <a:pt x="97" y="205"/>
                      </a:cubicBezTo>
                      <a:cubicBezTo>
                        <a:pt x="62" y="205"/>
                        <a:pt x="31" y="188"/>
                        <a:pt x="11" y="162"/>
                      </a:cubicBezTo>
                      <a:cubicBezTo>
                        <a:pt x="0" y="171"/>
                        <a:pt x="0" y="171"/>
                        <a:pt x="0" y="171"/>
                      </a:cubicBezTo>
                      <a:cubicBezTo>
                        <a:pt x="22" y="200"/>
                        <a:pt x="57" y="219"/>
                        <a:pt x="97" y="219"/>
                      </a:cubicBezTo>
                      <a:cubicBezTo>
                        <a:pt x="164" y="219"/>
                        <a:pt x="218" y="165"/>
                        <a:pt x="218" y="97"/>
                      </a:cubicBezTo>
                      <a:cubicBezTo>
                        <a:pt x="218" y="57"/>
                        <a:pt x="199" y="22"/>
                        <a:pt x="169" y="0"/>
                      </a:cubicBezTo>
                      <a:lnTo>
                        <a:pt x="160" y="1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Freeform 83"/>
                <p:cNvSpPr>
                  <a:spLocks noEditPoints="1"/>
                </p:cNvSpPr>
                <p:nvPr/>
              </p:nvSpPr>
              <p:spPr bwMode="auto">
                <a:xfrm>
                  <a:off x="4508500" y="2609850"/>
                  <a:ext cx="244475" cy="244475"/>
                </a:xfrm>
                <a:custGeom>
                  <a:avLst/>
                  <a:gdLst/>
                  <a:ahLst/>
                  <a:cxnLst>
                    <a:cxn ang="0">
                      <a:pos x="96" y="0"/>
                    </a:cxn>
                    <a:cxn ang="0">
                      <a:pos x="0" y="97"/>
                    </a:cxn>
                    <a:cxn ang="0">
                      <a:pos x="96" y="193"/>
                    </a:cxn>
                    <a:cxn ang="0">
                      <a:pos x="193" y="97"/>
                    </a:cxn>
                    <a:cxn ang="0">
                      <a:pos x="96" y="0"/>
                    </a:cxn>
                    <a:cxn ang="0">
                      <a:pos x="96" y="189"/>
                    </a:cxn>
                    <a:cxn ang="0">
                      <a:pos x="4" y="97"/>
                    </a:cxn>
                    <a:cxn ang="0">
                      <a:pos x="96" y="5"/>
                    </a:cxn>
                    <a:cxn ang="0">
                      <a:pos x="188" y="97"/>
                    </a:cxn>
                    <a:cxn ang="0">
                      <a:pos x="96" y="189"/>
                    </a:cxn>
                  </a:cxnLst>
                  <a:rect l="0" t="0" r="r" b="b"/>
                  <a:pathLst>
                    <a:path w="193" h="193">
                      <a:moveTo>
                        <a:pt x="96" y="0"/>
                      </a:moveTo>
                      <a:cubicBezTo>
                        <a:pt x="43" y="0"/>
                        <a:pt x="0" y="43"/>
                        <a:pt x="0" y="97"/>
                      </a:cubicBezTo>
                      <a:cubicBezTo>
                        <a:pt x="0" y="150"/>
                        <a:pt x="43" y="193"/>
                        <a:pt x="96" y="193"/>
                      </a:cubicBezTo>
                      <a:cubicBezTo>
                        <a:pt x="149" y="193"/>
                        <a:pt x="193" y="150"/>
                        <a:pt x="193" y="97"/>
                      </a:cubicBezTo>
                      <a:cubicBezTo>
                        <a:pt x="193" y="43"/>
                        <a:pt x="149" y="0"/>
                        <a:pt x="96" y="0"/>
                      </a:cubicBezTo>
                      <a:close/>
                      <a:moveTo>
                        <a:pt x="96" y="189"/>
                      </a:moveTo>
                      <a:cubicBezTo>
                        <a:pt x="46" y="189"/>
                        <a:pt x="4" y="147"/>
                        <a:pt x="4" y="97"/>
                      </a:cubicBezTo>
                      <a:cubicBezTo>
                        <a:pt x="4" y="46"/>
                        <a:pt x="46" y="5"/>
                        <a:pt x="96" y="5"/>
                      </a:cubicBezTo>
                      <a:cubicBezTo>
                        <a:pt x="147" y="5"/>
                        <a:pt x="188" y="46"/>
                        <a:pt x="188" y="97"/>
                      </a:cubicBezTo>
                      <a:cubicBezTo>
                        <a:pt x="188" y="147"/>
                        <a:pt x="147" y="189"/>
                        <a:pt x="96" y="189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9" name="Freeform 84"/>
                <p:cNvSpPr>
                  <a:spLocks/>
                </p:cNvSpPr>
                <p:nvPr/>
              </p:nvSpPr>
              <p:spPr bwMode="auto">
                <a:xfrm>
                  <a:off x="4502150" y="2614613"/>
                  <a:ext cx="273050" cy="239713"/>
                </a:xfrm>
                <a:custGeom>
                  <a:avLst/>
                  <a:gdLst/>
                  <a:ahLst/>
                  <a:cxnLst>
                    <a:cxn ang="0">
                      <a:pos x="62" y="15"/>
                    </a:cxn>
                    <a:cxn ang="0">
                      <a:pos x="58" y="22"/>
                    </a:cxn>
                    <a:cxn ang="0">
                      <a:pos x="54" y="28"/>
                    </a:cxn>
                    <a:cxn ang="0">
                      <a:pos x="51" y="25"/>
                    </a:cxn>
                    <a:cxn ang="0">
                      <a:pos x="50" y="31"/>
                    </a:cxn>
                    <a:cxn ang="0">
                      <a:pos x="40" y="33"/>
                    </a:cxn>
                    <a:cxn ang="0">
                      <a:pos x="34" y="39"/>
                    </a:cxn>
                    <a:cxn ang="0">
                      <a:pos x="26" y="51"/>
                    </a:cxn>
                    <a:cxn ang="0">
                      <a:pos x="20" y="58"/>
                    </a:cxn>
                    <a:cxn ang="0">
                      <a:pos x="25" y="64"/>
                    </a:cxn>
                    <a:cxn ang="0">
                      <a:pos x="26" y="67"/>
                    </a:cxn>
                    <a:cxn ang="0">
                      <a:pos x="21" y="62"/>
                    </a:cxn>
                    <a:cxn ang="0">
                      <a:pos x="17" y="57"/>
                    </a:cxn>
                    <a:cxn ang="0">
                      <a:pos x="16" y="65"/>
                    </a:cxn>
                    <a:cxn ang="0">
                      <a:pos x="16" y="79"/>
                    </a:cxn>
                    <a:cxn ang="0">
                      <a:pos x="23" y="76"/>
                    </a:cxn>
                    <a:cxn ang="0">
                      <a:pos x="30" y="84"/>
                    </a:cxn>
                    <a:cxn ang="0">
                      <a:pos x="39" y="93"/>
                    </a:cxn>
                    <a:cxn ang="0">
                      <a:pos x="47" y="100"/>
                    </a:cxn>
                    <a:cxn ang="0">
                      <a:pos x="58" y="111"/>
                    </a:cxn>
                    <a:cxn ang="0">
                      <a:pos x="55" y="128"/>
                    </a:cxn>
                    <a:cxn ang="0">
                      <a:pos x="46" y="147"/>
                    </a:cxn>
                    <a:cxn ang="0">
                      <a:pos x="49" y="161"/>
                    </a:cxn>
                    <a:cxn ang="0">
                      <a:pos x="44" y="162"/>
                    </a:cxn>
                    <a:cxn ang="0">
                      <a:pos x="30" y="141"/>
                    </a:cxn>
                    <a:cxn ang="0">
                      <a:pos x="15" y="107"/>
                    </a:cxn>
                    <a:cxn ang="0">
                      <a:pos x="11" y="83"/>
                    </a:cxn>
                    <a:cxn ang="0">
                      <a:pos x="70" y="174"/>
                    </a:cxn>
                    <a:cxn ang="0">
                      <a:pos x="85" y="172"/>
                    </a:cxn>
                    <a:cxn ang="0">
                      <a:pos x="105" y="169"/>
                    </a:cxn>
                    <a:cxn ang="0">
                      <a:pos x="103" y="178"/>
                    </a:cxn>
                    <a:cxn ang="0">
                      <a:pos x="114" y="177"/>
                    </a:cxn>
                    <a:cxn ang="0">
                      <a:pos x="131" y="175"/>
                    </a:cxn>
                    <a:cxn ang="0">
                      <a:pos x="130" y="3"/>
                    </a:cxn>
                    <a:cxn ang="0">
                      <a:pos x="187" y="61"/>
                    </a:cxn>
                    <a:cxn ang="0">
                      <a:pos x="179" y="55"/>
                    </a:cxn>
                    <a:cxn ang="0">
                      <a:pos x="172" y="71"/>
                    </a:cxn>
                    <a:cxn ang="0">
                      <a:pos x="161" y="57"/>
                    </a:cxn>
                    <a:cxn ang="0">
                      <a:pos x="165" y="71"/>
                    </a:cxn>
                    <a:cxn ang="0">
                      <a:pos x="176" y="75"/>
                    </a:cxn>
                    <a:cxn ang="0">
                      <a:pos x="172" y="95"/>
                    </a:cxn>
                    <a:cxn ang="0">
                      <a:pos x="166" y="117"/>
                    </a:cxn>
                    <a:cxn ang="0">
                      <a:pos x="159" y="130"/>
                    </a:cxn>
                    <a:cxn ang="0">
                      <a:pos x="139" y="147"/>
                    </a:cxn>
                    <a:cxn ang="0">
                      <a:pos x="134" y="132"/>
                    </a:cxn>
                    <a:cxn ang="0">
                      <a:pos x="135" y="115"/>
                    </a:cxn>
                    <a:cxn ang="0">
                      <a:pos x="128" y="96"/>
                    </a:cxn>
                    <a:cxn ang="0">
                      <a:pos x="119" y="85"/>
                    </a:cxn>
                    <a:cxn ang="0">
                      <a:pos x="94" y="86"/>
                    </a:cxn>
                    <a:cxn ang="0">
                      <a:pos x="85" y="73"/>
                    </a:cxn>
                    <a:cxn ang="0">
                      <a:pos x="95" y="47"/>
                    </a:cxn>
                    <a:cxn ang="0">
                      <a:pos x="113" y="39"/>
                    </a:cxn>
                    <a:cxn ang="0">
                      <a:pos x="124" y="44"/>
                    </a:cxn>
                    <a:cxn ang="0">
                      <a:pos x="139" y="44"/>
                    </a:cxn>
                    <a:cxn ang="0">
                      <a:pos x="154" y="42"/>
                    </a:cxn>
                    <a:cxn ang="0">
                      <a:pos x="140" y="36"/>
                    </a:cxn>
                    <a:cxn ang="0">
                      <a:pos x="139" y="31"/>
                    </a:cxn>
                    <a:cxn ang="0">
                      <a:pos x="120" y="31"/>
                    </a:cxn>
                    <a:cxn ang="0">
                      <a:pos x="105" y="36"/>
                    </a:cxn>
                    <a:cxn ang="0">
                      <a:pos x="102" y="20"/>
                    </a:cxn>
                    <a:cxn ang="0">
                      <a:pos x="91" y="10"/>
                    </a:cxn>
                    <a:cxn ang="0">
                      <a:pos x="103" y="3"/>
                    </a:cxn>
                  </a:cxnLst>
                  <a:rect l="0" t="0" r="r" b="b"/>
                  <a:pathLst>
                    <a:path w="216" h="189">
                      <a:moveTo>
                        <a:pt x="88" y="1"/>
                      </a:moveTo>
                      <a:cubicBezTo>
                        <a:pt x="88" y="1"/>
                        <a:pt x="55" y="5"/>
                        <a:pt x="33" y="30"/>
                      </a:cubicBezTo>
                      <a:cubicBezTo>
                        <a:pt x="33" y="30"/>
                        <a:pt x="50" y="13"/>
                        <a:pt x="60" y="13"/>
                      </a:cubicBezTo>
                      <a:cubicBezTo>
                        <a:pt x="63" y="14"/>
                        <a:pt x="63" y="14"/>
                        <a:pt x="63" y="14"/>
                      </a:cubicBezTo>
                      <a:cubicBezTo>
                        <a:pt x="63" y="14"/>
                        <a:pt x="62" y="14"/>
                        <a:pt x="62" y="15"/>
                      </a:cubicBezTo>
                      <a:cubicBezTo>
                        <a:pt x="62" y="15"/>
                        <a:pt x="60" y="17"/>
                        <a:pt x="60" y="17"/>
                      </a:cubicBezTo>
                      <a:cubicBezTo>
                        <a:pt x="60" y="18"/>
                        <a:pt x="61" y="19"/>
                        <a:pt x="61" y="19"/>
                      </a:cubicBezTo>
                      <a:cubicBezTo>
                        <a:pt x="60" y="20"/>
                        <a:pt x="60" y="20"/>
                        <a:pt x="60" y="20"/>
                      </a:cubicBezTo>
                      <a:cubicBezTo>
                        <a:pt x="60" y="20"/>
                        <a:pt x="59" y="21"/>
                        <a:pt x="59" y="21"/>
                      </a:cubicBezTo>
                      <a:cubicBezTo>
                        <a:pt x="59" y="21"/>
                        <a:pt x="58" y="21"/>
                        <a:pt x="58" y="22"/>
                      </a:cubicBezTo>
                      <a:cubicBezTo>
                        <a:pt x="58" y="23"/>
                        <a:pt x="58" y="24"/>
                        <a:pt x="58" y="24"/>
                      </a:cubicBezTo>
                      <a:cubicBezTo>
                        <a:pt x="58" y="26"/>
                        <a:pt x="58" y="26"/>
                        <a:pt x="58" y="26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6" y="28"/>
                        <a:pt x="56" y="28"/>
                        <a:pt x="56" y="28"/>
                      </a:cubicBezTo>
                      <a:cubicBezTo>
                        <a:pt x="56" y="28"/>
                        <a:pt x="55" y="28"/>
                        <a:pt x="54" y="28"/>
                      </a:cubicBezTo>
                      <a:cubicBezTo>
                        <a:pt x="53" y="27"/>
                        <a:pt x="53" y="26"/>
                        <a:pt x="53" y="26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55" y="25"/>
                        <a:pt x="55" y="25"/>
                        <a:pt x="55" y="24"/>
                      </a:cubicBezTo>
                      <a:cubicBezTo>
                        <a:pt x="54" y="24"/>
                        <a:pt x="54" y="23"/>
                        <a:pt x="53" y="23"/>
                      </a:cubicBezTo>
                      <a:cubicBezTo>
                        <a:pt x="52" y="23"/>
                        <a:pt x="51" y="25"/>
                        <a:pt x="51" y="25"/>
                      </a:cubicBezTo>
                      <a:cubicBezTo>
                        <a:pt x="49" y="26"/>
                        <a:pt x="49" y="26"/>
                        <a:pt x="49" y="26"/>
                      </a:cubicBezTo>
                      <a:cubicBezTo>
                        <a:pt x="49" y="26"/>
                        <a:pt x="48" y="28"/>
                        <a:pt x="49" y="28"/>
                      </a:cubicBezTo>
                      <a:cubicBezTo>
                        <a:pt x="49" y="28"/>
                        <a:pt x="50" y="28"/>
                        <a:pt x="50" y="28"/>
                      </a:cubicBezTo>
                      <a:cubicBezTo>
                        <a:pt x="50" y="28"/>
                        <a:pt x="50" y="29"/>
                        <a:pt x="50" y="29"/>
                      </a:cubicBezTo>
                      <a:cubicBezTo>
                        <a:pt x="50" y="30"/>
                        <a:pt x="50" y="31"/>
                        <a:pt x="50" y="31"/>
                      </a:cubicBezTo>
                      <a:cubicBezTo>
                        <a:pt x="50" y="31"/>
                        <a:pt x="49" y="32"/>
                        <a:pt x="48" y="31"/>
                      </a:cubicBezTo>
                      <a:cubicBezTo>
                        <a:pt x="47" y="31"/>
                        <a:pt x="46" y="31"/>
                        <a:pt x="45" y="31"/>
                      </a:cubicBezTo>
                      <a:cubicBezTo>
                        <a:pt x="45" y="30"/>
                        <a:pt x="44" y="30"/>
                        <a:pt x="43" y="30"/>
                      </a:cubicBezTo>
                      <a:cubicBezTo>
                        <a:pt x="43" y="31"/>
                        <a:pt x="43" y="31"/>
                        <a:pt x="42" y="31"/>
                      </a:cubicBezTo>
                      <a:cubicBezTo>
                        <a:pt x="42" y="31"/>
                        <a:pt x="40" y="33"/>
                        <a:pt x="40" y="33"/>
                      </a:cubicBezTo>
                      <a:cubicBezTo>
                        <a:pt x="40" y="33"/>
                        <a:pt x="39" y="33"/>
                        <a:pt x="39" y="34"/>
                      </a:cubicBezTo>
                      <a:cubicBezTo>
                        <a:pt x="39" y="34"/>
                        <a:pt x="39" y="36"/>
                        <a:pt x="39" y="36"/>
                      </a:cubicBezTo>
                      <a:cubicBezTo>
                        <a:pt x="39" y="36"/>
                        <a:pt x="38" y="36"/>
                        <a:pt x="36" y="37"/>
                      </a:cubicBezTo>
                      <a:cubicBezTo>
                        <a:pt x="35" y="37"/>
                        <a:pt x="35" y="38"/>
                        <a:pt x="35" y="38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4" y="39"/>
                        <a:pt x="33" y="40"/>
                        <a:pt x="32" y="41"/>
                      </a:cubicBezTo>
                      <a:cubicBezTo>
                        <a:pt x="31" y="42"/>
                        <a:pt x="29" y="44"/>
                        <a:pt x="29" y="44"/>
                      </a:cubicBezTo>
                      <a:cubicBezTo>
                        <a:pt x="28" y="44"/>
                        <a:pt x="27" y="45"/>
                        <a:pt x="27" y="46"/>
                      </a:cubicBezTo>
                      <a:cubicBezTo>
                        <a:pt x="27" y="47"/>
                        <a:pt x="27" y="48"/>
                        <a:pt x="26" y="48"/>
                      </a:cubicBezTo>
                      <a:cubicBezTo>
                        <a:pt x="26" y="49"/>
                        <a:pt x="26" y="50"/>
                        <a:pt x="26" y="51"/>
                      </a:cubicBezTo>
                      <a:cubicBezTo>
                        <a:pt x="25" y="52"/>
                        <a:pt x="25" y="53"/>
                        <a:pt x="24" y="53"/>
                      </a:cubicBezTo>
                      <a:cubicBezTo>
                        <a:pt x="24" y="54"/>
                        <a:pt x="23" y="54"/>
                        <a:pt x="23" y="54"/>
                      </a:cubicBezTo>
                      <a:cubicBezTo>
                        <a:pt x="23" y="54"/>
                        <a:pt x="21" y="55"/>
                        <a:pt x="20" y="55"/>
                      </a:cubicBezTo>
                      <a:cubicBezTo>
                        <a:pt x="19" y="56"/>
                        <a:pt x="19" y="57"/>
                        <a:pt x="19" y="57"/>
                      </a:cubicBezTo>
                      <a:cubicBezTo>
                        <a:pt x="19" y="58"/>
                        <a:pt x="20" y="58"/>
                        <a:pt x="20" y="58"/>
                      </a:cubicBezTo>
                      <a:cubicBezTo>
                        <a:pt x="21" y="58"/>
                        <a:pt x="22" y="59"/>
                        <a:pt x="22" y="59"/>
                      </a:cubicBezTo>
                      <a:cubicBezTo>
                        <a:pt x="22" y="59"/>
                        <a:pt x="22" y="61"/>
                        <a:pt x="22" y="61"/>
                      </a:cubicBezTo>
                      <a:cubicBezTo>
                        <a:pt x="22" y="61"/>
                        <a:pt x="21" y="63"/>
                        <a:pt x="22" y="63"/>
                      </a:cubicBezTo>
                      <a:cubicBezTo>
                        <a:pt x="22" y="63"/>
                        <a:pt x="23" y="63"/>
                        <a:pt x="23" y="63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27" y="65"/>
                        <a:pt x="27" y="65"/>
                        <a:pt x="27" y="65"/>
                      </a:cubicBezTo>
                      <a:cubicBezTo>
                        <a:pt x="28" y="65"/>
                        <a:pt x="28" y="65"/>
                        <a:pt x="28" y="65"/>
                      </a:cubicBezTo>
                      <a:cubicBezTo>
                        <a:pt x="28" y="65"/>
                        <a:pt x="27" y="66"/>
                        <a:pt x="27" y="67"/>
                      </a:cubicBezTo>
                      <a:cubicBezTo>
                        <a:pt x="27" y="67"/>
                        <a:pt x="27" y="68"/>
                        <a:pt x="26" y="68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25" y="66"/>
                        <a:pt x="25" y="66"/>
                        <a:pt x="25" y="65"/>
                      </a:cubicBezTo>
                      <a:cubicBezTo>
                        <a:pt x="24" y="65"/>
                        <a:pt x="23" y="66"/>
                        <a:pt x="23" y="66"/>
                      </a:cubicBezTo>
                      <a:cubicBezTo>
                        <a:pt x="22" y="65"/>
                        <a:pt x="22" y="65"/>
                        <a:pt x="21" y="65"/>
                      </a:cubicBezTo>
                      <a:cubicBezTo>
                        <a:pt x="21" y="64"/>
                        <a:pt x="21" y="65"/>
                        <a:pt x="21" y="64"/>
                      </a:cubicBezTo>
                      <a:cubicBezTo>
                        <a:pt x="21" y="63"/>
                        <a:pt x="21" y="63"/>
                        <a:pt x="21" y="62"/>
                      </a:cubicBezTo>
                      <a:cubicBezTo>
                        <a:pt x="21" y="62"/>
                        <a:pt x="20" y="61"/>
                        <a:pt x="20" y="61"/>
                      </a:cubicBezTo>
                      <a:cubicBezTo>
                        <a:pt x="19" y="61"/>
                        <a:pt x="20" y="62"/>
                        <a:pt x="19" y="61"/>
                      </a:cubicBezTo>
                      <a:cubicBezTo>
                        <a:pt x="19" y="60"/>
                        <a:pt x="18" y="60"/>
                        <a:pt x="18" y="60"/>
                      </a:cubicBezTo>
                      <a:cubicBezTo>
                        <a:pt x="18" y="60"/>
                        <a:pt x="17" y="60"/>
                        <a:pt x="17" y="60"/>
                      </a:cubicBezTo>
                      <a:cubicBezTo>
                        <a:pt x="17" y="59"/>
                        <a:pt x="17" y="58"/>
                        <a:pt x="17" y="57"/>
                      </a:cubicBezTo>
                      <a:cubicBezTo>
                        <a:pt x="17" y="57"/>
                        <a:pt x="18" y="56"/>
                        <a:pt x="18" y="55"/>
                      </a:cubicBezTo>
                      <a:cubicBezTo>
                        <a:pt x="18" y="55"/>
                        <a:pt x="18" y="52"/>
                        <a:pt x="18" y="52"/>
                      </a:cubicBezTo>
                      <a:cubicBezTo>
                        <a:pt x="18" y="52"/>
                        <a:pt x="15" y="58"/>
                        <a:pt x="14" y="63"/>
                      </a:cubicBezTo>
                      <a:cubicBezTo>
                        <a:pt x="14" y="63"/>
                        <a:pt x="15" y="62"/>
                        <a:pt x="15" y="63"/>
                      </a:cubicBezTo>
                      <a:cubicBezTo>
                        <a:pt x="15" y="64"/>
                        <a:pt x="16" y="65"/>
                        <a:pt x="16" y="65"/>
                      </a:cubicBezTo>
                      <a:cubicBezTo>
                        <a:pt x="15" y="66"/>
                        <a:pt x="15" y="66"/>
                        <a:pt x="15" y="68"/>
                      </a:cubicBezTo>
                      <a:cubicBezTo>
                        <a:pt x="15" y="71"/>
                        <a:pt x="16" y="71"/>
                        <a:pt x="16" y="72"/>
                      </a:cubicBezTo>
                      <a:cubicBezTo>
                        <a:pt x="15" y="73"/>
                        <a:pt x="15" y="74"/>
                        <a:pt x="15" y="75"/>
                      </a:cubicBezTo>
                      <a:cubicBezTo>
                        <a:pt x="15" y="76"/>
                        <a:pt x="15" y="78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7" y="80"/>
                        <a:pt x="16" y="81"/>
                        <a:pt x="17" y="80"/>
                      </a:cubicBezTo>
                      <a:cubicBezTo>
                        <a:pt x="18" y="78"/>
                        <a:pt x="19" y="77"/>
                        <a:pt x="19" y="77"/>
                      </a:cubicBezTo>
                      <a:cubicBezTo>
                        <a:pt x="19" y="76"/>
                        <a:pt x="19" y="76"/>
                        <a:pt x="19" y="76"/>
                      </a:cubicBezTo>
                      <a:cubicBezTo>
                        <a:pt x="19" y="76"/>
                        <a:pt x="19" y="75"/>
                        <a:pt x="21" y="75"/>
                      </a:cubicBezTo>
                      <a:cubicBezTo>
                        <a:pt x="22" y="76"/>
                        <a:pt x="22" y="75"/>
                        <a:pt x="23" y="76"/>
                      </a:cubicBezTo>
                      <a:cubicBezTo>
                        <a:pt x="23" y="77"/>
                        <a:pt x="22" y="78"/>
                        <a:pt x="23" y="78"/>
                      </a:cubicBezTo>
                      <a:cubicBezTo>
                        <a:pt x="24" y="78"/>
                        <a:pt x="26" y="77"/>
                        <a:pt x="26" y="77"/>
                      </a:cubicBezTo>
                      <a:cubicBezTo>
                        <a:pt x="27" y="78"/>
                        <a:pt x="28" y="78"/>
                        <a:pt x="28" y="79"/>
                      </a:cubicBezTo>
                      <a:cubicBezTo>
                        <a:pt x="28" y="80"/>
                        <a:pt x="29" y="81"/>
                        <a:pt x="29" y="82"/>
                      </a:cubicBezTo>
                      <a:cubicBezTo>
                        <a:pt x="30" y="82"/>
                        <a:pt x="30" y="83"/>
                        <a:pt x="30" y="84"/>
                      </a:cubicBezTo>
                      <a:cubicBezTo>
                        <a:pt x="30" y="85"/>
                        <a:pt x="33" y="86"/>
                        <a:pt x="33" y="86"/>
                      </a:cubicBezTo>
                      <a:cubicBezTo>
                        <a:pt x="33" y="86"/>
                        <a:pt x="35" y="86"/>
                        <a:pt x="36" y="86"/>
                      </a:cubicBezTo>
                      <a:cubicBezTo>
                        <a:pt x="37" y="86"/>
                        <a:pt x="36" y="87"/>
                        <a:pt x="37" y="88"/>
                      </a:cubicBezTo>
                      <a:cubicBezTo>
                        <a:pt x="38" y="88"/>
                        <a:pt x="39" y="90"/>
                        <a:pt x="39" y="90"/>
                      </a:cubicBezTo>
                      <a:cubicBezTo>
                        <a:pt x="39" y="90"/>
                        <a:pt x="39" y="92"/>
                        <a:pt x="39" y="93"/>
                      </a:cubicBezTo>
                      <a:cubicBezTo>
                        <a:pt x="39" y="94"/>
                        <a:pt x="39" y="95"/>
                        <a:pt x="39" y="95"/>
                      </a:cubicBezTo>
                      <a:cubicBezTo>
                        <a:pt x="40" y="95"/>
                        <a:pt x="42" y="95"/>
                        <a:pt x="42" y="95"/>
                      </a:cubicBezTo>
                      <a:cubicBezTo>
                        <a:pt x="42" y="95"/>
                        <a:pt x="41" y="97"/>
                        <a:pt x="43" y="97"/>
                      </a:cubicBezTo>
                      <a:cubicBezTo>
                        <a:pt x="44" y="98"/>
                        <a:pt x="46" y="98"/>
                        <a:pt x="46" y="99"/>
                      </a:cubicBezTo>
                      <a:cubicBezTo>
                        <a:pt x="47" y="99"/>
                        <a:pt x="45" y="100"/>
                        <a:pt x="47" y="100"/>
                      </a:cubicBezTo>
                      <a:cubicBezTo>
                        <a:pt x="49" y="100"/>
                        <a:pt x="51" y="100"/>
                        <a:pt x="52" y="101"/>
                      </a:cubicBezTo>
                      <a:cubicBezTo>
                        <a:pt x="53" y="101"/>
                        <a:pt x="52" y="102"/>
                        <a:pt x="54" y="104"/>
                      </a:cubicBezTo>
                      <a:cubicBezTo>
                        <a:pt x="57" y="105"/>
                        <a:pt x="57" y="105"/>
                        <a:pt x="58" y="106"/>
                      </a:cubicBezTo>
                      <a:cubicBezTo>
                        <a:pt x="59" y="106"/>
                        <a:pt x="60" y="106"/>
                        <a:pt x="59" y="108"/>
                      </a:cubicBezTo>
                      <a:cubicBezTo>
                        <a:pt x="59" y="109"/>
                        <a:pt x="59" y="111"/>
                        <a:pt x="58" y="111"/>
                      </a:cubicBezTo>
                      <a:cubicBezTo>
                        <a:pt x="57" y="112"/>
                        <a:pt x="56" y="114"/>
                        <a:pt x="55" y="115"/>
                      </a:cubicBezTo>
                      <a:cubicBezTo>
                        <a:pt x="55" y="116"/>
                        <a:pt x="54" y="117"/>
                        <a:pt x="55" y="118"/>
                      </a:cubicBezTo>
                      <a:cubicBezTo>
                        <a:pt x="55" y="120"/>
                        <a:pt x="56" y="121"/>
                        <a:pt x="56" y="122"/>
                      </a:cubicBezTo>
                      <a:cubicBezTo>
                        <a:pt x="56" y="122"/>
                        <a:pt x="56" y="125"/>
                        <a:pt x="56" y="125"/>
                      </a:cubicBezTo>
                      <a:cubicBezTo>
                        <a:pt x="55" y="126"/>
                        <a:pt x="55" y="128"/>
                        <a:pt x="55" y="128"/>
                      </a:cubicBezTo>
                      <a:cubicBezTo>
                        <a:pt x="55" y="128"/>
                        <a:pt x="56" y="129"/>
                        <a:pt x="55" y="130"/>
                      </a:cubicBezTo>
                      <a:cubicBezTo>
                        <a:pt x="54" y="132"/>
                        <a:pt x="52" y="133"/>
                        <a:pt x="51" y="133"/>
                      </a:cubicBezTo>
                      <a:cubicBezTo>
                        <a:pt x="50" y="134"/>
                        <a:pt x="49" y="135"/>
                        <a:pt x="49" y="135"/>
                      </a:cubicBezTo>
                      <a:cubicBezTo>
                        <a:pt x="49" y="135"/>
                        <a:pt x="49" y="139"/>
                        <a:pt x="49" y="140"/>
                      </a:cubicBezTo>
                      <a:cubicBezTo>
                        <a:pt x="48" y="140"/>
                        <a:pt x="45" y="146"/>
                        <a:pt x="46" y="147"/>
                      </a:cubicBezTo>
                      <a:cubicBezTo>
                        <a:pt x="47" y="149"/>
                        <a:pt x="48" y="150"/>
                        <a:pt x="47" y="151"/>
                      </a:cubicBezTo>
                      <a:cubicBezTo>
                        <a:pt x="47" y="152"/>
                        <a:pt x="47" y="152"/>
                        <a:pt x="46" y="153"/>
                      </a:cubicBezTo>
                      <a:cubicBezTo>
                        <a:pt x="46" y="153"/>
                        <a:pt x="44" y="153"/>
                        <a:pt x="45" y="155"/>
                      </a:cubicBezTo>
                      <a:cubicBezTo>
                        <a:pt x="46" y="157"/>
                        <a:pt x="47" y="157"/>
                        <a:pt x="48" y="159"/>
                      </a:cubicBezTo>
                      <a:cubicBezTo>
                        <a:pt x="48" y="160"/>
                        <a:pt x="48" y="160"/>
                        <a:pt x="49" y="161"/>
                      </a:cubicBezTo>
                      <a:cubicBezTo>
                        <a:pt x="50" y="162"/>
                        <a:pt x="50" y="164"/>
                        <a:pt x="51" y="165"/>
                      </a:cubicBezTo>
                      <a:cubicBezTo>
                        <a:pt x="52" y="165"/>
                        <a:pt x="54" y="166"/>
                        <a:pt x="54" y="167"/>
                      </a:cubicBezTo>
                      <a:cubicBezTo>
                        <a:pt x="54" y="168"/>
                        <a:pt x="56" y="170"/>
                        <a:pt x="53" y="169"/>
                      </a:cubicBezTo>
                      <a:cubicBezTo>
                        <a:pt x="50" y="167"/>
                        <a:pt x="53" y="169"/>
                        <a:pt x="49" y="166"/>
                      </a:cubicBezTo>
                      <a:cubicBezTo>
                        <a:pt x="46" y="163"/>
                        <a:pt x="45" y="164"/>
                        <a:pt x="44" y="162"/>
                      </a:cubicBezTo>
                      <a:cubicBezTo>
                        <a:pt x="42" y="161"/>
                        <a:pt x="44" y="167"/>
                        <a:pt x="42" y="159"/>
                      </a:cubicBezTo>
                      <a:cubicBezTo>
                        <a:pt x="39" y="152"/>
                        <a:pt x="38" y="153"/>
                        <a:pt x="37" y="151"/>
                      </a:cubicBezTo>
                      <a:cubicBezTo>
                        <a:pt x="37" y="150"/>
                        <a:pt x="37" y="151"/>
                        <a:pt x="35" y="148"/>
                      </a:cubicBezTo>
                      <a:cubicBezTo>
                        <a:pt x="33" y="144"/>
                        <a:pt x="35" y="146"/>
                        <a:pt x="33" y="144"/>
                      </a:cubicBezTo>
                      <a:cubicBezTo>
                        <a:pt x="31" y="142"/>
                        <a:pt x="31" y="145"/>
                        <a:pt x="30" y="141"/>
                      </a:cubicBezTo>
                      <a:cubicBezTo>
                        <a:pt x="29" y="136"/>
                        <a:pt x="29" y="139"/>
                        <a:pt x="28" y="134"/>
                      </a:cubicBezTo>
                      <a:cubicBezTo>
                        <a:pt x="27" y="130"/>
                        <a:pt x="29" y="129"/>
                        <a:pt x="26" y="127"/>
                      </a:cubicBezTo>
                      <a:cubicBezTo>
                        <a:pt x="24" y="125"/>
                        <a:pt x="24" y="126"/>
                        <a:pt x="23" y="124"/>
                      </a:cubicBezTo>
                      <a:cubicBezTo>
                        <a:pt x="22" y="123"/>
                        <a:pt x="23" y="124"/>
                        <a:pt x="21" y="120"/>
                      </a:cubicBezTo>
                      <a:cubicBezTo>
                        <a:pt x="19" y="116"/>
                        <a:pt x="15" y="114"/>
                        <a:pt x="15" y="107"/>
                      </a:cubicBezTo>
                      <a:cubicBezTo>
                        <a:pt x="16" y="100"/>
                        <a:pt x="16" y="99"/>
                        <a:pt x="16" y="99"/>
                      </a:cubicBezTo>
                      <a:cubicBezTo>
                        <a:pt x="16" y="99"/>
                        <a:pt x="12" y="96"/>
                        <a:pt x="13" y="92"/>
                      </a:cubicBezTo>
                      <a:cubicBezTo>
                        <a:pt x="14" y="88"/>
                        <a:pt x="15" y="89"/>
                        <a:pt x="14" y="88"/>
                      </a:cubicBezTo>
                      <a:cubicBezTo>
                        <a:pt x="14" y="87"/>
                        <a:pt x="14" y="87"/>
                        <a:pt x="12" y="85"/>
                      </a:cubicBezTo>
                      <a:cubicBezTo>
                        <a:pt x="11" y="84"/>
                        <a:pt x="11" y="84"/>
                        <a:pt x="11" y="83"/>
                      </a:cubicBezTo>
                      <a:cubicBezTo>
                        <a:pt x="10" y="82"/>
                        <a:pt x="10" y="80"/>
                        <a:pt x="10" y="80"/>
                      </a:cubicBezTo>
                      <a:cubicBezTo>
                        <a:pt x="9" y="80"/>
                        <a:pt x="9" y="80"/>
                        <a:pt x="9" y="80"/>
                      </a:cubicBezTo>
                      <a:cubicBezTo>
                        <a:pt x="9" y="80"/>
                        <a:pt x="0" y="173"/>
                        <a:pt x="92" y="187"/>
                      </a:cubicBezTo>
                      <a:cubicBezTo>
                        <a:pt x="92" y="187"/>
                        <a:pt x="71" y="182"/>
                        <a:pt x="69" y="178"/>
                      </a:cubicBezTo>
                      <a:cubicBezTo>
                        <a:pt x="69" y="178"/>
                        <a:pt x="69" y="174"/>
                        <a:pt x="70" y="174"/>
                      </a:cubicBezTo>
                      <a:cubicBezTo>
                        <a:pt x="71" y="174"/>
                        <a:pt x="72" y="175"/>
                        <a:pt x="73" y="174"/>
                      </a:cubicBezTo>
                      <a:cubicBezTo>
                        <a:pt x="75" y="173"/>
                        <a:pt x="76" y="171"/>
                        <a:pt x="76" y="171"/>
                      </a:cubicBezTo>
                      <a:cubicBezTo>
                        <a:pt x="76" y="173"/>
                        <a:pt x="76" y="173"/>
                        <a:pt x="76" y="173"/>
                      </a:cubicBezTo>
                      <a:cubicBezTo>
                        <a:pt x="76" y="173"/>
                        <a:pt x="75" y="173"/>
                        <a:pt x="79" y="173"/>
                      </a:cubicBezTo>
                      <a:cubicBezTo>
                        <a:pt x="83" y="172"/>
                        <a:pt x="83" y="172"/>
                        <a:pt x="85" y="172"/>
                      </a:cubicBezTo>
                      <a:cubicBezTo>
                        <a:pt x="86" y="171"/>
                        <a:pt x="88" y="168"/>
                        <a:pt x="89" y="170"/>
                      </a:cubicBezTo>
                      <a:cubicBezTo>
                        <a:pt x="90" y="172"/>
                        <a:pt x="88" y="171"/>
                        <a:pt x="90" y="172"/>
                      </a:cubicBezTo>
                      <a:cubicBezTo>
                        <a:pt x="92" y="173"/>
                        <a:pt x="96" y="171"/>
                        <a:pt x="96" y="171"/>
                      </a:cubicBezTo>
                      <a:cubicBezTo>
                        <a:pt x="96" y="171"/>
                        <a:pt x="102" y="172"/>
                        <a:pt x="103" y="171"/>
                      </a:cubicBezTo>
                      <a:cubicBezTo>
                        <a:pt x="103" y="170"/>
                        <a:pt x="103" y="169"/>
                        <a:pt x="105" y="169"/>
                      </a:cubicBezTo>
                      <a:cubicBezTo>
                        <a:pt x="106" y="170"/>
                        <a:pt x="106" y="171"/>
                        <a:pt x="106" y="171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99" y="176"/>
                        <a:pt x="99" y="176"/>
                        <a:pt x="99" y="176"/>
                      </a:cubicBezTo>
                      <a:cubicBezTo>
                        <a:pt x="99" y="176"/>
                        <a:pt x="98" y="176"/>
                        <a:pt x="99" y="177"/>
                      </a:cubicBezTo>
                      <a:cubicBezTo>
                        <a:pt x="101" y="178"/>
                        <a:pt x="101" y="177"/>
                        <a:pt x="103" y="178"/>
                      </a:cubicBezTo>
                      <a:cubicBezTo>
                        <a:pt x="104" y="178"/>
                        <a:pt x="108" y="181"/>
                        <a:pt x="109" y="179"/>
                      </a:cubicBezTo>
                      <a:cubicBezTo>
                        <a:pt x="110" y="177"/>
                        <a:pt x="110" y="177"/>
                        <a:pt x="111" y="176"/>
                      </a:cubicBezTo>
                      <a:cubicBezTo>
                        <a:pt x="111" y="175"/>
                        <a:pt x="111" y="173"/>
                        <a:pt x="113" y="173"/>
                      </a:cubicBezTo>
                      <a:cubicBezTo>
                        <a:pt x="114" y="173"/>
                        <a:pt x="116" y="174"/>
                        <a:pt x="116" y="174"/>
                      </a:cubicBezTo>
                      <a:cubicBezTo>
                        <a:pt x="114" y="177"/>
                        <a:pt x="114" y="177"/>
                        <a:pt x="114" y="177"/>
                      </a:cubicBezTo>
                      <a:cubicBezTo>
                        <a:pt x="114" y="177"/>
                        <a:pt x="117" y="177"/>
                        <a:pt x="118" y="177"/>
                      </a:cubicBezTo>
                      <a:cubicBezTo>
                        <a:pt x="119" y="177"/>
                        <a:pt x="120" y="178"/>
                        <a:pt x="121" y="177"/>
                      </a:cubicBezTo>
                      <a:cubicBezTo>
                        <a:pt x="123" y="175"/>
                        <a:pt x="123" y="175"/>
                        <a:pt x="124" y="175"/>
                      </a:cubicBezTo>
                      <a:cubicBezTo>
                        <a:pt x="126" y="175"/>
                        <a:pt x="128" y="174"/>
                        <a:pt x="129" y="174"/>
                      </a:cubicBezTo>
                      <a:cubicBezTo>
                        <a:pt x="129" y="175"/>
                        <a:pt x="131" y="175"/>
                        <a:pt x="131" y="175"/>
                      </a:cubicBezTo>
                      <a:cubicBezTo>
                        <a:pt x="132" y="175"/>
                        <a:pt x="135" y="177"/>
                        <a:pt x="136" y="177"/>
                      </a:cubicBezTo>
                      <a:cubicBezTo>
                        <a:pt x="137" y="176"/>
                        <a:pt x="141" y="177"/>
                        <a:pt x="141" y="177"/>
                      </a:cubicBezTo>
                      <a:cubicBezTo>
                        <a:pt x="141" y="177"/>
                        <a:pt x="130" y="186"/>
                        <a:pt x="107" y="187"/>
                      </a:cubicBezTo>
                      <a:cubicBezTo>
                        <a:pt x="107" y="187"/>
                        <a:pt x="158" y="189"/>
                        <a:pt x="187" y="139"/>
                      </a:cubicBezTo>
                      <a:cubicBezTo>
                        <a:pt x="216" y="89"/>
                        <a:pt x="196" y="25"/>
                        <a:pt x="130" y="3"/>
                      </a:cubicBezTo>
                      <a:cubicBezTo>
                        <a:pt x="130" y="3"/>
                        <a:pt x="179" y="21"/>
                        <a:pt x="192" y="68"/>
                      </a:cubicBezTo>
                      <a:cubicBezTo>
                        <a:pt x="192" y="69"/>
                        <a:pt x="192" y="69"/>
                        <a:pt x="192" y="69"/>
                      </a:cubicBezTo>
                      <a:cubicBezTo>
                        <a:pt x="191" y="68"/>
                        <a:pt x="191" y="68"/>
                        <a:pt x="190" y="66"/>
                      </a:cubicBezTo>
                      <a:cubicBezTo>
                        <a:pt x="188" y="64"/>
                        <a:pt x="189" y="64"/>
                        <a:pt x="188" y="63"/>
                      </a:cubicBezTo>
                      <a:cubicBezTo>
                        <a:pt x="188" y="61"/>
                        <a:pt x="188" y="62"/>
                        <a:pt x="187" y="61"/>
                      </a:cubicBezTo>
                      <a:cubicBezTo>
                        <a:pt x="186" y="59"/>
                        <a:pt x="185" y="60"/>
                        <a:pt x="184" y="59"/>
                      </a:cubicBezTo>
                      <a:cubicBezTo>
                        <a:pt x="184" y="58"/>
                        <a:pt x="183" y="55"/>
                        <a:pt x="182" y="54"/>
                      </a:cubicBezTo>
                      <a:cubicBezTo>
                        <a:pt x="181" y="53"/>
                        <a:pt x="179" y="53"/>
                        <a:pt x="178" y="53"/>
                      </a:cubicBezTo>
                      <a:cubicBezTo>
                        <a:pt x="178" y="53"/>
                        <a:pt x="178" y="51"/>
                        <a:pt x="178" y="53"/>
                      </a:cubicBezTo>
                      <a:cubicBezTo>
                        <a:pt x="177" y="54"/>
                        <a:pt x="179" y="55"/>
                        <a:pt x="179" y="55"/>
                      </a:cubicBezTo>
                      <a:cubicBezTo>
                        <a:pt x="179" y="59"/>
                        <a:pt x="179" y="59"/>
                        <a:pt x="179" y="59"/>
                      </a:cubicBezTo>
                      <a:cubicBezTo>
                        <a:pt x="179" y="59"/>
                        <a:pt x="180" y="62"/>
                        <a:pt x="180" y="63"/>
                      </a:cubicBezTo>
                      <a:cubicBezTo>
                        <a:pt x="180" y="64"/>
                        <a:pt x="179" y="66"/>
                        <a:pt x="179" y="66"/>
                      </a:cubicBezTo>
                      <a:cubicBezTo>
                        <a:pt x="179" y="66"/>
                        <a:pt x="179" y="69"/>
                        <a:pt x="178" y="70"/>
                      </a:cubicBezTo>
                      <a:cubicBezTo>
                        <a:pt x="177" y="70"/>
                        <a:pt x="172" y="71"/>
                        <a:pt x="172" y="71"/>
                      </a:cubicBezTo>
                      <a:cubicBezTo>
                        <a:pt x="172" y="71"/>
                        <a:pt x="170" y="69"/>
                        <a:pt x="169" y="68"/>
                      </a:cubicBezTo>
                      <a:cubicBezTo>
                        <a:pt x="169" y="66"/>
                        <a:pt x="166" y="66"/>
                        <a:pt x="165" y="65"/>
                      </a:cubicBezTo>
                      <a:cubicBezTo>
                        <a:pt x="165" y="64"/>
                        <a:pt x="166" y="63"/>
                        <a:pt x="165" y="61"/>
                      </a:cubicBezTo>
                      <a:cubicBezTo>
                        <a:pt x="163" y="59"/>
                        <a:pt x="165" y="60"/>
                        <a:pt x="163" y="58"/>
                      </a:cubicBezTo>
                      <a:cubicBezTo>
                        <a:pt x="161" y="57"/>
                        <a:pt x="161" y="57"/>
                        <a:pt x="161" y="57"/>
                      </a:cubicBezTo>
                      <a:cubicBezTo>
                        <a:pt x="161" y="57"/>
                        <a:pt x="157" y="55"/>
                        <a:pt x="158" y="58"/>
                      </a:cubicBezTo>
                      <a:cubicBezTo>
                        <a:pt x="160" y="60"/>
                        <a:pt x="158" y="62"/>
                        <a:pt x="159" y="62"/>
                      </a:cubicBezTo>
                      <a:cubicBezTo>
                        <a:pt x="160" y="63"/>
                        <a:pt x="161" y="62"/>
                        <a:pt x="162" y="64"/>
                      </a:cubicBezTo>
                      <a:cubicBezTo>
                        <a:pt x="163" y="66"/>
                        <a:pt x="163" y="67"/>
                        <a:pt x="164" y="67"/>
                      </a:cubicBezTo>
                      <a:cubicBezTo>
                        <a:pt x="164" y="68"/>
                        <a:pt x="165" y="71"/>
                        <a:pt x="165" y="71"/>
                      </a:cubicBezTo>
                      <a:cubicBezTo>
                        <a:pt x="166" y="71"/>
                        <a:pt x="169" y="71"/>
                        <a:pt x="169" y="72"/>
                      </a:cubicBezTo>
                      <a:cubicBezTo>
                        <a:pt x="168" y="73"/>
                        <a:pt x="167" y="75"/>
                        <a:pt x="169" y="75"/>
                      </a:cubicBezTo>
                      <a:cubicBezTo>
                        <a:pt x="170" y="76"/>
                        <a:pt x="170" y="76"/>
                        <a:pt x="171" y="76"/>
                      </a:cubicBezTo>
                      <a:cubicBezTo>
                        <a:pt x="172" y="76"/>
                        <a:pt x="172" y="76"/>
                        <a:pt x="173" y="76"/>
                      </a:cubicBezTo>
                      <a:cubicBezTo>
                        <a:pt x="175" y="75"/>
                        <a:pt x="176" y="75"/>
                        <a:pt x="176" y="75"/>
                      </a:cubicBezTo>
                      <a:cubicBezTo>
                        <a:pt x="176" y="75"/>
                        <a:pt x="178" y="77"/>
                        <a:pt x="178" y="77"/>
                      </a:cubicBezTo>
                      <a:cubicBezTo>
                        <a:pt x="178" y="78"/>
                        <a:pt x="178" y="82"/>
                        <a:pt x="178" y="82"/>
                      </a:cubicBezTo>
                      <a:cubicBezTo>
                        <a:pt x="176" y="85"/>
                        <a:pt x="176" y="85"/>
                        <a:pt x="176" y="85"/>
                      </a:cubicBezTo>
                      <a:cubicBezTo>
                        <a:pt x="176" y="85"/>
                        <a:pt x="176" y="92"/>
                        <a:pt x="175" y="92"/>
                      </a:cubicBezTo>
                      <a:cubicBezTo>
                        <a:pt x="174" y="92"/>
                        <a:pt x="173" y="95"/>
                        <a:pt x="172" y="95"/>
                      </a:cubicBezTo>
                      <a:cubicBezTo>
                        <a:pt x="171" y="96"/>
                        <a:pt x="171" y="100"/>
                        <a:pt x="171" y="100"/>
                      </a:cubicBezTo>
                      <a:cubicBezTo>
                        <a:pt x="169" y="103"/>
                        <a:pt x="169" y="103"/>
                        <a:pt x="169" y="103"/>
                      </a:cubicBezTo>
                      <a:cubicBezTo>
                        <a:pt x="169" y="103"/>
                        <a:pt x="169" y="106"/>
                        <a:pt x="169" y="107"/>
                      </a:cubicBezTo>
                      <a:cubicBezTo>
                        <a:pt x="169" y="108"/>
                        <a:pt x="170" y="111"/>
                        <a:pt x="169" y="113"/>
                      </a:cubicBezTo>
                      <a:cubicBezTo>
                        <a:pt x="169" y="115"/>
                        <a:pt x="166" y="117"/>
                        <a:pt x="166" y="117"/>
                      </a:cubicBezTo>
                      <a:cubicBezTo>
                        <a:pt x="166" y="117"/>
                        <a:pt x="170" y="120"/>
                        <a:pt x="168" y="120"/>
                      </a:cubicBezTo>
                      <a:cubicBezTo>
                        <a:pt x="166" y="120"/>
                        <a:pt x="164" y="123"/>
                        <a:pt x="164" y="124"/>
                      </a:cubicBezTo>
                      <a:cubicBezTo>
                        <a:pt x="163" y="124"/>
                        <a:pt x="164" y="126"/>
                        <a:pt x="163" y="126"/>
                      </a:cubicBezTo>
                      <a:cubicBezTo>
                        <a:pt x="161" y="126"/>
                        <a:pt x="159" y="126"/>
                        <a:pt x="159" y="127"/>
                      </a:cubicBezTo>
                      <a:cubicBezTo>
                        <a:pt x="159" y="128"/>
                        <a:pt x="159" y="130"/>
                        <a:pt x="159" y="130"/>
                      </a:cubicBezTo>
                      <a:cubicBezTo>
                        <a:pt x="156" y="135"/>
                        <a:pt x="156" y="135"/>
                        <a:pt x="156" y="135"/>
                      </a:cubicBezTo>
                      <a:cubicBezTo>
                        <a:pt x="152" y="139"/>
                        <a:pt x="152" y="139"/>
                        <a:pt x="152" y="139"/>
                      </a:cubicBezTo>
                      <a:cubicBezTo>
                        <a:pt x="152" y="139"/>
                        <a:pt x="152" y="141"/>
                        <a:pt x="151" y="142"/>
                      </a:cubicBezTo>
                      <a:cubicBezTo>
                        <a:pt x="150" y="142"/>
                        <a:pt x="145" y="144"/>
                        <a:pt x="144" y="144"/>
                      </a:cubicBezTo>
                      <a:cubicBezTo>
                        <a:pt x="144" y="145"/>
                        <a:pt x="141" y="147"/>
                        <a:pt x="139" y="147"/>
                      </a:cubicBezTo>
                      <a:cubicBezTo>
                        <a:pt x="138" y="147"/>
                        <a:pt x="140" y="150"/>
                        <a:pt x="138" y="147"/>
                      </a:cubicBezTo>
                      <a:cubicBezTo>
                        <a:pt x="137" y="143"/>
                        <a:pt x="138" y="145"/>
                        <a:pt x="136" y="142"/>
                      </a:cubicBezTo>
                      <a:cubicBezTo>
                        <a:pt x="135" y="138"/>
                        <a:pt x="135" y="141"/>
                        <a:pt x="135" y="138"/>
                      </a:cubicBezTo>
                      <a:cubicBezTo>
                        <a:pt x="135" y="136"/>
                        <a:pt x="135" y="138"/>
                        <a:pt x="135" y="136"/>
                      </a:cubicBezTo>
                      <a:cubicBezTo>
                        <a:pt x="135" y="133"/>
                        <a:pt x="135" y="135"/>
                        <a:pt x="134" y="132"/>
                      </a:cubicBezTo>
                      <a:cubicBezTo>
                        <a:pt x="133" y="129"/>
                        <a:pt x="133" y="130"/>
                        <a:pt x="131" y="128"/>
                      </a:cubicBezTo>
                      <a:cubicBezTo>
                        <a:pt x="129" y="127"/>
                        <a:pt x="128" y="128"/>
                        <a:pt x="129" y="126"/>
                      </a:cubicBezTo>
                      <a:cubicBezTo>
                        <a:pt x="130" y="123"/>
                        <a:pt x="130" y="126"/>
                        <a:pt x="130" y="123"/>
                      </a:cubicBezTo>
                      <a:cubicBezTo>
                        <a:pt x="131" y="120"/>
                        <a:pt x="130" y="119"/>
                        <a:pt x="132" y="118"/>
                      </a:cubicBezTo>
                      <a:cubicBezTo>
                        <a:pt x="134" y="117"/>
                        <a:pt x="135" y="117"/>
                        <a:pt x="135" y="115"/>
                      </a:cubicBezTo>
                      <a:cubicBezTo>
                        <a:pt x="135" y="113"/>
                        <a:pt x="135" y="112"/>
                        <a:pt x="134" y="111"/>
                      </a:cubicBezTo>
                      <a:cubicBezTo>
                        <a:pt x="134" y="110"/>
                        <a:pt x="132" y="108"/>
                        <a:pt x="132" y="108"/>
                      </a:cubicBezTo>
                      <a:cubicBezTo>
                        <a:pt x="132" y="107"/>
                        <a:pt x="132" y="107"/>
                        <a:pt x="130" y="105"/>
                      </a:cubicBezTo>
                      <a:cubicBezTo>
                        <a:pt x="129" y="103"/>
                        <a:pt x="128" y="102"/>
                        <a:pt x="128" y="102"/>
                      </a:cubicBezTo>
                      <a:cubicBezTo>
                        <a:pt x="128" y="102"/>
                        <a:pt x="128" y="98"/>
                        <a:pt x="128" y="96"/>
                      </a:cubicBezTo>
                      <a:cubicBezTo>
                        <a:pt x="128" y="94"/>
                        <a:pt x="127" y="97"/>
                        <a:pt x="128" y="94"/>
                      </a:cubicBezTo>
                      <a:cubicBezTo>
                        <a:pt x="128" y="91"/>
                        <a:pt x="129" y="90"/>
                        <a:pt x="129" y="90"/>
                      </a:cubicBezTo>
                      <a:cubicBezTo>
                        <a:pt x="129" y="90"/>
                        <a:pt x="125" y="87"/>
                        <a:pt x="124" y="88"/>
                      </a:cubicBezTo>
                      <a:cubicBezTo>
                        <a:pt x="123" y="88"/>
                        <a:pt x="123" y="90"/>
                        <a:pt x="121" y="88"/>
                      </a:cubicBezTo>
                      <a:cubicBezTo>
                        <a:pt x="119" y="87"/>
                        <a:pt x="119" y="86"/>
                        <a:pt x="119" y="85"/>
                      </a:cubicBezTo>
                      <a:cubicBezTo>
                        <a:pt x="118" y="85"/>
                        <a:pt x="117" y="85"/>
                        <a:pt x="116" y="85"/>
                      </a:cubicBezTo>
                      <a:cubicBezTo>
                        <a:pt x="114" y="86"/>
                        <a:pt x="112" y="86"/>
                        <a:pt x="110" y="87"/>
                      </a:cubicBezTo>
                      <a:cubicBezTo>
                        <a:pt x="108" y="88"/>
                        <a:pt x="107" y="88"/>
                        <a:pt x="105" y="88"/>
                      </a:cubicBezTo>
                      <a:cubicBezTo>
                        <a:pt x="102" y="88"/>
                        <a:pt x="99" y="89"/>
                        <a:pt x="97" y="88"/>
                      </a:cubicBezTo>
                      <a:cubicBezTo>
                        <a:pt x="95" y="86"/>
                        <a:pt x="95" y="88"/>
                        <a:pt x="94" y="86"/>
                      </a:cubicBezTo>
                      <a:cubicBezTo>
                        <a:pt x="93" y="84"/>
                        <a:pt x="94" y="84"/>
                        <a:pt x="92" y="83"/>
                      </a:cubicBezTo>
                      <a:cubicBezTo>
                        <a:pt x="90" y="82"/>
                        <a:pt x="90" y="83"/>
                        <a:pt x="89" y="81"/>
                      </a:cubicBezTo>
                      <a:cubicBezTo>
                        <a:pt x="89" y="79"/>
                        <a:pt x="90" y="79"/>
                        <a:pt x="89" y="77"/>
                      </a:cubicBezTo>
                      <a:cubicBezTo>
                        <a:pt x="87" y="75"/>
                        <a:pt x="90" y="78"/>
                        <a:pt x="87" y="75"/>
                      </a:cubicBezTo>
                      <a:cubicBezTo>
                        <a:pt x="85" y="73"/>
                        <a:pt x="84" y="75"/>
                        <a:pt x="85" y="73"/>
                      </a:cubicBezTo>
                      <a:cubicBezTo>
                        <a:pt x="86" y="71"/>
                        <a:pt x="86" y="72"/>
                        <a:pt x="86" y="69"/>
                      </a:cubicBezTo>
                      <a:cubicBezTo>
                        <a:pt x="86" y="67"/>
                        <a:pt x="90" y="70"/>
                        <a:pt x="88" y="65"/>
                      </a:cubicBezTo>
                      <a:cubicBezTo>
                        <a:pt x="85" y="60"/>
                        <a:pt x="85" y="61"/>
                        <a:pt x="87" y="57"/>
                      </a:cubicBezTo>
                      <a:cubicBezTo>
                        <a:pt x="89" y="53"/>
                        <a:pt x="92" y="52"/>
                        <a:pt x="93" y="51"/>
                      </a:cubicBezTo>
                      <a:cubicBezTo>
                        <a:pt x="93" y="50"/>
                        <a:pt x="94" y="48"/>
                        <a:pt x="95" y="47"/>
                      </a:cubicBezTo>
                      <a:cubicBezTo>
                        <a:pt x="96" y="46"/>
                        <a:pt x="95" y="46"/>
                        <a:pt x="97" y="46"/>
                      </a:cubicBezTo>
                      <a:cubicBezTo>
                        <a:pt x="99" y="46"/>
                        <a:pt x="101" y="45"/>
                        <a:pt x="103" y="44"/>
                      </a:cubicBezTo>
                      <a:cubicBezTo>
                        <a:pt x="104" y="43"/>
                        <a:pt x="106" y="41"/>
                        <a:pt x="107" y="40"/>
                      </a:cubicBezTo>
                      <a:cubicBezTo>
                        <a:pt x="107" y="40"/>
                        <a:pt x="107" y="41"/>
                        <a:pt x="109" y="40"/>
                      </a:cubicBezTo>
                      <a:cubicBezTo>
                        <a:pt x="111" y="40"/>
                        <a:pt x="111" y="39"/>
                        <a:pt x="113" y="39"/>
                      </a:cubicBezTo>
                      <a:cubicBezTo>
                        <a:pt x="114" y="39"/>
                        <a:pt x="111" y="40"/>
                        <a:pt x="115" y="39"/>
                      </a:cubicBezTo>
                      <a:cubicBezTo>
                        <a:pt x="119" y="39"/>
                        <a:pt x="118" y="39"/>
                        <a:pt x="119" y="39"/>
                      </a:cubicBezTo>
                      <a:cubicBezTo>
                        <a:pt x="120" y="39"/>
                        <a:pt x="119" y="39"/>
                        <a:pt x="121" y="39"/>
                      </a:cubicBezTo>
                      <a:cubicBezTo>
                        <a:pt x="122" y="39"/>
                        <a:pt x="122" y="36"/>
                        <a:pt x="122" y="39"/>
                      </a:cubicBezTo>
                      <a:cubicBezTo>
                        <a:pt x="123" y="43"/>
                        <a:pt x="121" y="44"/>
                        <a:pt x="124" y="44"/>
                      </a:cubicBezTo>
                      <a:cubicBezTo>
                        <a:pt x="126" y="45"/>
                        <a:pt x="124" y="45"/>
                        <a:pt x="126" y="45"/>
                      </a:cubicBezTo>
                      <a:cubicBezTo>
                        <a:pt x="129" y="45"/>
                        <a:pt x="128" y="45"/>
                        <a:pt x="130" y="46"/>
                      </a:cubicBezTo>
                      <a:cubicBezTo>
                        <a:pt x="131" y="46"/>
                        <a:pt x="132" y="47"/>
                        <a:pt x="134" y="47"/>
                      </a:cubicBezTo>
                      <a:cubicBezTo>
                        <a:pt x="136" y="47"/>
                        <a:pt x="133" y="50"/>
                        <a:pt x="136" y="47"/>
                      </a:cubicBezTo>
                      <a:cubicBezTo>
                        <a:pt x="139" y="44"/>
                        <a:pt x="133" y="44"/>
                        <a:pt x="139" y="44"/>
                      </a:cubicBezTo>
                      <a:cubicBezTo>
                        <a:pt x="144" y="45"/>
                        <a:pt x="144" y="46"/>
                        <a:pt x="145" y="45"/>
                      </a:cubicBezTo>
                      <a:cubicBezTo>
                        <a:pt x="146" y="45"/>
                        <a:pt x="146" y="46"/>
                        <a:pt x="148" y="45"/>
                      </a:cubicBezTo>
                      <a:cubicBezTo>
                        <a:pt x="151" y="44"/>
                        <a:pt x="151" y="44"/>
                        <a:pt x="152" y="44"/>
                      </a:cubicBezTo>
                      <a:cubicBezTo>
                        <a:pt x="153" y="45"/>
                        <a:pt x="153" y="47"/>
                        <a:pt x="154" y="45"/>
                      </a:cubicBezTo>
                      <a:cubicBezTo>
                        <a:pt x="154" y="43"/>
                        <a:pt x="156" y="43"/>
                        <a:pt x="154" y="42"/>
                      </a:cubicBezTo>
                      <a:cubicBezTo>
                        <a:pt x="151" y="41"/>
                        <a:pt x="150" y="42"/>
                        <a:pt x="150" y="40"/>
                      </a:cubicBezTo>
                      <a:cubicBezTo>
                        <a:pt x="149" y="39"/>
                        <a:pt x="152" y="39"/>
                        <a:pt x="149" y="39"/>
                      </a:cubicBezTo>
                      <a:cubicBezTo>
                        <a:pt x="146" y="38"/>
                        <a:pt x="147" y="38"/>
                        <a:pt x="145" y="38"/>
                      </a:cubicBezTo>
                      <a:cubicBezTo>
                        <a:pt x="143" y="37"/>
                        <a:pt x="141" y="39"/>
                        <a:pt x="140" y="38"/>
                      </a:cubicBezTo>
                      <a:cubicBezTo>
                        <a:pt x="140" y="36"/>
                        <a:pt x="136" y="39"/>
                        <a:pt x="140" y="36"/>
                      </a:cubicBezTo>
                      <a:cubicBezTo>
                        <a:pt x="143" y="32"/>
                        <a:pt x="142" y="31"/>
                        <a:pt x="144" y="32"/>
                      </a:cubicBezTo>
                      <a:cubicBezTo>
                        <a:pt x="147" y="32"/>
                        <a:pt x="146" y="34"/>
                        <a:pt x="148" y="33"/>
                      </a:cubicBezTo>
                      <a:cubicBezTo>
                        <a:pt x="149" y="32"/>
                        <a:pt x="152" y="31"/>
                        <a:pt x="149" y="29"/>
                      </a:cubicBezTo>
                      <a:cubicBezTo>
                        <a:pt x="146" y="27"/>
                        <a:pt x="148" y="28"/>
                        <a:pt x="145" y="26"/>
                      </a:cubicBezTo>
                      <a:cubicBezTo>
                        <a:pt x="142" y="25"/>
                        <a:pt x="140" y="32"/>
                        <a:pt x="139" y="31"/>
                      </a:cubicBezTo>
                      <a:cubicBezTo>
                        <a:pt x="137" y="30"/>
                        <a:pt x="137" y="29"/>
                        <a:pt x="136" y="30"/>
                      </a:cubicBezTo>
                      <a:cubicBezTo>
                        <a:pt x="135" y="30"/>
                        <a:pt x="135" y="32"/>
                        <a:pt x="135" y="34"/>
                      </a:cubicBezTo>
                      <a:cubicBezTo>
                        <a:pt x="134" y="36"/>
                        <a:pt x="136" y="36"/>
                        <a:pt x="133" y="35"/>
                      </a:cubicBezTo>
                      <a:cubicBezTo>
                        <a:pt x="130" y="34"/>
                        <a:pt x="136" y="34"/>
                        <a:pt x="130" y="32"/>
                      </a:cubicBezTo>
                      <a:cubicBezTo>
                        <a:pt x="124" y="30"/>
                        <a:pt x="121" y="30"/>
                        <a:pt x="120" y="31"/>
                      </a:cubicBezTo>
                      <a:cubicBezTo>
                        <a:pt x="120" y="32"/>
                        <a:pt x="118" y="32"/>
                        <a:pt x="118" y="32"/>
                      </a:cubicBezTo>
                      <a:cubicBezTo>
                        <a:pt x="117" y="33"/>
                        <a:pt x="120" y="35"/>
                        <a:pt x="117" y="33"/>
                      </a:cubicBezTo>
                      <a:cubicBezTo>
                        <a:pt x="114" y="32"/>
                        <a:pt x="112" y="34"/>
                        <a:pt x="112" y="34"/>
                      </a:cubicBezTo>
                      <a:cubicBezTo>
                        <a:pt x="112" y="34"/>
                        <a:pt x="111" y="34"/>
                        <a:pt x="110" y="34"/>
                      </a:cubicBezTo>
                      <a:cubicBezTo>
                        <a:pt x="109" y="35"/>
                        <a:pt x="106" y="36"/>
                        <a:pt x="105" y="36"/>
                      </a:cubicBezTo>
                      <a:cubicBezTo>
                        <a:pt x="104" y="35"/>
                        <a:pt x="101" y="36"/>
                        <a:pt x="103" y="33"/>
                      </a:cubicBezTo>
                      <a:cubicBezTo>
                        <a:pt x="106" y="30"/>
                        <a:pt x="104" y="32"/>
                        <a:pt x="108" y="30"/>
                      </a:cubicBezTo>
                      <a:cubicBezTo>
                        <a:pt x="111" y="28"/>
                        <a:pt x="117" y="28"/>
                        <a:pt x="112" y="27"/>
                      </a:cubicBezTo>
                      <a:cubicBezTo>
                        <a:pt x="107" y="26"/>
                        <a:pt x="115" y="26"/>
                        <a:pt x="108" y="23"/>
                      </a:cubicBezTo>
                      <a:cubicBezTo>
                        <a:pt x="102" y="20"/>
                        <a:pt x="102" y="24"/>
                        <a:pt x="102" y="20"/>
                      </a:cubicBezTo>
                      <a:cubicBezTo>
                        <a:pt x="102" y="16"/>
                        <a:pt x="101" y="15"/>
                        <a:pt x="100" y="16"/>
                      </a:cubicBezTo>
                      <a:cubicBezTo>
                        <a:pt x="99" y="16"/>
                        <a:pt x="95" y="17"/>
                        <a:pt x="93" y="17"/>
                      </a:cubicBezTo>
                      <a:cubicBezTo>
                        <a:pt x="92" y="17"/>
                        <a:pt x="94" y="19"/>
                        <a:pt x="91" y="17"/>
                      </a:cubicBezTo>
                      <a:cubicBezTo>
                        <a:pt x="88" y="15"/>
                        <a:pt x="87" y="18"/>
                        <a:pt x="88" y="15"/>
                      </a:cubicBezTo>
                      <a:cubicBezTo>
                        <a:pt x="89" y="12"/>
                        <a:pt x="89" y="12"/>
                        <a:pt x="91" y="10"/>
                      </a:cubicBezTo>
                      <a:cubicBezTo>
                        <a:pt x="93" y="9"/>
                        <a:pt x="92" y="3"/>
                        <a:pt x="97" y="5"/>
                      </a:cubicBezTo>
                      <a:cubicBezTo>
                        <a:pt x="101" y="7"/>
                        <a:pt x="99" y="7"/>
                        <a:pt x="103" y="7"/>
                      </a:cubicBezTo>
                      <a:cubicBezTo>
                        <a:pt x="106" y="7"/>
                        <a:pt x="108" y="7"/>
                        <a:pt x="108" y="6"/>
                      </a:cubicBezTo>
                      <a:cubicBezTo>
                        <a:pt x="108" y="5"/>
                        <a:pt x="104" y="3"/>
                        <a:pt x="104" y="3"/>
                      </a:cubicBezTo>
                      <a:cubicBezTo>
                        <a:pt x="104" y="3"/>
                        <a:pt x="103" y="4"/>
                        <a:pt x="103" y="3"/>
                      </a:cubicBezTo>
                      <a:cubicBezTo>
                        <a:pt x="103" y="2"/>
                        <a:pt x="104" y="1"/>
                        <a:pt x="104" y="1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91" y="0"/>
                        <a:pt x="88" y="1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0" name="Freeform 85"/>
                <p:cNvSpPr>
                  <a:spLocks/>
                </p:cNvSpPr>
                <p:nvPr/>
              </p:nvSpPr>
              <p:spPr bwMode="auto">
                <a:xfrm>
                  <a:off x="4567238" y="2873375"/>
                  <a:ext cx="77788" cy="93663"/>
                </a:xfrm>
                <a:custGeom>
                  <a:avLst/>
                  <a:gdLst/>
                  <a:ahLst/>
                  <a:cxnLst>
                    <a:cxn ang="0">
                      <a:pos x="43" y="5"/>
                    </a:cxn>
                    <a:cxn ang="0">
                      <a:pos x="43" y="27"/>
                    </a:cxn>
                    <a:cxn ang="0">
                      <a:pos x="24" y="43"/>
                    </a:cxn>
                    <a:cxn ang="0">
                      <a:pos x="1" y="61"/>
                    </a:cxn>
                    <a:cxn ang="0">
                      <a:pos x="62" y="73"/>
                    </a:cxn>
                    <a:cxn ang="0">
                      <a:pos x="62" y="0"/>
                    </a:cxn>
                    <a:cxn ang="0">
                      <a:pos x="43" y="5"/>
                    </a:cxn>
                  </a:cxnLst>
                  <a:rect l="0" t="0" r="r" b="b"/>
                  <a:pathLst>
                    <a:path w="62" h="73">
                      <a:moveTo>
                        <a:pt x="43" y="5"/>
                      </a:move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3" y="27"/>
                        <a:pt x="37" y="38"/>
                        <a:pt x="24" y="43"/>
                      </a:cubicBezTo>
                      <a:cubicBezTo>
                        <a:pt x="12" y="47"/>
                        <a:pt x="0" y="54"/>
                        <a:pt x="1" y="61"/>
                      </a:cubicBezTo>
                      <a:cubicBezTo>
                        <a:pt x="2" y="67"/>
                        <a:pt x="17" y="73"/>
                        <a:pt x="62" y="73"/>
                      </a:cubicBezTo>
                      <a:cubicBezTo>
                        <a:pt x="62" y="0"/>
                        <a:pt x="62" y="0"/>
                        <a:pt x="62" y="0"/>
                      </a:cubicBezTo>
                      <a:lnTo>
                        <a:pt x="43" y="5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1" name="Freeform 86"/>
                <p:cNvSpPr>
                  <a:spLocks/>
                </p:cNvSpPr>
                <p:nvPr/>
              </p:nvSpPr>
              <p:spPr bwMode="auto">
                <a:xfrm>
                  <a:off x="4637088" y="2873375"/>
                  <a:ext cx="74613" cy="93663"/>
                </a:xfrm>
                <a:custGeom>
                  <a:avLst/>
                  <a:gdLst/>
                  <a:ahLst/>
                  <a:cxnLst>
                    <a:cxn ang="0">
                      <a:pos x="12" y="5"/>
                    </a:cxn>
                    <a:cxn ang="0">
                      <a:pos x="12" y="27"/>
                    </a:cxn>
                    <a:cxn ang="0">
                      <a:pos x="30" y="43"/>
                    </a:cxn>
                    <a:cxn ang="0">
                      <a:pos x="57" y="61"/>
                    </a:cxn>
                    <a:cxn ang="0">
                      <a:pos x="0" y="73"/>
                    </a:cxn>
                    <a:cxn ang="0">
                      <a:pos x="0" y="0"/>
                    </a:cxn>
                    <a:cxn ang="0">
                      <a:pos x="12" y="5"/>
                    </a:cxn>
                  </a:cxnLst>
                  <a:rect l="0" t="0" r="r" b="b"/>
                  <a:pathLst>
                    <a:path w="58" h="73">
                      <a:moveTo>
                        <a:pt x="12" y="5"/>
                      </a:move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2" y="27"/>
                        <a:pt x="17" y="38"/>
                        <a:pt x="30" y="43"/>
                      </a:cubicBezTo>
                      <a:cubicBezTo>
                        <a:pt x="43" y="47"/>
                        <a:pt x="58" y="54"/>
                        <a:pt x="57" y="61"/>
                      </a:cubicBezTo>
                      <a:cubicBezTo>
                        <a:pt x="56" y="67"/>
                        <a:pt x="32" y="73"/>
                        <a:pt x="0" y="7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5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2" name="Freeform 87"/>
                <p:cNvSpPr>
                  <a:spLocks/>
                </p:cNvSpPr>
                <p:nvPr/>
              </p:nvSpPr>
              <p:spPr bwMode="auto">
                <a:xfrm>
                  <a:off x="4506913" y="2606675"/>
                  <a:ext cx="274638" cy="277813"/>
                </a:xfrm>
                <a:custGeom>
                  <a:avLst/>
                  <a:gdLst/>
                  <a:ahLst/>
                  <a:cxnLst>
                    <a:cxn ang="0">
                      <a:pos x="160" y="11"/>
                    </a:cxn>
                    <a:cxn ang="0">
                      <a:pos x="204" y="97"/>
                    </a:cxn>
                    <a:cxn ang="0">
                      <a:pos x="97" y="205"/>
                    </a:cxn>
                    <a:cxn ang="0">
                      <a:pos x="11" y="162"/>
                    </a:cxn>
                    <a:cxn ang="0">
                      <a:pos x="0" y="171"/>
                    </a:cxn>
                    <a:cxn ang="0">
                      <a:pos x="97" y="219"/>
                    </a:cxn>
                    <a:cxn ang="0">
                      <a:pos x="218" y="97"/>
                    </a:cxn>
                    <a:cxn ang="0">
                      <a:pos x="169" y="0"/>
                    </a:cxn>
                    <a:cxn ang="0">
                      <a:pos x="160" y="11"/>
                    </a:cxn>
                  </a:cxnLst>
                  <a:rect l="0" t="0" r="r" b="b"/>
                  <a:pathLst>
                    <a:path w="218" h="219">
                      <a:moveTo>
                        <a:pt x="160" y="11"/>
                      </a:moveTo>
                      <a:cubicBezTo>
                        <a:pt x="187" y="30"/>
                        <a:pt x="204" y="62"/>
                        <a:pt x="204" y="97"/>
                      </a:cubicBezTo>
                      <a:cubicBezTo>
                        <a:pt x="204" y="157"/>
                        <a:pt x="156" y="205"/>
                        <a:pt x="97" y="205"/>
                      </a:cubicBezTo>
                      <a:cubicBezTo>
                        <a:pt x="62" y="205"/>
                        <a:pt x="31" y="188"/>
                        <a:pt x="11" y="162"/>
                      </a:cubicBezTo>
                      <a:cubicBezTo>
                        <a:pt x="0" y="171"/>
                        <a:pt x="0" y="171"/>
                        <a:pt x="0" y="171"/>
                      </a:cubicBezTo>
                      <a:cubicBezTo>
                        <a:pt x="22" y="200"/>
                        <a:pt x="57" y="219"/>
                        <a:pt x="97" y="219"/>
                      </a:cubicBezTo>
                      <a:cubicBezTo>
                        <a:pt x="164" y="219"/>
                        <a:pt x="218" y="165"/>
                        <a:pt x="218" y="97"/>
                      </a:cubicBezTo>
                      <a:cubicBezTo>
                        <a:pt x="218" y="57"/>
                        <a:pt x="199" y="22"/>
                        <a:pt x="169" y="0"/>
                      </a:cubicBezTo>
                      <a:lnTo>
                        <a:pt x="160" y="1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3" name="Freeform 88"/>
                <p:cNvSpPr>
                  <a:spLocks noEditPoints="1"/>
                </p:cNvSpPr>
                <p:nvPr/>
              </p:nvSpPr>
              <p:spPr bwMode="auto">
                <a:xfrm>
                  <a:off x="4508500" y="2609850"/>
                  <a:ext cx="244475" cy="244475"/>
                </a:xfrm>
                <a:custGeom>
                  <a:avLst/>
                  <a:gdLst/>
                  <a:ahLst/>
                  <a:cxnLst>
                    <a:cxn ang="0">
                      <a:pos x="96" y="0"/>
                    </a:cxn>
                    <a:cxn ang="0">
                      <a:pos x="0" y="97"/>
                    </a:cxn>
                    <a:cxn ang="0">
                      <a:pos x="96" y="193"/>
                    </a:cxn>
                    <a:cxn ang="0">
                      <a:pos x="193" y="97"/>
                    </a:cxn>
                    <a:cxn ang="0">
                      <a:pos x="96" y="0"/>
                    </a:cxn>
                    <a:cxn ang="0">
                      <a:pos x="96" y="189"/>
                    </a:cxn>
                    <a:cxn ang="0">
                      <a:pos x="4" y="97"/>
                    </a:cxn>
                    <a:cxn ang="0">
                      <a:pos x="96" y="5"/>
                    </a:cxn>
                    <a:cxn ang="0">
                      <a:pos x="188" y="97"/>
                    </a:cxn>
                    <a:cxn ang="0">
                      <a:pos x="96" y="189"/>
                    </a:cxn>
                  </a:cxnLst>
                  <a:rect l="0" t="0" r="r" b="b"/>
                  <a:pathLst>
                    <a:path w="193" h="193">
                      <a:moveTo>
                        <a:pt x="96" y="0"/>
                      </a:moveTo>
                      <a:cubicBezTo>
                        <a:pt x="43" y="0"/>
                        <a:pt x="0" y="43"/>
                        <a:pt x="0" y="97"/>
                      </a:cubicBezTo>
                      <a:cubicBezTo>
                        <a:pt x="0" y="150"/>
                        <a:pt x="43" y="193"/>
                        <a:pt x="96" y="193"/>
                      </a:cubicBezTo>
                      <a:cubicBezTo>
                        <a:pt x="149" y="193"/>
                        <a:pt x="193" y="150"/>
                        <a:pt x="193" y="97"/>
                      </a:cubicBezTo>
                      <a:cubicBezTo>
                        <a:pt x="193" y="43"/>
                        <a:pt x="149" y="0"/>
                        <a:pt x="96" y="0"/>
                      </a:cubicBezTo>
                      <a:close/>
                      <a:moveTo>
                        <a:pt x="96" y="189"/>
                      </a:moveTo>
                      <a:cubicBezTo>
                        <a:pt x="46" y="189"/>
                        <a:pt x="4" y="147"/>
                        <a:pt x="4" y="97"/>
                      </a:cubicBezTo>
                      <a:cubicBezTo>
                        <a:pt x="4" y="46"/>
                        <a:pt x="46" y="5"/>
                        <a:pt x="96" y="5"/>
                      </a:cubicBezTo>
                      <a:cubicBezTo>
                        <a:pt x="147" y="5"/>
                        <a:pt x="188" y="46"/>
                        <a:pt x="188" y="97"/>
                      </a:cubicBezTo>
                      <a:cubicBezTo>
                        <a:pt x="188" y="147"/>
                        <a:pt x="147" y="189"/>
                        <a:pt x="96" y="189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Freeform 89"/>
                <p:cNvSpPr>
                  <a:spLocks/>
                </p:cNvSpPr>
                <p:nvPr/>
              </p:nvSpPr>
              <p:spPr bwMode="auto">
                <a:xfrm>
                  <a:off x="4502150" y="2614613"/>
                  <a:ext cx="273050" cy="239713"/>
                </a:xfrm>
                <a:custGeom>
                  <a:avLst/>
                  <a:gdLst/>
                  <a:ahLst/>
                  <a:cxnLst>
                    <a:cxn ang="0">
                      <a:pos x="62" y="15"/>
                    </a:cxn>
                    <a:cxn ang="0">
                      <a:pos x="58" y="22"/>
                    </a:cxn>
                    <a:cxn ang="0">
                      <a:pos x="54" y="28"/>
                    </a:cxn>
                    <a:cxn ang="0">
                      <a:pos x="51" y="25"/>
                    </a:cxn>
                    <a:cxn ang="0">
                      <a:pos x="50" y="31"/>
                    </a:cxn>
                    <a:cxn ang="0">
                      <a:pos x="40" y="33"/>
                    </a:cxn>
                    <a:cxn ang="0">
                      <a:pos x="34" y="39"/>
                    </a:cxn>
                    <a:cxn ang="0">
                      <a:pos x="26" y="51"/>
                    </a:cxn>
                    <a:cxn ang="0">
                      <a:pos x="20" y="58"/>
                    </a:cxn>
                    <a:cxn ang="0">
                      <a:pos x="25" y="64"/>
                    </a:cxn>
                    <a:cxn ang="0">
                      <a:pos x="26" y="67"/>
                    </a:cxn>
                    <a:cxn ang="0">
                      <a:pos x="21" y="62"/>
                    </a:cxn>
                    <a:cxn ang="0">
                      <a:pos x="17" y="57"/>
                    </a:cxn>
                    <a:cxn ang="0">
                      <a:pos x="16" y="65"/>
                    </a:cxn>
                    <a:cxn ang="0">
                      <a:pos x="16" y="79"/>
                    </a:cxn>
                    <a:cxn ang="0">
                      <a:pos x="23" y="76"/>
                    </a:cxn>
                    <a:cxn ang="0">
                      <a:pos x="30" y="84"/>
                    </a:cxn>
                    <a:cxn ang="0">
                      <a:pos x="39" y="93"/>
                    </a:cxn>
                    <a:cxn ang="0">
                      <a:pos x="47" y="100"/>
                    </a:cxn>
                    <a:cxn ang="0">
                      <a:pos x="58" y="111"/>
                    </a:cxn>
                    <a:cxn ang="0">
                      <a:pos x="55" y="128"/>
                    </a:cxn>
                    <a:cxn ang="0">
                      <a:pos x="46" y="147"/>
                    </a:cxn>
                    <a:cxn ang="0">
                      <a:pos x="49" y="161"/>
                    </a:cxn>
                    <a:cxn ang="0">
                      <a:pos x="44" y="162"/>
                    </a:cxn>
                    <a:cxn ang="0">
                      <a:pos x="30" y="141"/>
                    </a:cxn>
                    <a:cxn ang="0">
                      <a:pos x="15" y="107"/>
                    </a:cxn>
                    <a:cxn ang="0">
                      <a:pos x="11" y="83"/>
                    </a:cxn>
                    <a:cxn ang="0">
                      <a:pos x="70" y="174"/>
                    </a:cxn>
                    <a:cxn ang="0">
                      <a:pos x="85" y="172"/>
                    </a:cxn>
                    <a:cxn ang="0">
                      <a:pos x="105" y="169"/>
                    </a:cxn>
                    <a:cxn ang="0">
                      <a:pos x="103" y="178"/>
                    </a:cxn>
                    <a:cxn ang="0">
                      <a:pos x="114" y="177"/>
                    </a:cxn>
                    <a:cxn ang="0">
                      <a:pos x="131" y="175"/>
                    </a:cxn>
                    <a:cxn ang="0">
                      <a:pos x="130" y="3"/>
                    </a:cxn>
                    <a:cxn ang="0">
                      <a:pos x="187" y="61"/>
                    </a:cxn>
                    <a:cxn ang="0">
                      <a:pos x="179" y="55"/>
                    </a:cxn>
                    <a:cxn ang="0">
                      <a:pos x="172" y="71"/>
                    </a:cxn>
                    <a:cxn ang="0">
                      <a:pos x="161" y="57"/>
                    </a:cxn>
                    <a:cxn ang="0">
                      <a:pos x="165" y="71"/>
                    </a:cxn>
                    <a:cxn ang="0">
                      <a:pos x="176" y="75"/>
                    </a:cxn>
                    <a:cxn ang="0">
                      <a:pos x="172" y="95"/>
                    </a:cxn>
                    <a:cxn ang="0">
                      <a:pos x="166" y="117"/>
                    </a:cxn>
                    <a:cxn ang="0">
                      <a:pos x="159" y="130"/>
                    </a:cxn>
                    <a:cxn ang="0">
                      <a:pos x="139" y="147"/>
                    </a:cxn>
                    <a:cxn ang="0">
                      <a:pos x="134" y="132"/>
                    </a:cxn>
                    <a:cxn ang="0">
                      <a:pos x="135" y="115"/>
                    </a:cxn>
                    <a:cxn ang="0">
                      <a:pos x="128" y="96"/>
                    </a:cxn>
                    <a:cxn ang="0">
                      <a:pos x="119" y="85"/>
                    </a:cxn>
                    <a:cxn ang="0">
                      <a:pos x="94" y="86"/>
                    </a:cxn>
                    <a:cxn ang="0">
                      <a:pos x="85" y="73"/>
                    </a:cxn>
                    <a:cxn ang="0">
                      <a:pos x="95" y="47"/>
                    </a:cxn>
                    <a:cxn ang="0">
                      <a:pos x="113" y="39"/>
                    </a:cxn>
                    <a:cxn ang="0">
                      <a:pos x="124" y="44"/>
                    </a:cxn>
                    <a:cxn ang="0">
                      <a:pos x="139" y="44"/>
                    </a:cxn>
                    <a:cxn ang="0">
                      <a:pos x="154" y="42"/>
                    </a:cxn>
                    <a:cxn ang="0">
                      <a:pos x="140" y="36"/>
                    </a:cxn>
                    <a:cxn ang="0">
                      <a:pos x="139" y="31"/>
                    </a:cxn>
                    <a:cxn ang="0">
                      <a:pos x="120" y="31"/>
                    </a:cxn>
                    <a:cxn ang="0">
                      <a:pos x="105" y="36"/>
                    </a:cxn>
                    <a:cxn ang="0">
                      <a:pos x="102" y="20"/>
                    </a:cxn>
                    <a:cxn ang="0">
                      <a:pos x="91" y="10"/>
                    </a:cxn>
                    <a:cxn ang="0">
                      <a:pos x="103" y="3"/>
                    </a:cxn>
                  </a:cxnLst>
                  <a:rect l="0" t="0" r="r" b="b"/>
                  <a:pathLst>
                    <a:path w="216" h="189">
                      <a:moveTo>
                        <a:pt x="88" y="1"/>
                      </a:moveTo>
                      <a:cubicBezTo>
                        <a:pt x="88" y="1"/>
                        <a:pt x="55" y="5"/>
                        <a:pt x="33" y="30"/>
                      </a:cubicBezTo>
                      <a:cubicBezTo>
                        <a:pt x="33" y="30"/>
                        <a:pt x="50" y="13"/>
                        <a:pt x="60" y="13"/>
                      </a:cubicBezTo>
                      <a:cubicBezTo>
                        <a:pt x="63" y="14"/>
                        <a:pt x="63" y="14"/>
                        <a:pt x="63" y="14"/>
                      </a:cubicBezTo>
                      <a:cubicBezTo>
                        <a:pt x="63" y="14"/>
                        <a:pt x="62" y="14"/>
                        <a:pt x="62" y="15"/>
                      </a:cubicBezTo>
                      <a:cubicBezTo>
                        <a:pt x="62" y="15"/>
                        <a:pt x="60" y="17"/>
                        <a:pt x="60" y="17"/>
                      </a:cubicBezTo>
                      <a:cubicBezTo>
                        <a:pt x="60" y="18"/>
                        <a:pt x="61" y="19"/>
                        <a:pt x="61" y="19"/>
                      </a:cubicBezTo>
                      <a:cubicBezTo>
                        <a:pt x="60" y="20"/>
                        <a:pt x="60" y="20"/>
                        <a:pt x="60" y="20"/>
                      </a:cubicBezTo>
                      <a:cubicBezTo>
                        <a:pt x="60" y="20"/>
                        <a:pt x="59" y="21"/>
                        <a:pt x="59" y="21"/>
                      </a:cubicBezTo>
                      <a:cubicBezTo>
                        <a:pt x="59" y="21"/>
                        <a:pt x="58" y="21"/>
                        <a:pt x="58" y="22"/>
                      </a:cubicBezTo>
                      <a:cubicBezTo>
                        <a:pt x="58" y="23"/>
                        <a:pt x="58" y="24"/>
                        <a:pt x="58" y="24"/>
                      </a:cubicBezTo>
                      <a:cubicBezTo>
                        <a:pt x="58" y="26"/>
                        <a:pt x="58" y="26"/>
                        <a:pt x="58" y="26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6" y="28"/>
                        <a:pt x="56" y="28"/>
                        <a:pt x="56" y="28"/>
                      </a:cubicBezTo>
                      <a:cubicBezTo>
                        <a:pt x="56" y="28"/>
                        <a:pt x="55" y="28"/>
                        <a:pt x="54" y="28"/>
                      </a:cubicBezTo>
                      <a:cubicBezTo>
                        <a:pt x="53" y="27"/>
                        <a:pt x="53" y="26"/>
                        <a:pt x="53" y="26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55" y="25"/>
                        <a:pt x="55" y="25"/>
                        <a:pt x="55" y="24"/>
                      </a:cubicBezTo>
                      <a:cubicBezTo>
                        <a:pt x="54" y="24"/>
                        <a:pt x="54" y="23"/>
                        <a:pt x="53" y="23"/>
                      </a:cubicBezTo>
                      <a:cubicBezTo>
                        <a:pt x="52" y="23"/>
                        <a:pt x="51" y="25"/>
                        <a:pt x="51" y="25"/>
                      </a:cubicBezTo>
                      <a:cubicBezTo>
                        <a:pt x="49" y="26"/>
                        <a:pt x="49" y="26"/>
                        <a:pt x="49" y="26"/>
                      </a:cubicBezTo>
                      <a:cubicBezTo>
                        <a:pt x="49" y="26"/>
                        <a:pt x="48" y="28"/>
                        <a:pt x="49" y="28"/>
                      </a:cubicBezTo>
                      <a:cubicBezTo>
                        <a:pt x="49" y="28"/>
                        <a:pt x="50" y="28"/>
                        <a:pt x="50" y="28"/>
                      </a:cubicBezTo>
                      <a:cubicBezTo>
                        <a:pt x="50" y="28"/>
                        <a:pt x="50" y="29"/>
                        <a:pt x="50" y="29"/>
                      </a:cubicBezTo>
                      <a:cubicBezTo>
                        <a:pt x="50" y="30"/>
                        <a:pt x="50" y="31"/>
                        <a:pt x="50" y="31"/>
                      </a:cubicBezTo>
                      <a:cubicBezTo>
                        <a:pt x="50" y="31"/>
                        <a:pt x="49" y="32"/>
                        <a:pt x="48" y="31"/>
                      </a:cubicBezTo>
                      <a:cubicBezTo>
                        <a:pt x="47" y="31"/>
                        <a:pt x="46" y="31"/>
                        <a:pt x="45" y="31"/>
                      </a:cubicBezTo>
                      <a:cubicBezTo>
                        <a:pt x="45" y="30"/>
                        <a:pt x="44" y="30"/>
                        <a:pt x="43" y="30"/>
                      </a:cubicBezTo>
                      <a:cubicBezTo>
                        <a:pt x="43" y="31"/>
                        <a:pt x="43" y="31"/>
                        <a:pt x="42" y="31"/>
                      </a:cubicBezTo>
                      <a:cubicBezTo>
                        <a:pt x="42" y="31"/>
                        <a:pt x="40" y="33"/>
                        <a:pt x="40" y="33"/>
                      </a:cubicBezTo>
                      <a:cubicBezTo>
                        <a:pt x="40" y="33"/>
                        <a:pt x="39" y="33"/>
                        <a:pt x="39" y="34"/>
                      </a:cubicBezTo>
                      <a:cubicBezTo>
                        <a:pt x="39" y="34"/>
                        <a:pt x="39" y="36"/>
                        <a:pt x="39" y="36"/>
                      </a:cubicBezTo>
                      <a:cubicBezTo>
                        <a:pt x="39" y="36"/>
                        <a:pt x="38" y="36"/>
                        <a:pt x="36" y="37"/>
                      </a:cubicBezTo>
                      <a:cubicBezTo>
                        <a:pt x="35" y="37"/>
                        <a:pt x="35" y="38"/>
                        <a:pt x="35" y="38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4" y="39"/>
                        <a:pt x="33" y="40"/>
                        <a:pt x="32" y="41"/>
                      </a:cubicBezTo>
                      <a:cubicBezTo>
                        <a:pt x="31" y="42"/>
                        <a:pt x="29" y="44"/>
                        <a:pt x="29" y="44"/>
                      </a:cubicBezTo>
                      <a:cubicBezTo>
                        <a:pt x="28" y="44"/>
                        <a:pt x="27" y="45"/>
                        <a:pt x="27" y="46"/>
                      </a:cubicBezTo>
                      <a:cubicBezTo>
                        <a:pt x="27" y="47"/>
                        <a:pt x="27" y="48"/>
                        <a:pt x="26" y="48"/>
                      </a:cubicBezTo>
                      <a:cubicBezTo>
                        <a:pt x="26" y="49"/>
                        <a:pt x="26" y="50"/>
                        <a:pt x="26" y="51"/>
                      </a:cubicBezTo>
                      <a:cubicBezTo>
                        <a:pt x="25" y="52"/>
                        <a:pt x="25" y="53"/>
                        <a:pt x="24" y="53"/>
                      </a:cubicBezTo>
                      <a:cubicBezTo>
                        <a:pt x="24" y="54"/>
                        <a:pt x="23" y="54"/>
                        <a:pt x="23" y="54"/>
                      </a:cubicBezTo>
                      <a:cubicBezTo>
                        <a:pt x="23" y="54"/>
                        <a:pt x="21" y="55"/>
                        <a:pt x="20" y="55"/>
                      </a:cubicBezTo>
                      <a:cubicBezTo>
                        <a:pt x="19" y="56"/>
                        <a:pt x="19" y="57"/>
                        <a:pt x="19" y="57"/>
                      </a:cubicBezTo>
                      <a:cubicBezTo>
                        <a:pt x="19" y="58"/>
                        <a:pt x="20" y="58"/>
                        <a:pt x="20" y="58"/>
                      </a:cubicBezTo>
                      <a:cubicBezTo>
                        <a:pt x="21" y="58"/>
                        <a:pt x="22" y="59"/>
                        <a:pt x="22" y="59"/>
                      </a:cubicBezTo>
                      <a:cubicBezTo>
                        <a:pt x="22" y="59"/>
                        <a:pt x="22" y="61"/>
                        <a:pt x="22" y="61"/>
                      </a:cubicBezTo>
                      <a:cubicBezTo>
                        <a:pt x="22" y="61"/>
                        <a:pt x="21" y="63"/>
                        <a:pt x="22" y="63"/>
                      </a:cubicBezTo>
                      <a:cubicBezTo>
                        <a:pt x="22" y="63"/>
                        <a:pt x="23" y="63"/>
                        <a:pt x="23" y="63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27" y="65"/>
                        <a:pt x="27" y="65"/>
                        <a:pt x="27" y="65"/>
                      </a:cubicBezTo>
                      <a:cubicBezTo>
                        <a:pt x="28" y="65"/>
                        <a:pt x="28" y="65"/>
                        <a:pt x="28" y="65"/>
                      </a:cubicBezTo>
                      <a:cubicBezTo>
                        <a:pt x="28" y="65"/>
                        <a:pt x="27" y="66"/>
                        <a:pt x="27" y="67"/>
                      </a:cubicBezTo>
                      <a:cubicBezTo>
                        <a:pt x="27" y="67"/>
                        <a:pt x="27" y="68"/>
                        <a:pt x="26" y="68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25" y="66"/>
                        <a:pt x="25" y="66"/>
                        <a:pt x="25" y="65"/>
                      </a:cubicBezTo>
                      <a:cubicBezTo>
                        <a:pt x="24" y="65"/>
                        <a:pt x="23" y="66"/>
                        <a:pt x="23" y="66"/>
                      </a:cubicBezTo>
                      <a:cubicBezTo>
                        <a:pt x="22" y="65"/>
                        <a:pt x="22" y="65"/>
                        <a:pt x="21" y="65"/>
                      </a:cubicBezTo>
                      <a:cubicBezTo>
                        <a:pt x="21" y="64"/>
                        <a:pt x="21" y="65"/>
                        <a:pt x="21" y="64"/>
                      </a:cubicBezTo>
                      <a:cubicBezTo>
                        <a:pt x="21" y="63"/>
                        <a:pt x="21" y="63"/>
                        <a:pt x="21" y="62"/>
                      </a:cubicBezTo>
                      <a:cubicBezTo>
                        <a:pt x="21" y="62"/>
                        <a:pt x="20" y="61"/>
                        <a:pt x="20" y="61"/>
                      </a:cubicBezTo>
                      <a:cubicBezTo>
                        <a:pt x="19" y="61"/>
                        <a:pt x="20" y="62"/>
                        <a:pt x="19" y="61"/>
                      </a:cubicBezTo>
                      <a:cubicBezTo>
                        <a:pt x="19" y="60"/>
                        <a:pt x="18" y="60"/>
                        <a:pt x="18" y="60"/>
                      </a:cubicBezTo>
                      <a:cubicBezTo>
                        <a:pt x="18" y="60"/>
                        <a:pt x="17" y="60"/>
                        <a:pt x="17" y="60"/>
                      </a:cubicBezTo>
                      <a:cubicBezTo>
                        <a:pt x="17" y="59"/>
                        <a:pt x="17" y="58"/>
                        <a:pt x="17" y="57"/>
                      </a:cubicBezTo>
                      <a:cubicBezTo>
                        <a:pt x="17" y="57"/>
                        <a:pt x="18" y="56"/>
                        <a:pt x="18" y="55"/>
                      </a:cubicBezTo>
                      <a:cubicBezTo>
                        <a:pt x="18" y="55"/>
                        <a:pt x="18" y="52"/>
                        <a:pt x="18" y="52"/>
                      </a:cubicBezTo>
                      <a:cubicBezTo>
                        <a:pt x="18" y="52"/>
                        <a:pt x="15" y="58"/>
                        <a:pt x="14" y="63"/>
                      </a:cubicBezTo>
                      <a:cubicBezTo>
                        <a:pt x="14" y="63"/>
                        <a:pt x="15" y="62"/>
                        <a:pt x="15" y="63"/>
                      </a:cubicBezTo>
                      <a:cubicBezTo>
                        <a:pt x="15" y="64"/>
                        <a:pt x="16" y="65"/>
                        <a:pt x="16" y="65"/>
                      </a:cubicBezTo>
                      <a:cubicBezTo>
                        <a:pt x="15" y="66"/>
                        <a:pt x="15" y="66"/>
                        <a:pt x="15" y="68"/>
                      </a:cubicBezTo>
                      <a:cubicBezTo>
                        <a:pt x="15" y="71"/>
                        <a:pt x="16" y="71"/>
                        <a:pt x="16" y="72"/>
                      </a:cubicBezTo>
                      <a:cubicBezTo>
                        <a:pt x="15" y="73"/>
                        <a:pt x="15" y="74"/>
                        <a:pt x="15" y="75"/>
                      </a:cubicBezTo>
                      <a:cubicBezTo>
                        <a:pt x="15" y="76"/>
                        <a:pt x="15" y="78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7" y="80"/>
                        <a:pt x="16" y="81"/>
                        <a:pt x="17" y="80"/>
                      </a:cubicBezTo>
                      <a:cubicBezTo>
                        <a:pt x="18" y="78"/>
                        <a:pt x="19" y="77"/>
                        <a:pt x="19" y="77"/>
                      </a:cubicBezTo>
                      <a:cubicBezTo>
                        <a:pt x="19" y="76"/>
                        <a:pt x="19" y="76"/>
                        <a:pt x="19" y="76"/>
                      </a:cubicBezTo>
                      <a:cubicBezTo>
                        <a:pt x="19" y="76"/>
                        <a:pt x="19" y="75"/>
                        <a:pt x="21" y="75"/>
                      </a:cubicBezTo>
                      <a:cubicBezTo>
                        <a:pt x="22" y="76"/>
                        <a:pt x="22" y="75"/>
                        <a:pt x="23" y="76"/>
                      </a:cubicBezTo>
                      <a:cubicBezTo>
                        <a:pt x="23" y="77"/>
                        <a:pt x="22" y="78"/>
                        <a:pt x="23" y="78"/>
                      </a:cubicBezTo>
                      <a:cubicBezTo>
                        <a:pt x="24" y="78"/>
                        <a:pt x="26" y="77"/>
                        <a:pt x="26" y="77"/>
                      </a:cubicBezTo>
                      <a:cubicBezTo>
                        <a:pt x="27" y="78"/>
                        <a:pt x="28" y="78"/>
                        <a:pt x="28" y="79"/>
                      </a:cubicBezTo>
                      <a:cubicBezTo>
                        <a:pt x="28" y="80"/>
                        <a:pt x="29" y="81"/>
                        <a:pt x="29" y="82"/>
                      </a:cubicBezTo>
                      <a:cubicBezTo>
                        <a:pt x="30" y="82"/>
                        <a:pt x="30" y="83"/>
                        <a:pt x="30" y="84"/>
                      </a:cubicBezTo>
                      <a:cubicBezTo>
                        <a:pt x="30" y="85"/>
                        <a:pt x="33" y="86"/>
                        <a:pt x="33" y="86"/>
                      </a:cubicBezTo>
                      <a:cubicBezTo>
                        <a:pt x="33" y="86"/>
                        <a:pt x="35" y="86"/>
                        <a:pt x="36" y="86"/>
                      </a:cubicBezTo>
                      <a:cubicBezTo>
                        <a:pt x="37" y="86"/>
                        <a:pt x="36" y="87"/>
                        <a:pt x="37" y="88"/>
                      </a:cubicBezTo>
                      <a:cubicBezTo>
                        <a:pt x="38" y="88"/>
                        <a:pt x="39" y="90"/>
                        <a:pt x="39" y="90"/>
                      </a:cubicBezTo>
                      <a:cubicBezTo>
                        <a:pt x="39" y="90"/>
                        <a:pt x="39" y="92"/>
                        <a:pt x="39" y="93"/>
                      </a:cubicBezTo>
                      <a:cubicBezTo>
                        <a:pt x="39" y="94"/>
                        <a:pt x="39" y="95"/>
                        <a:pt x="39" y="95"/>
                      </a:cubicBezTo>
                      <a:cubicBezTo>
                        <a:pt x="40" y="95"/>
                        <a:pt x="42" y="95"/>
                        <a:pt x="42" y="95"/>
                      </a:cubicBezTo>
                      <a:cubicBezTo>
                        <a:pt x="42" y="95"/>
                        <a:pt x="41" y="97"/>
                        <a:pt x="43" y="97"/>
                      </a:cubicBezTo>
                      <a:cubicBezTo>
                        <a:pt x="44" y="98"/>
                        <a:pt x="46" y="98"/>
                        <a:pt x="46" y="99"/>
                      </a:cubicBezTo>
                      <a:cubicBezTo>
                        <a:pt x="47" y="99"/>
                        <a:pt x="45" y="100"/>
                        <a:pt x="47" y="100"/>
                      </a:cubicBezTo>
                      <a:cubicBezTo>
                        <a:pt x="49" y="100"/>
                        <a:pt x="51" y="100"/>
                        <a:pt x="52" y="101"/>
                      </a:cubicBezTo>
                      <a:cubicBezTo>
                        <a:pt x="53" y="101"/>
                        <a:pt x="52" y="102"/>
                        <a:pt x="54" y="104"/>
                      </a:cubicBezTo>
                      <a:cubicBezTo>
                        <a:pt x="57" y="105"/>
                        <a:pt x="57" y="105"/>
                        <a:pt x="58" y="106"/>
                      </a:cubicBezTo>
                      <a:cubicBezTo>
                        <a:pt x="59" y="106"/>
                        <a:pt x="60" y="106"/>
                        <a:pt x="59" y="108"/>
                      </a:cubicBezTo>
                      <a:cubicBezTo>
                        <a:pt x="59" y="109"/>
                        <a:pt x="59" y="111"/>
                        <a:pt x="58" y="111"/>
                      </a:cubicBezTo>
                      <a:cubicBezTo>
                        <a:pt x="57" y="112"/>
                        <a:pt x="56" y="114"/>
                        <a:pt x="55" y="115"/>
                      </a:cubicBezTo>
                      <a:cubicBezTo>
                        <a:pt x="55" y="116"/>
                        <a:pt x="54" y="117"/>
                        <a:pt x="55" y="118"/>
                      </a:cubicBezTo>
                      <a:cubicBezTo>
                        <a:pt x="55" y="120"/>
                        <a:pt x="56" y="121"/>
                        <a:pt x="56" y="122"/>
                      </a:cubicBezTo>
                      <a:cubicBezTo>
                        <a:pt x="56" y="122"/>
                        <a:pt x="56" y="125"/>
                        <a:pt x="56" y="125"/>
                      </a:cubicBezTo>
                      <a:cubicBezTo>
                        <a:pt x="55" y="126"/>
                        <a:pt x="55" y="128"/>
                        <a:pt x="55" y="128"/>
                      </a:cubicBezTo>
                      <a:cubicBezTo>
                        <a:pt x="55" y="128"/>
                        <a:pt x="56" y="129"/>
                        <a:pt x="55" y="130"/>
                      </a:cubicBezTo>
                      <a:cubicBezTo>
                        <a:pt x="54" y="132"/>
                        <a:pt x="52" y="133"/>
                        <a:pt x="51" y="133"/>
                      </a:cubicBezTo>
                      <a:cubicBezTo>
                        <a:pt x="50" y="134"/>
                        <a:pt x="49" y="135"/>
                        <a:pt x="49" y="135"/>
                      </a:cubicBezTo>
                      <a:cubicBezTo>
                        <a:pt x="49" y="135"/>
                        <a:pt x="49" y="139"/>
                        <a:pt x="49" y="140"/>
                      </a:cubicBezTo>
                      <a:cubicBezTo>
                        <a:pt x="48" y="140"/>
                        <a:pt x="45" y="146"/>
                        <a:pt x="46" y="147"/>
                      </a:cubicBezTo>
                      <a:cubicBezTo>
                        <a:pt x="47" y="149"/>
                        <a:pt x="48" y="150"/>
                        <a:pt x="47" y="151"/>
                      </a:cubicBezTo>
                      <a:cubicBezTo>
                        <a:pt x="47" y="152"/>
                        <a:pt x="47" y="152"/>
                        <a:pt x="46" y="153"/>
                      </a:cubicBezTo>
                      <a:cubicBezTo>
                        <a:pt x="46" y="153"/>
                        <a:pt x="44" y="153"/>
                        <a:pt x="45" y="155"/>
                      </a:cubicBezTo>
                      <a:cubicBezTo>
                        <a:pt x="46" y="157"/>
                        <a:pt x="47" y="157"/>
                        <a:pt x="48" y="159"/>
                      </a:cubicBezTo>
                      <a:cubicBezTo>
                        <a:pt x="48" y="160"/>
                        <a:pt x="48" y="160"/>
                        <a:pt x="49" y="161"/>
                      </a:cubicBezTo>
                      <a:cubicBezTo>
                        <a:pt x="50" y="162"/>
                        <a:pt x="50" y="164"/>
                        <a:pt x="51" y="165"/>
                      </a:cubicBezTo>
                      <a:cubicBezTo>
                        <a:pt x="52" y="165"/>
                        <a:pt x="54" y="166"/>
                        <a:pt x="54" y="167"/>
                      </a:cubicBezTo>
                      <a:cubicBezTo>
                        <a:pt x="54" y="168"/>
                        <a:pt x="56" y="170"/>
                        <a:pt x="53" y="169"/>
                      </a:cubicBezTo>
                      <a:cubicBezTo>
                        <a:pt x="50" y="167"/>
                        <a:pt x="53" y="169"/>
                        <a:pt x="49" y="166"/>
                      </a:cubicBezTo>
                      <a:cubicBezTo>
                        <a:pt x="46" y="163"/>
                        <a:pt x="45" y="164"/>
                        <a:pt x="44" y="162"/>
                      </a:cubicBezTo>
                      <a:cubicBezTo>
                        <a:pt x="42" y="161"/>
                        <a:pt x="44" y="167"/>
                        <a:pt x="42" y="159"/>
                      </a:cubicBezTo>
                      <a:cubicBezTo>
                        <a:pt x="39" y="152"/>
                        <a:pt x="38" y="153"/>
                        <a:pt x="37" y="151"/>
                      </a:cubicBezTo>
                      <a:cubicBezTo>
                        <a:pt x="37" y="150"/>
                        <a:pt x="37" y="151"/>
                        <a:pt x="35" y="148"/>
                      </a:cubicBezTo>
                      <a:cubicBezTo>
                        <a:pt x="33" y="144"/>
                        <a:pt x="35" y="146"/>
                        <a:pt x="33" y="144"/>
                      </a:cubicBezTo>
                      <a:cubicBezTo>
                        <a:pt x="31" y="142"/>
                        <a:pt x="31" y="145"/>
                        <a:pt x="30" y="141"/>
                      </a:cubicBezTo>
                      <a:cubicBezTo>
                        <a:pt x="29" y="136"/>
                        <a:pt x="29" y="139"/>
                        <a:pt x="28" y="134"/>
                      </a:cubicBezTo>
                      <a:cubicBezTo>
                        <a:pt x="27" y="130"/>
                        <a:pt x="29" y="129"/>
                        <a:pt x="26" y="127"/>
                      </a:cubicBezTo>
                      <a:cubicBezTo>
                        <a:pt x="24" y="125"/>
                        <a:pt x="24" y="126"/>
                        <a:pt x="23" y="124"/>
                      </a:cubicBezTo>
                      <a:cubicBezTo>
                        <a:pt x="22" y="123"/>
                        <a:pt x="23" y="124"/>
                        <a:pt x="21" y="120"/>
                      </a:cubicBezTo>
                      <a:cubicBezTo>
                        <a:pt x="19" y="116"/>
                        <a:pt x="15" y="114"/>
                        <a:pt x="15" y="107"/>
                      </a:cubicBezTo>
                      <a:cubicBezTo>
                        <a:pt x="16" y="100"/>
                        <a:pt x="16" y="99"/>
                        <a:pt x="16" y="99"/>
                      </a:cubicBezTo>
                      <a:cubicBezTo>
                        <a:pt x="16" y="99"/>
                        <a:pt x="12" y="96"/>
                        <a:pt x="13" y="92"/>
                      </a:cubicBezTo>
                      <a:cubicBezTo>
                        <a:pt x="14" y="88"/>
                        <a:pt x="15" y="89"/>
                        <a:pt x="14" y="88"/>
                      </a:cubicBezTo>
                      <a:cubicBezTo>
                        <a:pt x="14" y="87"/>
                        <a:pt x="14" y="87"/>
                        <a:pt x="12" y="85"/>
                      </a:cubicBezTo>
                      <a:cubicBezTo>
                        <a:pt x="11" y="84"/>
                        <a:pt x="11" y="84"/>
                        <a:pt x="11" y="83"/>
                      </a:cubicBezTo>
                      <a:cubicBezTo>
                        <a:pt x="10" y="82"/>
                        <a:pt x="10" y="80"/>
                        <a:pt x="10" y="80"/>
                      </a:cubicBezTo>
                      <a:cubicBezTo>
                        <a:pt x="9" y="80"/>
                        <a:pt x="9" y="80"/>
                        <a:pt x="9" y="80"/>
                      </a:cubicBezTo>
                      <a:cubicBezTo>
                        <a:pt x="9" y="80"/>
                        <a:pt x="0" y="173"/>
                        <a:pt x="92" y="187"/>
                      </a:cubicBezTo>
                      <a:cubicBezTo>
                        <a:pt x="92" y="187"/>
                        <a:pt x="71" y="182"/>
                        <a:pt x="69" y="178"/>
                      </a:cubicBezTo>
                      <a:cubicBezTo>
                        <a:pt x="69" y="178"/>
                        <a:pt x="69" y="174"/>
                        <a:pt x="70" y="174"/>
                      </a:cubicBezTo>
                      <a:cubicBezTo>
                        <a:pt x="71" y="174"/>
                        <a:pt x="72" y="175"/>
                        <a:pt x="73" y="174"/>
                      </a:cubicBezTo>
                      <a:cubicBezTo>
                        <a:pt x="75" y="173"/>
                        <a:pt x="76" y="171"/>
                        <a:pt x="76" y="171"/>
                      </a:cubicBezTo>
                      <a:cubicBezTo>
                        <a:pt x="76" y="173"/>
                        <a:pt x="76" y="173"/>
                        <a:pt x="76" y="173"/>
                      </a:cubicBezTo>
                      <a:cubicBezTo>
                        <a:pt x="76" y="173"/>
                        <a:pt x="75" y="173"/>
                        <a:pt x="79" y="173"/>
                      </a:cubicBezTo>
                      <a:cubicBezTo>
                        <a:pt x="83" y="172"/>
                        <a:pt x="83" y="172"/>
                        <a:pt x="85" y="172"/>
                      </a:cubicBezTo>
                      <a:cubicBezTo>
                        <a:pt x="86" y="171"/>
                        <a:pt x="88" y="168"/>
                        <a:pt x="89" y="170"/>
                      </a:cubicBezTo>
                      <a:cubicBezTo>
                        <a:pt x="90" y="172"/>
                        <a:pt x="88" y="171"/>
                        <a:pt x="90" y="172"/>
                      </a:cubicBezTo>
                      <a:cubicBezTo>
                        <a:pt x="92" y="173"/>
                        <a:pt x="96" y="171"/>
                        <a:pt x="96" y="171"/>
                      </a:cubicBezTo>
                      <a:cubicBezTo>
                        <a:pt x="96" y="171"/>
                        <a:pt x="102" y="172"/>
                        <a:pt x="103" y="171"/>
                      </a:cubicBezTo>
                      <a:cubicBezTo>
                        <a:pt x="103" y="170"/>
                        <a:pt x="103" y="169"/>
                        <a:pt x="105" y="169"/>
                      </a:cubicBezTo>
                      <a:cubicBezTo>
                        <a:pt x="106" y="170"/>
                        <a:pt x="106" y="171"/>
                        <a:pt x="106" y="171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99" y="176"/>
                        <a:pt x="99" y="176"/>
                        <a:pt x="99" y="176"/>
                      </a:cubicBezTo>
                      <a:cubicBezTo>
                        <a:pt x="99" y="176"/>
                        <a:pt x="98" y="176"/>
                        <a:pt x="99" y="177"/>
                      </a:cubicBezTo>
                      <a:cubicBezTo>
                        <a:pt x="101" y="178"/>
                        <a:pt x="101" y="177"/>
                        <a:pt x="103" y="178"/>
                      </a:cubicBezTo>
                      <a:cubicBezTo>
                        <a:pt x="104" y="178"/>
                        <a:pt x="108" y="181"/>
                        <a:pt x="109" y="179"/>
                      </a:cubicBezTo>
                      <a:cubicBezTo>
                        <a:pt x="110" y="177"/>
                        <a:pt x="110" y="177"/>
                        <a:pt x="111" y="176"/>
                      </a:cubicBezTo>
                      <a:cubicBezTo>
                        <a:pt x="111" y="175"/>
                        <a:pt x="111" y="173"/>
                        <a:pt x="113" y="173"/>
                      </a:cubicBezTo>
                      <a:cubicBezTo>
                        <a:pt x="114" y="173"/>
                        <a:pt x="116" y="174"/>
                        <a:pt x="116" y="174"/>
                      </a:cubicBezTo>
                      <a:cubicBezTo>
                        <a:pt x="114" y="177"/>
                        <a:pt x="114" y="177"/>
                        <a:pt x="114" y="177"/>
                      </a:cubicBezTo>
                      <a:cubicBezTo>
                        <a:pt x="114" y="177"/>
                        <a:pt x="117" y="177"/>
                        <a:pt x="118" y="177"/>
                      </a:cubicBezTo>
                      <a:cubicBezTo>
                        <a:pt x="119" y="177"/>
                        <a:pt x="120" y="178"/>
                        <a:pt x="121" y="177"/>
                      </a:cubicBezTo>
                      <a:cubicBezTo>
                        <a:pt x="123" y="175"/>
                        <a:pt x="123" y="175"/>
                        <a:pt x="124" y="175"/>
                      </a:cubicBezTo>
                      <a:cubicBezTo>
                        <a:pt x="126" y="175"/>
                        <a:pt x="128" y="174"/>
                        <a:pt x="129" y="174"/>
                      </a:cubicBezTo>
                      <a:cubicBezTo>
                        <a:pt x="129" y="175"/>
                        <a:pt x="131" y="175"/>
                        <a:pt x="131" y="175"/>
                      </a:cubicBezTo>
                      <a:cubicBezTo>
                        <a:pt x="132" y="175"/>
                        <a:pt x="135" y="177"/>
                        <a:pt x="136" y="177"/>
                      </a:cubicBezTo>
                      <a:cubicBezTo>
                        <a:pt x="137" y="176"/>
                        <a:pt x="141" y="177"/>
                        <a:pt x="141" y="177"/>
                      </a:cubicBezTo>
                      <a:cubicBezTo>
                        <a:pt x="141" y="177"/>
                        <a:pt x="130" y="186"/>
                        <a:pt x="107" y="187"/>
                      </a:cubicBezTo>
                      <a:cubicBezTo>
                        <a:pt x="107" y="187"/>
                        <a:pt x="158" y="189"/>
                        <a:pt x="187" y="139"/>
                      </a:cubicBezTo>
                      <a:cubicBezTo>
                        <a:pt x="216" y="89"/>
                        <a:pt x="196" y="25"/>
                        <a:pt x="130" y="3"/>
                      </a:cubicBezTo>
                      <a:cubicBezTo>
                        <a:pt x="130" y="3"/>
                        <a:pt x="179" y="21"/>
                        <a:pt x="192" y="68"/>
                      </a:cubicBezTo>
                      <a:cubicBezTo>
                        <a:pt x="192" y="69"/>
                        <a:pt x="192" y="69"/>
                        <a:pt x="192" y="69"/>
                      </a:cubicBezTo>
                      <a:cubicBezTo>
                        <a:pt x="191" y="68"/>
                        <a:pt x="191" y="68"/>
                        <a:pt x="190" y="66"/>
                      </a:cubicBezTo>
                      <a:cubicBezTo>
                        <a:pt x="188" y="64"/>
                        <a:pt x="189" y="64"/>
                        <a:pt x="188" y="63"/>
                      </a:cubicBezTo>
                      <a:cubicBezTo>
                        <a:pt x="188" y="61"/>
                        <a:pt x="188" y="62"/>
                        <a:pt x="187" y="61"/>
                      </a:cubicBezTo>
                      <a:cubicBezTo>
                        <a:pt x="186" y="59"/>
                        <a:pt x="185" y="60"/>
                        <a:pt x="184" y="59"/>
                      </a:cubicBezTo>
                      <a:cubicBezTo>
                        <a:pt x="184" y="58"/>
                        <a:pt x="183" y="55"/>
                        <a:pt x="182" y="54"/>
                      </a:cubicBezTo>
                      <a:cubicBezTo>
                        <a:pt x="181" y="53"/>
                        <a:pt x="179" y="53"/>
                        <a:pt x="178" y="53"/>
                      </a:cubicBezTo>
                      <a:cubicBezTo>
                        <a:pt x="178" y="53"/>
                        <a:pt x="178" y="51"/>
                        <a:pt x="178" y="53"/>
                      </a:cubicBezTo>
                      <a:cubicBezTo>
                        <a:pt x="177" y="54"/>
                        <a:pt x="179" y="55"/>
                        <a:pt x="179" y="55"/>
                      </a:cubicBezTo>
                      <a:cubicBezTo>
                        <a:pt x="179" y="59"/>
                        <a:pt x="179" y="59"/>
                        <a:pt x="179" y="59"/>
                      </a:cubicBezTo>
                      <a:cubicBezTo>
                        <a:pt x="179" y="59"/>
                        <a:pt x="180" y="62"/>
                        <a:pt x="180" y="63"/>
                      </a:cubicBezTo>
                      <a:cubicBezTo>
                        <a:pt x="180" y="64"/>
                        <a:pt x="179" y="66"/>
                        <a:pt x="179" y="66"/>
                      </a:cubicBezTo>
                      <a:cubicBezTo>
                        <a:pt x="179" y="66"/>
                        <a:pt x="179" y="69"/>
                        <a:pt x="178" y="70"/>
                      </a:cubicBezTo>
                      <a:cubicBezTo>
                        <a:pt x="177" y="70"/>
                        <a:pt x="172" y="71"/>
                        <a:pt x="172" y="71"/>
                      </a:cubicBezTo>
                      <a:cubicBezTo>
                        <a:pt x="172" y="71"/>
                        <a:pt x="170" y="69"/>
                        <a:pt x="169" y="68"/>
                      </a:cubicBezTo>
                      <a:cubicBezTo>
                        <a:pt x="169" y="66"/>
                        <a:pt x="166" y="66"/>
                        <a:pt x="165" y="65"/>
                      </a:cubicBezTo>
                      <a:cubicBezTo>
                        <a:pt x="165" y="64"/>
                        <a:pt x="166" y="63"/>
                        <a:pt x="165" y="61"/>
                      </a:cubicBezTo>
                      <a:cubicBezTo>
                        <a:pt x="163" y="59"/>
                        <a:pt x="165" y="60"/>
                        <a:pt x="163" y="58"/>
                      </a:cubicBezTo>
                      <a:cubicBezTo>
                        <a:pt x="161" y="57"/>
                        <a:pt x="161" y="57"/>
                        <a:pt x="161" y="57"/>
                      </a:cubicBezTo>
                      <a:cubicBezTo>
                        <a:pt x="161" y="57"/>
                        <a:pt x="157" y="55"/>
                        <a:pt x="158" y="58"/>
                      </a:cubicBezTo>
                      <a:cubicBezTo>
                        <a:pt x="160" y="60"/>
                        <a:pt x="158" y="62"/>
                        <a:pt x="159" y="62"/>
                      </a:cubicBezTo>
                      <a:cubicBezTo>
                        <a:pt x="160" y="63"/>
                        <a:pt x="161" y="62"/>
                        <a:pt x="162" y="64"/>
                      </a:cubicBezTo>
                      <a:cubicBezTo>
                        <a:pt x="163" y="66"/>
                        <a:pt x="163" y="67"/>
                        <a:pt x="164" y="67"/>
                      </a:cubicBezTo>
                      <a:cubicBezTo>
                        <a:pt x="164" y="68"/>
                        <a:pt x="165" y="71"/>
                        <a:pt x="165" y="71"/>
                      </a:cubicBezTo>
                      <a:cubicBezTo>
                        <a:pt x="166" y="71"/>
                        <a:pt x="169" y="71"/>
                        <a:pt x="169" y="72"/>
                      </a:cubicBezTo>
                      <a:cubicBezTo>
                        <a:pt x="168" y="73"/>
                        <a:pt x="167" y="75"/>
                        <a:pt x="169" y="75"/>
                      </a:cubicBezTo>
                      <a:cubicBezTo>
                        <a:pt x="170" y="76"/>
                        <a:pt x="170" y="76"/>
                        <a:pt x="171" y="76"/>
                      </a:cubicBezTo>
                      <a:cubicBezTo>
                        <a:pt x="172" y="76"/>
                        <a:pt x="172" y="76"/>
                        <a:pt x="173" y="76"/>
                      </a:cubicBezTo>
                      <a:cubicBezTo>
                        <a:pt x="175" y="75"/>
                        <a:pt x="176" y="75"/>
                        <a:pt x="176" y="75"/>
                      </a:cubicBezTo>
                      <a:cubicBezTo>
                        <a:pt x="176" y="75"/>
                        <a:pt x="178" y="77"/>
                        <a:pt x="178" y="77"/>
                      </a:cubicBezTo>
                      <a:cubicBezTo>
                        <a:pt x="178" y="78"/>
                        <a:pt x="178" y="82"/>
                        <a:pt x="178" y="82"/>
                      </a:cubicBezTo>
                      <a:cubicBezTo>
                        <a:pt x="176" y="85"/>
                        <a:pt x="176" y="85"/>
                        <a:pt x="176" y="85"/>
                      </a:cubicBezTo>
                      <a:cubicBezTo>
                        <a:pt x="176" y="85"/>
                        <a:pt x="176" y="92"/>
                        <a:pt x="175" y="92"/>
                      </a:cubicBezTo>
                      <a:cubicBezTo>
                        <a:pt x="174" y="92"/>
                        <a:pt x="173" y="95"/>
                        <a:pt x="172" y="95"/>
                      </a:cubicBezTo>
                      <a:cubicBezTo>
                        <a:pt x="171" y="96"/>
                        <a:pt x="171" y="100"/>
                        <a:pt x="171" y="100"/>
                      </a:cubicBezTo>
                      <a:cubicBezTo>
                        <a:pt x="169" y="103"/>
                        <a:pt x="169" y="103"/>
                        <a:pt x="169" y="103"/>
                      </a:cubicBezTo>
                      <a:cubicBezTo>
                        <a:pt x="169" y="103"/>
                        <a:pt x="169" y="106"/>
                        <a:pt x="169" y="107"/>
                      </a:cubicBezTo>
                      <a:cubicBezTo>
                        <a:pt x="169" y="108"/>
                        <a:pt x="170" y="111"/>
                        <a:pt x="169" y="113"/>
                      </a:cubicBezTo>
                      <a:cubicBezTo>
                        <a:pt x="169" y="115"/>
                        <a:pt x="166" y="117"/>
                        <a:pt x="166" y="117"/>
                      </a:cubicBezTo>
                      <a:cubicBezTo>
                        <a:pt x="166" y="117"/>
                        <a:pt x="170" y="120"/>
                        <a:pt x="168" y="120"/>
                      </a:cubicBezTo>
                      <a:cubicBezTo>
                        <a:pt x="166" y="120"/>
                        <a:pt x="164" y="123"/>
                        <a:pt x="164" y="124"/>
                      </a:cubicBezTo>
                      <a:cubicBezTo>
                        <a:pt x="163" y="124"/>
                        <a:pt x="164" y="126"/>
                        <a:pt x="163" y="126"/>
                      </a:cubicBezTo>
                      <a:cubicBezTo>
                        <a:pt x="161" y="126"/>
                        <a:pt x="159" y="126"/>
                        <a:pt x="159" y="127"/>
                      </a:cubicBezTo>
                      <a:cubicBezTo>
                        <a:pt x="159" y="128"/>
                        <a:pt x="159" y="130"/>
                        <a:pt x="159" y="130"/>
                      </a:cubicBezTo>
                      <a:cubicBezTo>
                        <a:pt x="156" y="135"/>
                        <a:pt x="156" y="135"/>
                        <a:pt x="156" y="135"/>
                      </a:cubicBezTo>
                      <a:cubicBezTo>
                        <a:pt x="152" y="139"/>
                        <a:pt x="152" y="139"/>
                        <a:pt x="152" y="139"/>
                      </a:cubicBezTo>
                      <a:cubicBezTo>
                        <a:pt x="152" y="139"/>
                        <a:pt x="152" y="141"/>
                        <a:pt x="151" y="142"/>
                      </a:cubicBezTo>
                      <a:cubicBezTo>
                        <a:pt x="150" y="142"/>
                        <a:pt x="145" y="144"/>
                        <a:pt x="144" y="144"/>
                      </a:cubicBezTo>
                      <a:cubicBezTo>
                        <a:pt x="144" y="145"/>
                        <a:pt x="141" y="147"/>
                        <a:pt x="139" y="147"/>
                      </a:cubicBezTo>
                      <a:cubicBezTo>
                        <a:pt x="138" y="147"/>
                        <a:pt x="140" y="150"/>
                        <a:pt x="138" y="147"/>
                      </a:cubicBezTo>
                      <a:cubicBezTo>
                        <a:pt x="137" y="143"/>
                        <a:pt x="138" y="145"/>
                        <a:pt x="136" y="142"/>
                      </a:cubicBezTo>
                      <a:cubicBezTo>
                        <a:pt x="135" y="138"/>
                        <a:pt x="135" y="141"/>
                        <a:pt x="135" y="138"/>
                      </a:cubicBezTo>
                      <a:cubicBezTo>
                        <a:pt x="135" y="136"/>
                        <a:pt x="135" y="138"/>
                        <a:pt x="135" y="136"/>
                      </a:cubicBezTo>
                      <a:cubicBezTo>
                        <a:pt x="135" y="133"/>
                        <a:pt x="135" y="135"/>
                        <a:pt x="134" y="132"/>
                      </a:cubicBezTo>
                      <a:cubicBezTo>
                        <a:pt x="133" y="129"/>
                        <a:pt x="133" y="130"/>
                        <a:pt x="131" y="128"/>
                      </a:cubicBezTo>
                      <a:cubicBezTo>
                        <a:pt x="129" y="127"/>
                        <a:pt x="128" y="128"/>
                        <a:pt x="129" y="126"/>
                      </a:cubicBezTo>
                      <a:cubicBezTo>
                        <a:pt x="130" y="123"/>
                        <a:pt x="130" y="126"/>
                        <a:pt x="130" y="123"/>
                      </a:cubicBezTo>
                      <a:cubicBezTo>
                        <a:pt x="131" y="120"/>
                        <a:pt x="130" y="119"/>
                        <a:pt x="132" y="118"/>
                      </a:cubicBezTo>
                      <a:cubicBezTo>
                        <a:pt x="134" y="117"/>
                        <a:pt x="135" y="117"/>
                        <a:pt x="135" y="115"/>
                      </a:cubicBezTo>
                      <a:cubicBezTo>
                        <a:pt x="135" y="113"/>
                        <a:pt x="135" y="112"/>
                        <a:pt x="134" y="111"/>
                      </a:cubicBezTo>
                      <a:cubicBezTo>
                        <a:pt x="134" y="110"/>
                        <a:pt x="132" y="108"/>
                        <a:pt x="132" y="108"/>
                      </a:cubicBezTo>
                      <a:cubicBezTo>
                        <a:pt x="132" y="107"/>
                        <a:pt x="132" y="107"/>
                        <a:pt x="130" y="105"/>
                      </a:cubicBezTo>
                      <a:cubicBezTo>
                        <a:pt x="129" y="103"/>
                        <a:pt x="128" y="102"/>
                        <a:pt x="128" y="102"/>
                      </a:cubicBezTo>
                      <a:cubicBezTo>
                        <a:pt x="128" y="102"/>
                        <a:pt x="128" y="98"/>
                        <a:pt x="128" y="96"/>
                      </a:cubicBezTo>
                      <a:cubicBezTo>
                        <a:pt x="128" y="94"/>
                        <a:pt x="127" y="97"/>
                        <a:pt x="128" y="94"/>
                      </a:cubicBezTo>
                      <a:cubicBezTo>
                        <a:pt x="128" y="91"/>
                        <a:pt x="129" y="90"/>
                        <a:pt x="129" y="90"/>
                      </a:cubicBezTo>
                      <a:cubicBezTo>
                        <a:pt x="129" y="90"/>
                        <a:pt x="125" y="87"/>
                        <a:pt x="124" y="88"/>
                      </a:cubicBezTo>
                      <a:cubicBezTo>
                        <a:pt x="123" y="88"/>
                        <a:pt x="123" y="90"/>
                        <a:pt x="121" y="88"/>
                      </a:cubicBezTo>
                      <a:cubicBezTo>
                        <a:pt x="119" y="87"/>
                        <a:pt x="119" y="86"/>
                        <a:pt x="119" y="85"/>
                      </a:cubicBezTo>
                      <a:cubicBezTo>
                        <a:pt x="118" y="85"/>
                        <a:pt x="117" y="85"/>
                        <a:pt x="116" y="85"/>
                      </a:cubicBezTo>
                      <a:cubicBezTo>
                        <a:pt x="114" y="86"/>
                        <a:pt x="112" y="86"/>
                        <a:pt x="110" y="87"/>
                      </a:cubicBezTo>
                      <a:cubicBezTo>
                        <a:pt x="108" y="88"/>
                        <a:pt x="107" y="88"/>
                        <a:pt x="105" y="88"/>
                      </a:cubicBezTo>
                      <a:cubicBezTo>
                        <a:pt x="102" y="88"/>
                        <a:pt x="99" y="89"/>
                        <a:pt x="97" y="88"/>
                      </a:cubicBezTo>
                      <a:cubicBezTo>
                        <a:pt x="95" y="86"/>
                        <a:pt x="95" y="88"/>
                        <a:pt x="94" y="86"/>
                      </a:cubicBezTo>
                      <a:cubicBezTo>
                        <a:pt x="93" y="84"/>
                        <a:pt x="94" y="84"/>
                        <a:pt x="92" y="83"/>
                      </a:cubicBezTo>
                      <a:cubicBezTo>
                        <a:pt x="90" y="82"/>
                        <a:pt x="90" y="83"/>
                        <a:pt x="89" y="81"/>
                      </a:cubicBezTo>
                      <a:cubicBezTo>
                        <a:pt x="89" y="79"/>
                        <a:pt x="90" y="79"/>
                        <a:pt x="89" y="77"/>
                      </a:cubicBezTo>
                      <a:cubicBezTo>
                        <a:pt x="87" y="75"/>
                        <a:pt x="90" y="78"/>
                        <a:pt x="87" y="75"/>
                      </a:cubicBezTo>
                      <a:cubicBezTo>
                        <a:pt x="85" y="73"/>
                        <a:pt x="84" y="75"/>
                        <a:pt x="85" y="73"/>
                      </a:cubicBezTo>
                      <a:cubicBezTo>
                        <a:pt x="86" y="71"/>
                        <a:pt x="86" y="72"/>
                        <a:pt x="86" y="69"/>
                      </a:cubicBezTo>
                      <a:cubicBezTo>
                        <a:pt x="86" y="67"/>
                        <a:pt x="90" y="70"/>
                        <a:pt x="88" y="65"/>
                      </a:cubicBezTo>
                      <a:cubicBezTo>
                        <a:pt x="85" y="60"/>
                        <a:pt x="85" y="61"/>
                        <a:pt x="87" y="57"/>
                      </a:cubicBezTo>
                      <a:cubicBezTo>
                        <a:pt x="89" y="53"/>
                        <a:pt x="92" y="52"/>
                        <a:pt x="93" y="51"/>
                      </a:cubicBezTo>
                      <a:cubicBezTo>
                        <a:pt x="93" y="50"/>
                        <a:pt x="94" y="48"/>
                        <a:pt x="95" y="47"/>
                      </a:cubicBezTo>
                      <a:cubicBezTo>
                        <a:pt x="96" y="46"/>
                        <a:pt x="95" y="46"/>
                        <a:pt x="97" y="46"/>
                      </a:cubicBezTo>
                      <a:cubicBezTo>
                        <a:pt x="99" y="46"/>
                        <a:pt x="101" y="45"/>
                        <a:pt x="103" y="44"/>
                      </a:cubicBezTo>
                      <a:cubicBezTo>
                        <a:pt x="104" y="43"/>
                        <a:pt x="106" y="41"/>
                        <a:pt x="107" y="40"/>
                      </a:cubicBezTo>
                      <a:cubicBezTo>
                        <a:pt x="107" y="40"/>
                        <a:pt x="107" y="41"/>
                        <a:pt x="109" y="40"/>
                      </a:cubicBezTo>
                      <a:cubicBezTo>
                        <a:pt x="111" y="40"/>
                        <a:pt x="111" y="39"/>
                        <a:pt x="113" y="39"/>
                      </a:cubicBezTo>
                      <a:cubicBezTo>
                        <a:pt x="114" y="39"/>
                        <a:pt x="111" y="40"/>
                        <a:pt x="115" y="39"/>
                      </a:cubicBezTo>
                      <a:cubicBezTo>
                        <a:pt x="119" y="39"/>
                        <a:pt x="118" y="39"/>
                        <a:pt x="119" y="39"/>
                      </a:cubicBezTo>
                      <a:cubicBezTo>
                        <a:pt x="120" y="39"/>
                        <a:pt x="119" y="39"/>
                        <a:pt x="121" y="39"/>
                      </a:cubicBezTo>
                      <a:cubicBezTo>
                        <a:pt x="122" y="39"/>
                        <a:pt x="122" y="36"/>
                        <a:pt x="122" y="39"/>
                      </a:cubicBezTo>
                      <a:cubicBezTo>
                        <a:pt x="123" y="43"/>
                        <a:pt x="121" y="44"/>
                        <a:pt x="124" y="44"/>
                      </a:cubicBezTo>
                      <a:cubicBezTo>
                        <a:pt x="126" y="45"/>
                        <a:pt x="124" y="45"/>
                        <a:pt x="126" y="45"/>
                      </a:cubicBezTo>
                      <a:cubicBezTo>
                        <a:pt x="129" y="45"/>
                        <a:pt x="128" y="45"/>
                        <a:pt x="130" y="46"/>
                      </a:cubicBezTo>
                      <a:cubicBezTo>
                        <a:pt x="131" y="46"/>
                        <a:pt x="132" y="47"/>
                        <a:pt x="134" y="47"/>
                      </a:cubicBezTo>
                      <a:cubicBezTo>
                        <a:pt x="136" y="47"/>
                        <a:pt x="133" y="50"/>
                        <a:pt x="136" y="47"/>
                      </a:cubicBezTo>
                      <a:cubicBezTo>
                        <a:pt x="139" y="44"/>
                        <a:pt x="133" y="44"/>
                        <a:pt x="139" y="44"/>
                      </a:cubicBezTo>
                      <a:cubicBezTo>
                        <a:pt x="144" y="45"/>
                        <a:pt x="144" y="46"/>
                        <a:pt x="145" y="45"/>
                      </a:cubicBezTo>
                      <a:cubicBezTo>
                        <a:pt x="146" y="45"/>
                        <a:pt x="146" y="46"/>
                        <a:pt x="148" y="45"/>
                      </a:cubicBezTo>
                      <a:cubicBezTo>
                        <a:pt x="151" y="44"/>
                        <a:pt x="151" y="44"/>
                        <a:pt x="152" y="44"/>
                      </a:cubicBezTo>
                      <a:cubicBezTo>
                        <a:pt x="153" y="45"/>
                        <a:pt x="153" y="47"/>
                        <a:pt x="154" y="45"/>
                      </a:cubicBezTo>
                      <a:cubicBezTo>
                        <a:pt x="154" y="43"/>
                        <a:pt x="156" y="43"/>
                        <a:pt x="154" y="42"/>
                      </a:cubicBezTo>
                      <a:cubicBezTo>
                        <a:pt x="151" y="41"/>
                        <a:pt x="150" y="42"/>
                        <a:pt x="150" y="40"/>
                      </a:cubicBezTo>
                      <a:cubicBezTo>
                        <a:pt x="149" y="39"/>
                        <a:pt x="152" y="39"/>
                        <a:pt x="149" y="39"/>
                      </a:cubicBezTo>
                      <a:cubicBezTo>
                        <a:pt x="146" y="38"/>
                        <a:pt x="147" y="38"/>
                        <a:pt x="145" y="38"/>
                      </a:cubicBezTo>
                      <a:cubicBezTo>
                        <a:pt x="143" y="37"/>
                        <a:pt x="141" y="39"/>
                        <a:pt x="140" y="38"/>
                      </a:cubicBezTo>
                      <a:cubicBezTo>
                        <a:pt x="140" y="36"/>
                        <a:pt x="136" y="39"/>
                        <a:pt x="140" y="36"/>
                      </a:cubicBezTo>
                      <a:cubicBezTo>
                        <a:pt x="143" y="32"/>
                        <a:pt x="142" y="31"/>
                        <a:pt x="144" y="32"/>
                      </a:cubicBezTo>
                      <a:cubicBezTo>
                        <a:pt x="147" y="32"/>
                        <a:pt x="146" y="34"/>
                        <a:pt x="148" y="33"/>
                      </a:cubicBezTo>
                      <a:cubicBezTo>
                        <a:pt x="149" y="32"/>
                        <a:pt x="152" y="31"/>
                        <a:pt x="149" y="29"/>
                      </a:cubicBezTo>
                      <a:cubicBezTo>
                        <a:pt x="146" y="27"/>
                        <a:pt x="148" y="28"/>
                        <a:pt x="145" y="26"/>
                      </a:cubicBezTo>
                      <a:cubicBezTo>
                        <a:pt x="142" y="25"/>
                        <a:pt x="140" y="32"/>
                        <a:pt x="139" y="31"/>
                      </a:cubicBezTo>
                      <a:cubicBezTo>
                        <a:pt x="137" y="30"/>
                        <a:pt x="137" y="29"/>
                        <a:pt x="136" y="30"/>
                      </a:cubicBezTo>
                      <a:cubicBezTo>
                        <a:pt x="135" y="30"/>
                        <a:pt x="135" y="32"/>
                        <a:pt x="135" y="34"/>
                      </a:cubicBezTo>
                      <a:cubicBezTo>
                        <a:pt x="134" y="36"/>
                        <a:pt x="136" y="36"/>
                        <a:pt x="133" y="35"/>
                      </a:cubicBezTo>
                      <a:cubicBezTo>
                        <a:pt x="130" y="34"/>
                        <a:pt x="136" y="34"/>
                        <a:pt x="130" y="32"/>
                      </a:cubicBezTo>
                      <a:cubicBezTo>
                        <a:pt x="124" y="30"/>
                        <a:pt x="121" y="30"/>
                        <a:pt x="120" y="31"/>
                      </a:cubicBezTo>
                      <a:cubicBezTo>
                        <a:pt x="120" y="32"/>
                        <a:pt x="118" y="32"/>
                        <a:pt x="118" y="32"/>
                      </a:cubicBezTo>
                      <a:cubicBezTo>
                        <a:pt x="117" y="33"/>
                        <a:pt x="120" y="35"/>
                        <a:pt x="117" y="33"/>
                      </a:cubicBezTo>
                      <a:cubicBezTo>
                        <a:pt x="114" y="32"/>
                        <a:pt x="112" y="34"/>
                        <a:pt x="112" y="34"/>
                      </a:cubicBezTo>
                      <a:cubicBezTo>
                        <a:pt x="112" y="34"/>
                        <a:pt x="111" y="34"/>
                        <a:pt x="110" y="34"/>
                      </a:cubicBezTo>
                      <a:cubicBezTo>
                        <a:pt x="109" y="35"/>
                        <a:pt x="106" y="36"/>
                        <a:pt x="105" y="36"/>
                      </a:cubicBezTo>
                      <a:cubicBezTo>
                        <a:pt x="104" y="35"/>
                        <a:pt x="101" y="36"/>
                        <a:pt x="103" y="33"/>
                      </a:cubicBezTo>
                      <a:cubicBezTo>
                        <a:pt x="106" y="30"/>
                        <a:pt x="104" y="32"/>
                        <a:pt x="108" y="30"/>
                      </a:cubicBezTo>
                      <a:cubicBezTo>
                        <a:pt x="111" y="28"/>
                        <a:pt x="117" y="28"/>
                        <a:pt x="112" y="27"/>
                      </a:cubicBezTo>
                      <a:cubicBezTo>
                        <a:pt x="107" y="26"/>
                        <a:pt x="115" y="26"/>
                        <a:pt x="108" y="23"/>
                      </a:cubicBezTo>
                      <a:cubicBezTo>
                        <a:pt x="102" y="20"/>
                        <a:pt x="102" y="24"/>
                        <a:pt x="102" y="20"/>
                      </a:cubicBezTo>
                      <a:cubicBezTo>
                        <a:pt x="102" y="16"/>
                        <a:pt x="101" y="15"/>
                        <a:pt x="100" y="16"/>
                      </a:cubicBezTo>
                      <a:cubicBezTo>
                        <a:pt x="99" y="16"/>
                        <a:pt x="95" y="17"/>
                        <a:pt x="93" y="17"/>
                      </a:cubicBezTo>
                      <a:cubicBezTo>
                        <a:pt x="92" y="17"/>
                        <a:pt x="94" y="19"/>
                        <a:pt x="91" y="17"/>
                      </a:cubicBezTo>
                      <a:cubicBezTo>
                        <a:pt x="88" y="15"/>
                        <a:pt x="87" y="18"/>
                        <a:pt x="88" y="15"/>
                      </a:cubicBezTo>
                      <a:cubicBezTo>
                        <a:pt x="89" y="12"/>
                        <a:pt x="89" y="12"/>
                        <a:pt x="91" y="10"/>
                      </a:cubicBezTo>
                      <a:cubicBezTo>
                        <a:pt x="93" y="9"/>
                        <a:pt x="92" y="3"/>
                        <a:pt x="97" y="5"/>
                      </a:cubicBezTo>
                      <a:cubicBezTo>
                        <a:pt x="101" y="7"/>
                        <a:pt x="99" y="7"/>
                        <a:pt x="103" y="7"/>
                      </a:cubicBezTo>
                      <a:cubicBezTo>
                        <a:pt x="106" y="7"/>
                        <a:pt x="108" y="7"/>
                        <a:pt x="108" y="6"/>
                      </a:cubicBezTo>
                      <a:cubicBezTo>
                        <a:pt x="108" y="5"/>
                        <a:pt x="104" y="3"/>
                        <a:pt x="104" y="3"/>
                      </a:cubicBezTo>
                      <a:cubicBezTo>
                        <a:pt x="104" y="3"/>
                        <a:pt x="103" y="4"/>
                        <a:pt x="103" y="3"/>
                      </a:cubicBezTo>
                      <a:cubicBezTo>
                        <a:pt x="103" y="2"/>
                        <a:pt x="104" y="1"/>
                        <a:pt x="104" y="1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91" y="0"/>
                        <a:pt x="88" y="1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6290093" y="1605941"/>
              <a:ext cx="470413" cy="402040"/>
              <a:chOff x="3895582" y="1483551"/>
              <a:chExt cx="470413" cy="402040"/>
            </a:xfrm>
          </p:grpSpPr>
          <p:grpSp>
            <p:nvGrpSpPr>
              <p:cNvPr id="163" name="Group 132"/>
              <p:cNvGrpSpPr/>
              <p:nvPr/>
            </p:nvGrpSpPr>
            <p:grpSpPr>
              <a:xfrm rot="4753204">
                <a:off x="3929769" y="1449364"/>
                <a:ext cx="402040" cy="470413"/>
                <a:chOff x="3308352" y="1454150"/>
                <a:chExt cx="466725" cy="546101"/>
              </a:xfrm>
              <a:solidFill>
                <a:schemeClr val="accent2"/>
              </a:solidFill>
            </p:grpSpPr>
            <p:sp>
              <p:nvSpPr>
                <p:cNvPr id="165" name="Oval 36"/>
                <p:cNvSpPr>
                  <a:spLocks noChangeArrowheads="1"/>
                </p:cNvSpPr>
                <p:nvPr/>
              </p:nvSpPr>
              <p:spPr bwMode="auto">
                <a:xfrm>
                  <a:off x="3308352" y="1454150"/>
                  <a:ext cx="466725" cy="46513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6" name="Freeform 37"/>
                <p:cNvSpPr>
                  <a:spLocks/>
                </p:cNvSpPr>
                <p:nvPr/>
              </p:nvSpPr>
              <p:spPr bwMode="auto">
                <a:xfrm>
                  <a:off x="3536950" y="1887538"/>
                  <a:ext cx="120650" cy="112713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70" y="71"/>
                    </a:cxn>
                    <a:cxn ang="0">
                      <a:pos x="0" y="12"/>
                    </a:cxn>
                    <a:cxn ang="0">
                      <a:pos x="76" y="0"/>
                    </a:cxn>
                  </a:cxnLst>
                  <a:rect l="0" t="0" r="r" b="b"/>
                  <a:pathLst>
                    <a:path w="76" h="71">
                      <a:moveTo>
                        <a:pt x="76" y="0"/>
                      </a:moveTo>
                      <a:lnTo>
                        <a:pt x="70" y="71"/>
                      </a:lnTo>
                      <a:lnTo>
                        <a:pt x="0" y="1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64" name="Freeform 75"/>
              <p:cNvSpPr>
                <a:spLocks noEditPoints="1"/>
              </p:cNvSpPr>
              <p:nvPr/>
            </p:nvSpPr>
            <p:spPr bwMode="auto">
              <a:xfrm>
                <a:off x="4051208" y="1548557"/>
                <a:ext cx="236575" cy="239310"/>
              </a:xfrm>
              <a:custGeom>
                <a:avLst/>
                <a:gdLst/>
                <a:ahLst/>
                <a:cxnLst>
                  <a:cxn ang="0">
                    <a:pos x="139" y="105"/>
                  </a:cxn>
                  <a:cxn ang="0">
                    <a:pos x="134" y="93"/>
                  </a:cxn>
                  <a:cxn ang="0">
                    <a:pos x="134" y="42"/>
                  </a:cxn>
                  <a:cxn ang="0">
                    <a:pos x="139" y="35"/>
                  </a:cxn>
                  <a:cxn ang="0">
                    <a:pos x="140" y="35"/>
                  </a:cxn>
                  <a:cxn ang="0">
                    <a:pos x="140" y="12"/>
                  </a:cxn>
                  <a:cxn ang="0">
                    <a:pos x="139" y="12"/>
                  </a:cxn>
                  <a:cxn ang="0">
                    <a:pos x="139" y="12"/>
                  </a:cxn>
                  <a:cxn ang="0">
                    <a:pos x="108" y="0"/>
                  </a:cxn>
                  <a:cxn ang="0">
                    <a:pos x="77" y="12"/>
                  </a:cxn>
                  <a:cxn ang="0">
                    <a:pos x="77" y="12"/>
                  </a:cxn>
                  <a:cxn ang="0">
                    <a:pos x="76" y="12"/>
                  </a:cxn>
                  <a:cxn ang="0">
                    <a:pos x="76" y="35"/>
                  </a:cxn>
                  <a:cxn ang="0">
                    <a:pos x="77" y="35"/>
                  </a:cxn>
                  <a:cxn ang="0">
                    <a:pos x="86" y="42"/>
                  </a:cxn>
                  <a:cxn ang="0">
                    <a:pos x="86" y="93"/>
                  </a:cxn>
                  <a:cxn ang="0">
                    <a:pos x="79" y="105"/>
                  </a:cxn>
                  <a:cxn ang="0">
                    <a:pos x="29" y="200"/>
                  </a:cxn>
                  <a:cxn ang="0">
                    <a:pos x="108" y="218"/>
                  </a:cxn>
                  <a:cxn ang="0">
                    <a:pos x="187" y="200"/>
                  </a:cxn>
                  <a:cxn ang="0">
                    <a:pos x="139" y="105"/>
                  </a:cxn>
                  <a:cxn ang="0">
                    <a:pos x="137" y="201"/>
                  </a:cxn>
                  <a:cxn ang="0">
                    <a:pos x="172" y="177"/>
                  </a:cxn>
                  <a:cxn ang="0">
                    <a:pos x="142" y="126"/>
                  </a:cxn>
                  <a:cxn ang="0">
                    <a:pos x="183" y="179"/>
                  </a:cxn>
                  <a:cxn ang="0">
                    <a:pos x="137" y="201"/>
                  </a:cxn>
                </a:cxnLst>
                <a:rect l="0" t="0" r="r" b="b"/>
                <a:pathLst>
                  <a:path w="217" h="219">
                    <a:moveTo>
                      <a:pt x="139" y="105"/>
                    </a:moveTo>
                    <a:cubicBezTo>
                      <a:pt x="139" y="105"/>
                      <a:pt x="134" y="103"/>
                      <a:pt x="134" y="93"/>
                    </a:cubicBezTo>
                    <a:cubicBezTo>
                      <a:pt x="134" y="84"/>
                      <a:pt x="134" y="52"/>
                      <a:pt x="134" y="42"/>
                    </a:cubicBezTo>
                    <a:cubicBezTo>
                      <a:pt x="137" y="40"/>
                      <a:pt x="139" y="37"/>
                      <a:pt x="139" y="35"/>
                    </a:cubicBezTo>
                    <a:cubicBezTo>
                      <a:pt x="140" y="35"/>
                      <a:pt x="140" y="35"/>
                      <a:pt x="140" y="35"/>
                    </a:cubicBezTo>
                    <a:cubicBezTo>
                      <a:pt x="140" y="12"/>
                      <a:pt x="140" y="12"/>
                      <a:pt x="140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5"/>
                      <a:pt x="125" y="0"/>
                      <a:pt x="108" y="0"/>
                    </a:cubicBezTo>
                    <a:cubicBezTo>
                      <a:pt x="91" y="0"/>
                      <a:pt x="77" y="5"/>
                      <a:pt x="77" y="12"/>
                    </a:cubicBezTo>
                    <a:cubicBezTo>
                      <a:pt x="77" y="12"/>
                      <a:pt x="77" y="12"/>
                      <a:pt x="77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77" y="38"/>
                      <a:pt x="79" y="40"/>
                      <a:pt x="86" y="42"/>
                    </a:cubicBezTo>
                    <a:cubicBezTo>
                      <a:pt x="86" y="53"/>
                      <a:pt x="86" y="85"/>
                      <a:pt x="86" y="93"/>
                    </a:cubicBezTo>
                    <a:cubicBezTo>
                      <a:pt x="86" y="103"/>
                      <a:pt x="79" y="105"/>
                      <a:pt x="79" y="105"/>
                    </a:cubicBezTo>
                    <a:cubicBezTo>
                      <a:pt x="67" y="112"/>
                      <a:pt x="0" y="180"/>
                      <a:pt x="29" y="200"/>
                    </a:cubicBezTo>
                    <a:cubicBezTo>
                      <a:pt x="56" y="219"/>
                      <a:pt x="100" y="218"/>
                      <a:pt x="108" y="218"/>
                    </a:cubicBezTo>
                    <a:cubicBezTo>
                      <a:pt x="117" y="218"/>
                      <a:pt x="161" y="219"/>
                      <a:pt x="187" y="200"/>
                    </a:cubicBezTo>
                    <a:cubicBezTo>
                      <a:pt x="217" y="180"/>
                      <a:pt x="150" y="112"/>
                      <a:pt x="139" y="105"/>
                    </a:cubicBezTo>
                    <a:close/>
                    <a:moveTo>
                      <a:pt x="137" y="201"/>
                    </a:moveTo>
                    <a:cubicBezTo>
                      <a:pt x="137" y="201"/>
                      <a:pt x="170" y="195"/>
                      <a:pt x="172" y="177"/>
                    </a:cubicBezTo>
                    <a:cubicBezTo>
                      <a:pt x="173" y="159"/>
                      <a:pt x="142" y="126"/>
                      <a:pt x="142" y="126"/>
                    </a:cubicBezTo>
                    <a:cubicBezTo>
                      <a:pt x="142" y="126"/>
                      <a:pt x="183" y="158"/>
                      <a:pt x="183" y="179"/>
                    </a:cubicBezTo>
                    <a:cubicBezTo>
                      <a:pt x="182" y="201"/>
                      <a:pt x="137" y="201"/>
                      <a:pt x="137" y="201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6417037" y="1162090"/>
              <a:ext cx="376918" cy="440922"/>
              <a:chOff x="5225477" y="2162568"/>
              <a:chExt cx="507337" cy="593487"/>
            </a:xfrm>
          </p:grpSpPr>
          <p:grpSp>
            <p:nvGrpSpPr>
              <p:cNvPr id="186" name="Group 144"/>
              <p:cNvGrpSpPr/>
              <p:nvPr/>
            </p:nvGrpSpPr>
            <p:grpSpPr>
              <a:xfrm rot="2364507">
                <a:off x="5225477" y="2162568"/>
                <a:ext cx="507337" cy="593487"/>
                <a:chOff x="5019675" y="2357438"/>
                <a:chExt cx="588963" cy="688975"/>
              </a:xfrm>
              <a:solidFill>
                <a:schemeClr val="accent4"/>
              </a:solidFill>
            </p:grpSpPr>
            <p:sp>
              <p:nvSpPr>
                <p:cNvPr id="190" name="Oval 28"/>
                <p:cNvSpPr>
                  <a:spLocks noChangeArrowheads="1"/>
                </p:cNvSpPr>
                <p:nvPr/>
              </p:nvSpPr>
              <p:spPr bwMode="auto">
                <a:xfrm>
                  <a:off x="5019675" y="2357438"/>
                  <a:ext cx="588963" cy="58896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1" name="Freeform 29"/>
                <p:cNvSpPr>
                  <a:spLocks/>
                </p:cNvSpPr>
                <p:nvPr/>
              </p:nvSpPr>
              <p:spPr bwMode="auto">
                <a:xfrm>
                  <a:off x="5168900" y="2905125"/>
                  <a:ext cx="152400" cy="1412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9"/>
                    </a:cxn>
                    <a:cxn ang="0">
                      <a:pos x="96" y="1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6" h="89">
                      <a:moveTo>
                        <a:pt x="0" y="0"/>
                      </a:moveTo>
                      <a:lnTo>
                        <a:pt x="8" y="89"/>
                      </a:lnTo>
                      <a:lnTo>
                        <a:pt x="9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87" name="Group 143"/>
              <p:cNvGrpSpPr/>
              <p:nvPr/>
            </p:nvGrpSpPr>
            <p:grpSpPr>
              <a:xfrm>
                <a:off x="5346929" y="2270966"/>
                <a:ext cx="351445" cy="313153"/>
                <a:chOff x="5126038" y="2471738"/>
                <a:chExt cx="407988" cy="363537"/>
              </a:xfrm>
            </p:grpSpPr>
            <p:sp>
              <p:nvSpPr>
                <p:cNvPr id="188" name="Freeform 57"/>
                <p:cNvSpPr>
                  <a:spLocks noEditPoints="1"/>
                </p:cNvSpPr>
                <p:nvPr/>
              </p:nvSpPr>
              <p:spPr bwMode="auto">
                <a:xfrm>
                  <a:off x="5135563" y="2471738"/>
                  <a:ext cx="361950" cy="361950"/>
                </a:xfrm>
                <a:custGeom>
                  <a:avLst/>
                  <a:gdLst/>
                  <a:ahLst/>
                  <a:cxnLst>
                    <a:cxn ang="0">
                      <a:pos x="143" y="0"/>
                    </a:cxn>
                    <a:cxn ang="0">
                      <a:pos x="0" y="143"/>
                    </a:cxn>
                    <a:cxn ang="0">
                      <a:pos x="143" y="286"/>
                    </a:cxn>
                    <a:cxn ang="0">
                      <a:pos x="286" y="143"/>
                    </a:cxn>
                    <a:cxn ang="0">
                      <a:pos x="143" y="0"/>
                    </a:cxn>
                    <a:cxn ang="0">
                      <a:pos x="143" y="279"/>
                    </a:cxn>
                    <a:cxn ang="0">
                      <a:pos x="7" y="143"/>
                    </a:cxn>
                    <a:cxn ang="0">
                      <a:pos x="143" y="6"/>
                    </a:cxn>
                    <a:cxn ang="0">
                      <a:pos x="280" y="143"/>
                    </a:cxn>
                    <a:cxn ang="0">
                      <a:pos x="143" y="279"/>
                    </a:cxn>
                  </a:cxnLst>
                  <a:rect l="0" t="0" r="r" b="b"/>
                  <a:pathLst>
                    <a:path w="286" h="286">
                      <a:moveTo>
                        <a:pt x="143" y="0"/>
                      </a:moveTo>
                      <a:cubicBezTo>
                        <a:pt x="64" y="0"/>
                        <a:pt x="0" y="64"/>
                        <a:pt x="0" y="143"/>
                      </a:cubicBezTo>
                      <a:cubicBezTo>
                        <a:pt x="0" y="222"/>
                        <a:pt x="64" y="286"/>
                        <a:pt x="143" y="286"/>
                      </a:cubicBezTo>
                      <a:cubicBezTo>
                        <a:pt x="222" y="286"/>
                        <a:pt x="286" y="222"/>
                        <a:pt x="286" y="143"/>
                      </a:cubicBezTo>
                      <a:cubicBezTo>
                        <a:pt x="286" y="64"/>
                        <a:pt x="222" y="0"/>
                        <a:pt x="143" y="0"/>
                      </a:cubicBezTo>
                      <a:close/>
                      <a:moveTo>
                        <a:pt x="143" y="279"/>
                      </a:moveTo>
                      <a:cubicBezTo>
                        <a:pt x="68" y="279"/>
                        <a:pt x="7" y="218"/>
                        <a:pt x="7" y="143"/>
                      </a:cubicBezTo>
                      <a:cubicBezTo>
                        <a:pt x="7" y="67"/>
                        <a:pt x="68" y="6"/>
                        <a:pt x="143" y="6"/>
                      </a:cubicBezTo>
                      <a:cubicBezTo>
                        <a:pt x="219" y="6"/>
                        <a:pt x="280" y="67"/>
                        <a:pt x="280" y="143"/>
                      </a:cubicBezTo>
                      <a:cubicBezTo>
                        <a:pt x="280" y="218"/>
                        <a:pt x="219" y="279"/>
                        <a:pt x="143" y="279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9" name="Freeform 58"/>
                <p:cNvSpPr>
                  <a:spLocks/>
                </p:cNvSpPr>
                <p:nvPr/>
              </p:nvSpPr>
              <p:spPr bwMode="auto">
                <a:xfrm>
                  <a:off x="5126038" y="2476500"/>
                  <a:ext cx="407988" cy="358775"/>
                </a:xfrm>
                <a:custGeom>
                  <a:avLst/>
                  <a:gdLst/>
                  <a:ahLst/>
                  <a:cxnLst>
                    <a:cxn ang="0">
                      <a:pos x="93" y="22"/>
                    </a:cxn>
                    <a:cxn ang="0">
                      <a:pos x="87" y="33"/>
                    </a:cxn>
                    <a:cxn ang="0">
                      <a:pos x="81" y="41"/>
                    </a:cxn>
                    <a:cxn ang="0">
                      <a:pos x="76" y="37"/>
                    </a:cxn>
                    <a:cxn ang="0">
                      <a:pos x="75" y="46"/>
                    </a:cxn>
                    <a:cxn ang="0">
                      <a:pos x="60" y="49"/>
                    </a:cxn>
                    <a:cxn ang="0">
                      <a:pos x="51" y="58"/>
                    </a:cxn>
                    <a:cxn ang="0">
                      <a:pos x="39" y="76"/>
                    </a:cxn>
                    <a:cxn ang="0">
                      <a:pos x="31" y="87"/>
                    </a:cxn>
                    <a:cxn ang="0">
                      <a:pos x="38" y="95"/>
                    </a:cxn>
                    <a:cxn ang="0">
                      <a:pos x="39" y="99"/>
                    </a:cxn>
                    <a:cxn ang="0">
                      <a:pos x="32" y="93"/>
                    </a:cxn>
                    <a:cxn ang="0">
                      <a:pos x="27" y="85"/>
                    </a:cxn>
                    <a:cxn ang="0">
                      <a:pos x="24" y="97"/>
                    </a:cxn>
                    <a:cxn ang="0">
                      <a:pos x="25" y="118"/>
                    </a:cxn>
                    <a:cxn ang="0">
                      <a:pos x="35" y="113"/>
                    </a:cxn>
                    <a:cxn ang="0">
                      <a:pos x="46" y="125"/>
                    </a:cxn>
                    <a:cxn ang="0">
                      <a:pos x="59" y="138"/>
                    </a:cxn>
                    <a:cxn ang="0">
                      <a:pos x="71" y="149"/>
                    </a:cxn>
                    <a:cxn ang="0">
                      <a:pos x="87" y="166"/>
                    </a:cxn>
                    <a:cxn ang="0">
                      <a:pos x="82" y="190"/>
                    </a:cxn>
                    <a:cxn ang="0">
                      <a:pos x="69" y="219"/>
                    </a:cxn>
                    <a:cxn ang="0">
                      <a:pos x="74" y="240"/>
                    </a:cxn>
                    <a:cxn ang="0">
                      <a:pos x="66" y="241"/>
                    </a:cxn>
                    <a:cxn ang="0">
                      <a:pos x="46" y="209"/>
                    </a:cxn>
                    <a:cxn ang="0">
                      <a:pos x="24" y="159"/>
                    </a:cxn>
                    <a:cxn ang="0">
                      <a:pos x="17" y="123"/>
                    </a:cxn>
                    <a:cxn ang="0">
                      <a:pos x="104" y="259"/>
                    </a:cxn>
                    <a:cxn ang="0">
                      <a:pos x="127" y="255"/>
                    </a:cxn>
                    <a:cxn ang="0">
                      <a:pos x="156" y="252"/>
                    </a:cxn>
                    <a:cxn ang="0">
                      <a:pos x="154" y="264"/>
                    </a:cxn>
                    <a:cxn ang="0">
                      <a:pos x="171" y="263"/>
                    </a:cxn>
                    <a:cxn ang="0">
                      <a:pos x="196" y="260"/>
                    </a:cxn>
                    <a:cxn ang="0">
                      <a:pos x="194" y="4"/>
                    </a:cxn>
                    <a:cxn ang="0">
                      <a:pos x="278" y="91"/>
                    </a:cxn>
                    <a:cxn ang="0">
                      <a:pos x="267" y="82"/>
                    </a:cxn>
                    <a:cxn ang="0">
                      <a:pos x="256" y="105"/>
                    </a:cxn>
                    <a:cxn ang="0">
                      <a:pos x="240" y="84"/>
                    </a:cxn>
                    <a:cxn ang="0">
                      <a:pos x="247" y="106"/>
                    </a:cxn>
                    <a:cxn ang="0">
                      <a:pos x="263" y="112"/>
                    </a:cxn>
                    <a:cxn ang="0">
                      <a:pos x="256" y="142"/>
                    </a:cxn>
                    <a:cxn ang="0">
                      <a:pos x="248" y="173"/>
                    </a:cxn>
                    <a:cxn ang="0">
                      <a:pos x="238" y="194"/>
                    </a:cxn>
                    <a:cxn ang="0">
                      <a:pos x="208" y="218"/>
                    </a:cxn>
                    <a:cxn ang="0">
                      <a:pos x="200" y="197"/>
                    </a:cxn>
                    <a:cxn ang="0">
                      <a:pos x="201" y="171"/>
                    </a:cxn>
                    <a:cxn ang="0">
                      <a:pos x="191" y="143"/>
                    </a:cxn>
                    <a:cxn ang="0">
                      <a:pos x="177" y="127"/>
                    </a:cxn>
                    <a:cxn ang="0">
                      <a:pos x="140" y="128"/>
                    </a:cxn>
                    <a:cxn ang="0">
                      <a:pos x="127" y="108"/>
                    </a:cxn>
                    <a:cxn ang="0">
                      <a:pos x="142" y="70"/>
                    </a:cxn>
                    <a:cxn ang="0">
                      <a:pos x="168" y="59"/>
                    </a:cxn>
                    <a:cxn ang="0">
                      <a:pos x="185" y="66"/>
                    </a:cxn>
                    <a:cxn ang="0">
                      <a:pos x="207" y="66"/>
                    </a:cxn>
                    <a:cxn ang="0">
                      <a:pos x="229" y="62"/>
                    </a:cxn>
                    <a:cxn ang="0">
                      <a:pos x="208" y="53"/>
                    </a:cxn>
                    <a:cxn ang="0">
                      <a:pos x="207" y="46"/>
                    </a:cxn>
                    <a:cxn ang="0">
                      <a:pos x="180" y="46"/>
                    </a:cxn>
                    <a:cxn ang="0">
                      <a:pos x="157" y="53"/>
                    </a:cxn>
                    <a:cxn ang="0">
                      <a:pos x="152" y="30"/>
                    </a:cxn>
                    <a:cxn ang="0">
                      <a:pos x="136" y="16"/>
                    </a:cxn>
                    <a:cxn ang="0">
                      <a:pos x="154" y="5"/>
                    </a:cxn>
                  </a:cxnLst>
                  <a:rect l="0" t="0" r="r" b="b"/>
                  <a:pathLst>
                    <a:path w="322" h="282">
                      <a:moveTo>
                        <a:pt x="131" y="1"/>
                      </a:moveTo>
                      <a:cubicBezTo>
                        <a:pt x="131" y="1"/>
                        <a:pt x="83" y="7"/>
                        <a:pt x="50" y="45"/>
                      </a:cubicBezTo>
                      <a:cubicBezTo>
                        <a:pt x="50" y="45"/>
                        <a:pt x="75" y="19"/>
                        <a:pt x="91" y="19"/>
                      </a:cubicBezTo>
                      <a:cubicBezTo>
                        <a:pt x="94" y="20"/>
                        <a:pt x="94" y="20"/>
                        <a:pt x="94" y="20"/>
                      </a:cubicBezTo>
                      <a:cubicBezTo>
                        <a:pt x="94" y="20"/>
                        <a:pt x="94" y="22"/>
                        <a:pt x="93" y="22"/>
                      </a:cubicBezTo>
                      <a:cubicBezTo>
                        <a:pt x="93" y="23"/>
                        <a:pt x="91" y="25"/>
                        <a:pt x="91" y="26"/>
                      </a:cubicBezTo>
                      <a:cubicBezTo>
                        <a:pt x="91" y="27"/>
                        <a:pt x="91" y="29"/>
                        <a:pt x="91" y="29"/>
                      </a:cubicBezTo>
                      <a:cubicBezTo>
                        <a:pt x="90" y="30"/>
                        <a:pt x="90" y="30"/>
                        <a:pt x="90" y="30"/>
                      </a:cubicBezTo>
                      <a:cubicBezTo>
                        <a:pt x="90" y="30"/>
                        <a:pt x="88" y="31"/>
                        <a:pt x="88" y="31"/>
                      </a:cubicBezTo>
                      <a:cubicBezTo>
                        <a:pt x="88" y="32"/>
                        <a:pt x="87" y="32"/>
                        <a:pt x="87" y="33"/>
                      </a:cubicBezTo>
                      <a:cubicBezTo>
                        <a:pt x="87" y="34"/>
                        <a:pt x="87" y="36"/>
                        <a:pt x="87" y="36"/>
                      </a:cubicBezTo>
                      <a:cubicBezTo>
                        <a:pt x="88" y="39"/>
                        <a:pt x="88" y="39"/>
                        <a:pt x="88" y="39"/>
                      </a:cubicBezTo>
                      <a:cubicBezTo>
                        <a:pt x="87" y="40"/>
                        <a:pt x="87" y="40"/>
                        <a:pt x="87" y="40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5" y="41"/>
                        <a:pt x="82" y="42"/>
                        <a:pt x="81" y="41"/>
                      </a:cubicBezTo>
                      <a:cubicBezTo>
                        <a:pt x="80" y="41"/>
                        <a:pt x="80" y="39"/>
                        <a:pt x="80" y="39"/>
                      </a:cubicBezTo>
                      <a:cubicBezTo>
                        <a:pt x="83" y="37"/>
                        <a:pt x="83" y="37"/>
                        <a:pt x="83" y="37"/>
                      </a:cubicBezTo>
                      <a:cubicBezTo>
                        <a:pt x="83" y="37"/>
                        <a:pt x="83" y="37"/>
                        <a:pt x="82" y="36"/>
                      </a:cubicBezTo>
                      <a:cubicBezTo>
                        <a:pt x="81" y="36"/>
                        <a:pt x="82" y="34"/>
                        <a:pt x="80" y="34"/>
                      </a:cubicBezTo>
                      <a:cubicBezTo>
                        <a:pt x="79" y="35"/>
                        <a:pt x="76" y="37"/>
                        <a:pt x="76" y="37"/>
                      </a:cubicBezTo>
                      <a:cubicBezTo>
                        <a:pt x="74" y="38"/>
                        <a:pt x="74" y="38"/>
                        <a:pt x="74" y="38"/>
                      </a:cubicBezTo>
                      <a:cubicBezTo>
                        <a:pt x="74" y="38"/>
                        <a:pt x="73" y="41"/>
                        <a:pt x="73" y="41"/>
                      </a:cubicBezTo>
                      <a:cubicBezTo>
                        <a:pt x="74" y="41"/>
                        <a:pt x="75" y="42"/>
                        <a:pt x="75" y="42"/>
                      </a:cubicBezTo>
                      <a:cubicBezTo>
                        <a:pt x="75" y="42"/>
                        <a:pt x="75" y="43"/>
                        <a:pt x="75" y="44"/>
                      </a:cubicBezTo>
                      <a:cubicBezTo>
                        <a:pt x="75" y="45"/>
                        <a:pt x="75" y="46"/>
                        <a:pt x="75" y="46"/>
                      </a:cubicBezTo>
                      <a:cubicBezTo>
                        <a:pt x="75" y="46"/>
                        <a:pt x="74" y="47"/>
                        <a:pt x="72" y="47"/>
                      </a:cubicBezTo>
                      <a:cubicBezTo>
                        <a:pt x="71" y="46"/>
                        <a:pt x="69" y="46"/>
                        <a:pt x="68" y="46"/>
                      </a:cubicBezTo>
                      <a:cubicBezTo>
                        <a:pt x="67" y="45"/>
                        <a:pt x="66" y="45"/>
                        <a:pt x="65" y="45"/>
                      </a:cubicBezTo>
                      <a:cubicBezTo>
                        <a:pt x="64" y="46"/>
                        <a:pt x="64" y="46"/>
                        <a:pt x="64" y="46"/>
                      </a:cubicBezTo>
                      <a:cubicBezTo>
                        <a:pt x="64" y="47"/>
                        <a:pt x="60" y="49"/>
                        <a:pt x="60" y="49"/>
                      </a:cubicBezTo>
                      <a:cubicBezTo>
                        <a:pt x="60" y="49"/>
                        <a:pt x="59" y="49"/>
                        <a:pt x="59" y="50"/>
                      </a:cubicBezTo>
                      <a:cubicBezTo>
                        <a:pt x="59" y="51"/>
                        <a:pt x="58" y="53"/>
                        <a:pt x="58" y="53"/>
                      </a:cubicBezTo>
                      <a:cubicBezTo>
                        <a:pt x="58" y="53"/>
                        <a:pt x="57" y="54"/>
                        <a:pt x="55" y="55"/>
                      </a:cubicBezTo>
                      <a:cubicBezTo>
                        <a:pt x="53" y="55"/>
                        <a:pt x="52" y="56"/>
                        <a:pt x="52" y="56"/>
                      </a:cubicBezTo>
                      <a:cubicBezTo>
                        <a:pt x="51" y="58"/>
                        <a:pt x="51" y="58"/>
                        <a:pt x="51" y="58"/>
                      </a:cubicBezTo>
                      <a:cubicBezTo>
                        <a:pt x="51" y="58"/>
                        <a:pt x="49" y="60"/>
                        <a:pt x="48" y="61"/>
                      </a:cubicBezTo>
                      <a:cubicBezTo>
                        <a:pt x="47" y="62"/>
                        <a:pt x="44" y="65"/>
                        <a:pt x="43" y="65"/>
                      </a:cubicBezTo>
                      <a:cubicBezTo>
                        <a:pt x="43" y="65"/>
                        <a:pt x="41" y="67"/>
                        <a:pt x="41" y="68"/>
                      </a:cubicBezTo>
                      <a:cubicBezTo>
                        <a:pt x="40" y="69"/>
                        <a:pt x="41" y="71"/>
                        <a:pt x="40" y="72"/>
                      </a:cubicBezTo>
                      <a:cubicBezTo>
                        <a:pt x="40" y="73"/>
                        <a:pt x="39" y="74"/>
                        <a:pt x="39" y="76"/>
                      </a:cubicBezTo>
                      <a:cubicBezTo>
                        <a:pt x="39" y="77"/>
                        <a:pt x="38" y="79"/>
                        <a:pt x="37" y="79"/>
                      </a:cubicBezTo>
                      <a:cubicBezTo>
                        <a:pt x="36" y="80"/>
                        <a:pt x="35" y="81"/>
                        <a:pt x="35" y="81"/>
                      </a:cubicBezTo>
                      <a:cubicBezTo>
                        <a:pt x="34" y="81"/>
                        <a:pt x="32" y="82"/>
                        <a:pt x="31" y="83"/>
                      </a:cubicBezTo>
                      <a:cubicBezTo>
                        <a:pt x="30" y="83"/>
                        <a:pt x="29" y="85"/>
                        <a:pt x="29" y="85"/>
                      </a:cubicBezTo>
                      <a:cubicBezTo>
                        <a:pt x="29" y="86"/>
                        <a:pt x="31" y="87"/>
                        <a:pt x="31" y="87"/>
                      </a:cubicBezTo>
                      <a:cubicBezTo>
                        <a:pt x="32" y="87"/>
                        <a:pt x="33" y="88"/>
                        <a:pt x="33" y="88"/>
                      </a:cubicBezTo>
                      <a:cubicBezTo>
                        <a:pt x="33" y="88"/>
                        <a:pt x="33" y="90"/>
                        <a:pt x="33" y="91"/>
                      </a:cubicBezTo>
                      <a:cubicBezTo>
                        <a:pt x="33" y="91"/>
                        <a:pt x="32" y="94"/>
                        <a:pt x="33" y="94"/>
                      </a:cubicBezTo>
                      <a:cubicBezTo>
                        <a:pt x="34" y="94"/>
                        <a:pt x="36" y="94"/>
                        <a:pt x="36" y="94"/>
                      </a:cubicBezTo>
                      <a:cubicBezTo>
                        <a:pt x="38" y="95"/>
                        <a:pt x="38" y="95"/>
                        <a:pt x="38" y="95"/>
                      </a:cubicBezTo>
                      <a:cubicBezTo>
                        <a:pt x="41" y="96"/>
                        <a:pt x="41" y="96"/>
                        <a:pt x="41" y="96"/>
                      </a:cubicBezTo>
                      <a:cubicBezTo>
                        <a:pt x="42" y="97"/>
                        <a:pt x="42" y="97"/>
                        <a:pt x="42" y="97"/>
                      </a:cubicBezTo>
                      <a:cubicBezTo>
                        <a:pt x="42" y="97"/>
                        <a:pt x="42" y="99"/>
                        <a:pt x="41" y="99"/>
                      </a:cubicBezTo>
                      <a:cubicBezTo>
                        <a:pt x="41" y="100"/>
                        <a:pt x="40" y="101"/>
                        <a:pt x="40" y="101"/>
                      </a:cubicBezTo>
                      <a:cubicBezTo>
                        <a:pt x="39" y="100"/>
                        <a:pt x="39" y="100"/>
                        <a:pt x="39" y="99"/>
                      </a:cubicBezTo>
                      <a:cubicBezTo>
                        <a:pt x="38" y="98"/>
                        <a:pt x="39" y="98"/>
                        <a:pt x="37" y="97"/>
                      </a:cubicBezTo>
                      <a:cubicBezTo>
                        <a:pt x="36" y="97"/>
                        <a:pt x="35" y="98"/>
                        <a:pt x="35" y="98"/>
                      </a:cubicBezTo>
                      <a:cubicBezTo>
                        <a:pt x="34" y="97"/>
                        <a:pt x="33" y="97"/>
                        <a:pt x="33" y="97"/>
                      </a:cubicBezTo>
                      <a:cubicBezTo>
                        <a:pt x="32" y="96"/>
                        <a:pt x="32" y="97"/>
                        <a:pt x="32" y="96"/>
                      </a:cubicBezTo>
                      <a:cubicBezTo>
                        <a:pt x="32" y="94"/>
                        <a:pt x="33" y="94"/>
                        <a:pt x="32" y="93"/>
                      </a:cubicBezTo>
                      <a:cubicBezTo>
                        <a:pt x="32" y="92"/>
                        <a:pt x="31" y="91"/>
                        <a:pt x="30" y="91"/>
                      </a:cubicBezTo>
                      <a:cubicBezTo>
                        <a:pt x="30" y="91"/>
                        <a:pt x="31" y="92"/>
                        <a:pt x="30" y="91"/>
                      </a:cubicBezTo>
                      <a:cubicBezTo>
                        <a:pt x="29" y="90"/>
                        <a:pt x="28" y="89"/>
                        <a:pt x="27" y="89"/>
                      </a:cubicBezTo>
                      <a:cubicBezTo>
                        <a:pt x="27" y="89"/>
                        <a:pt x="26" y="90"/>
                        <a:pt x="26" y="89"/>
                      </a:cubicBezTo>
                      <a:cubicBezTo>
                        <a:pt x="26" y="88"/>
                        <a:pt x="27" y="86"/>
                        <a:pt x="27" y="85"/>
                      </a:cubicBezTo>
                      <a:cubicBezTo>
                        <a:pt x="27" y="85"/>
                        <a:pt x="27" y="83"/>
                        <a:pt x="27" y="83"/>
                      </a:cubicBezTo>
                      <a:cubicBezTo>
                        <a:pt x="27" y="82"/>
                        <a:pt x="28" y="78"/>
                        <a:pt x="28" y="78"/>
                      </a:cubicBezTo>
                      <a:cubicBezTo>
                        <a:pt x="28" y="78"/>
                        <a:pt x="24" y="87"/>
                        <a:pt x="22" y="93"/>
                      </a:cubicBezTo>
                      <a:cubicBezTo>
                        <a:pt x="22" y="93"/>
                        <a:pt x="24" y="93"/>
                        <a:pt x="24" y="94"/>
                      </a:cubicBezTo>
                      <a:cubicBezTo>
                        <a:pt x="24" y="95"/>
                        <a:pt x="24" y="96"/>
                        <a:pt x="24" y="97"/>
                      </a:cubicBezTo>
                      <a:cubicBezTo>
                        <a:pt x="24" y="98"/>
                        <a:pt x="24" y="98"/>
                        <a:pt x="24" y="102"/>
                      </a:cubicBezTo>
                      <a:cubicBezTo>
                        <a:pt x="24" y="105"/>
                        <a:pt x="25" y="106"/>
                        <a:pt x="24" y="107"/>
                      </a:cubicBezTo>
                      <a:cubicBezTo>
                        <a:pt x="24" y="108"/>
                        <a:pt x="23" y="110"/>
                        <a:pt x="23" y="111"/>
                      </a:cubicBezTo>
                      <a:cubicBezTo>
                        <a:pt x="23" y="112"/>
                        <a:pt x="24" y="116"/>
                        <a:pt x="24" y="116"/>
                      </a:cubicBezTo>
                      <a:cubicBezTo>
                        <a:pt x="25" y="117"/>
                        <a:pt x="25" y="117"/>
                        <a:pt x="25" y="118"/>
                      </a:cubicBezTo>
                      <a:cubicBezTo>
                        <a:pt x="26" y="119"/>
                        <a:pt x="24" y="121"/>
                        <a:pt x="26" y="119"/>
                      </a:cubicBezTo>
                      <a:cubicBezTo>
                        <a:pt x="28" y="116"/>
                        <a:pt x="28" y="115"/>
                        <a:pt x="28" y="115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4"/>
                        <a:pt x="29" y="112"/>
                        <a:pt x="32" y="112"/>
                      </a:cubicBezTo>
                      <a:cubicBezTo>
                        <a:pt x="34" y="113"/>
                        <a:pt x="34" y="112"/>
                        <a:pt x="35" y="113"/>
                      </a:cubicBezTo>
                      <a:cubicBezTo>
                        <a:pt x="35" y="114"/>
                        <a:pt x="34" y="116"/>
                        <a:pt x="35" y="116"/>
                      </a:cubicBezTo>
                      <a:cubicBezTo>
                        <a:pt x="36" y="117"/>
                        <a:pt x="39" y="115"/>
                        <a:pt x="40" y="115"/>
                      </a:cubicBezTo>
                      <a:cubicBezTo>
                        <a:pt x="41" y="116"/>
                        <a:pt x="42" y="116"/>
                        <a:pt x="43" y="117"/>
                      </a:cubicBezTo>
                      <a:cubicBezTo>
                        <a:pt x="43" y="119"/>
                        <a:pt x="44" y="121"/>
                        <a:pt x="45" y="121"/>
                      </a:cubicBezTo>
                      <a:cubicBezTo>
                        <a:pt x="45" y="122"/>
                        <a:pt x="45" y="124"/>
                        <a:pt x="46" y="125"/>
                      </a:cubicBezTo>
                      <a:cubicBezTo>
                        <a:pt x="46" y="126"/>
                        <a:pt x="49" y="127"/>
                        <a:pt x="50" y="127"/>
                      </a:cubicBezTo>
                      <a:cubicBezTo>
                        <a:pt x="50" y="127"/>
                        <a:pt x="54" y="128"/>
                        <a:pt x="54" y="128"/>
                      </a:cubicBezTo>
                      <a:cubicBezTo>
                        <a:pt x="55" y="129"/>
                        <a:pt x="54" y="130"/>
                        <a:pt x="56" y="131"/>
                      </a:cubicBezTo>
                      <a:cubicBezTo>
                        <a:pt x="58" y="131"/>
                        <a:pt x="58" y="135"/>
                        <a:pt x="58" y="135"/>
                      </a:cubicBezTo>
                      <a:cubicBezTo>
                        <a:pt x="58" y="135"/>
                        <a:pt x="59" y="138"/>
                        <a:pt x="59" y="138"/>
                      </a:cubicBezTo>
                      <a:cubicBezTo>
                        <a:pt x="58" y="139"/>
                        <a:pt x="58" y="141"/>
                        <a:pt x="59" y="141"/>
                      </a:cubicBezTo>
                      <a:cubicBezTo>
                        <a:pt x="61" y="141"/>
                        <a:pt x="63" y="142"/>
                        <a:pt x="63" y="142"/>
                      </a:cubicBezTo>
                      <a:cubicBezTo>
                        <a:pt x="63" y="142"/>
                        <a:pt x="62" y="144"/>
                        <a:pt x="64" y="145"/>
                      </a:cubicBezTo>
                      <a:cubicBezTo>
                        <a:pt x="67" y="146"/>
                        <a:pt x="69" y="147"/>
                        <a:pt x="70" y="147"/>
                      </a:cubicBezTo>
                      <a:cubicBezTo>
                        <a:pt x="70" y="147"/>
                        <a:pt x="68" y="149"/>
                        <a:pt x="71" y="149"/>
                      </a:cubicBezTo>
                      <a:cubicBezTo>
                        <a:pt x="74" y="149"/>
                        <a:pt x="76" y="149"/>
                        <a:pt x="78" y="150"/>
                      </a:cubicBezTo>
                      <a:cubicBezTo>
                        <a:pt x="79" y="151"/>
                        <a:pt x="78" y="152"/>
                        <a:pt x="82" y="154"/>
                      </a:cubicBezTo>
                      <a:cubicBezTo>
                        <a:pt x="85" y="156"/>
                        <a:pt x="86" y="157"/>
                        <a:pt x="87" y="157"/>
                      </a:cubicBezTo>
                      <a:cubicBezTo>
                        <a:pt x="88" y="158"/>
                        <a:pt x="90" y="157"/>
                        <a:pt x="89" y="160"/>
                      </a:cubicBezTo>
                      <a:cubicBezTo>
                        <a:pt x="89" y="163"/>
                        <a:pt x="88" y="165"/>
                        <a:pt x="87" y="166"/>
                      </a:cubicBezTo>
                      <a:cubicBezTo>
                        <a:pt x="86" y="167"/>
                        <a:pt x="84" y="170"/>
                        <a:pt x="83" y="171"/>
                      </a:cubicBezTo>
                      <a:cubicBezTo>
                        <a:pt x="82" y="172"/>
                        <a:pt x="81" y="174"/>
                        <a:pt x="82" y="176"/>
                      </a:cubicBezTo>
                      <a:cubicBezTo>
                        <a:pt x="83" y="178"/>
                        <a:pt x="84" y="180"/>
                        <a:pt x="84" y="181"/>
                      </a:cubicBezTo>
                      <a:cubicBezTo>
                        <a:pt x="84" y="182"/>
                        <a:pt x="85" y="185"/>
                        <a:pt x="84" y="187"/>
                      </a:cubicBezTo>
                      <a:cubicBezTo>
                        <a:pt x="83" y="188"/>
                        <a:pt x="82" y="190"/>
                        <a:pt x="82" y="190"/>
                      </a:cubicBezTo>
                      <a:cubicBezTo>
                        <a:pt x="82" y="190"/>
                        <a:pt x="84" y="192"/>
                        <a:pt x="83" y="194"/>
                      </a:cubicBezTo>
                      <a:cubicBezTo>
                        <a:pt x="81" y="196"/>
                        <a:pt x="78" y="198"/>
                        <a:pt x="77" y="198"/>
                      </a:cubicBezTo>
                      <a:cubicBezTo>
                        <a:pt x="76" y="199"/>
                        <a:pt x="73" y="201"/>
                        <a:pt x="73" y="201"/>
                      </a:cubicBezTo>
                      <a:cubicBezTo>
                        <a:pt x="73" y="201"/>
                        <a:pt x="73" y="207"/>
                        <a:pt x="73" y="208"/>
                      </a:cubicBezTo>
                      <a:cubicBezTo>
                        <a:pt x="73" y="209"/>
                        <a:pt x="68" y="217"/>
                        <a:pt x="69" y="219"/>
                      </a:cubicBezTo>
                      <a:cubicBezTo>
                        <a:pt x="71" y="221"/>
                        <a:pt x="71" y="224"/>
                        <a:pt x="71" y="225"/>
                      </a:cubicBezTo>
                      <a:cubicBezTo>
                        <a:pt x="71" y="226"/>
                        <a:pt x="70" y="226"/>
                        <a:pt x="69" y="227"/>
                      </a:cubicBezTo>
                      <a:cubicBezTo>
                        <a:pt x="69" y="228"/>
                        <a:pt x="66" y="227"/>
                        <a:pt x="68" y="230"/>
                      </a:cubicBezTo>
                      <a:cubicBezTo>
                        <a:pt x="70" y="233"/>
                        <a:pt x="71" y="234"/>
                        <a:pt x="72" y="236"/>
                      </a:cubicBezTo>
                      <a:cubicBezTo>
                        <a:pt x="73" y="238"/>
                        <a:pt x="72" y="238"/>
                        <a:pt x="74" y="240"/>
                      </a:cubicBezTo>
                      <a:cubicBezTo>
                        <a:pt x="75" y="242"/>
                        <a:pt x="76" y="243"/>
                        <a:pt x="77" y="245"/>
                      </a:cubicBezTo>
                      <a:cubicBezTo>
                        <a:pt x="79" y="246"/>
                        <a:pt x="80" y="247"/>
                        <a:pt x="80" y="248"/>
                      </a:cubicBezTo>
                      <a:cubicBezTo>
                        <a:pt x="80" y="250"/>
                        <a:pt x="84" y="254"/>
                        <a:pt x="80" y="251"/>
                      </a:cubicBezTo>
                      <a:cubicBezTo>
                        <a:pt x="76" y="248"/>
                        <a:pt x="79" y="251"/>
                        <a:pt x="74" y="247"/>
                      </a:cubicBezTo>
                      <a:cubicBezTo>
                        <a:pt x="69" y="242"/>
                        <a:pt x="68" y="244"/>
                        <a:pt x="66" y="241"/>
                      </a:cubicBezTo>
                      <a:cubicBezTo>
                        <a:pt x="64" y="239"/>
                        <a:pt x="67" y="248"/>
                        <a:pt x="63" y="237"/>
                      </a:cubicBezTo>
                      <a:cubicBezTo>
                        <a:pt x="59" y="226"/>
                        <a:pt x="57" y="227"/>
                        <a:pt x="56" y="225"/>
                      </a:cubicBezTo>
                      <a:cubicBezTo>
                        <a:pt x="55" y="223"/>
                        <a:pt x="56" y="225"/>
                        <a:pt x="53" y="220"/>
                      </a:cubicBezTo>
                      <a:cubicBezTo>
                        <a:pt x="50" y="214"/>
                        <a:pt x="53" y="218"/>
                        <a:pt x="50" y="214"/>
                      </a:cubicBezTo>
                      <a:cubicBezTo>
                        <a:pt x="47" y="211"/>
                        <a:pt x="47" y="216"/>
                        <a:pt x="46" y="209"/>
                      </a:cubicBezTo>
                      <a:cubicBezTo>
                        <a:pt x="45" y="203"/>
                        <a:pt x="44" y="207"/>
                        <a:pt x="43" y="200"/>
                      </a:cubicBezTo>
                      <a:cubicBezTo>
                        <a:pt x="41" y="193"/>
                        <a:pt x="44" y="192"/>
                        <a:pt x="40" y="189"/>
                      </a:cubicBezTo>
                      <a:cubicBezTo>
                        <a:pt x="36" y="186"/>
                        <a:pt x="36" y="187"/>
                        <a:pt x="35" y="185"/>
                      </a:cubicBezTo>
                      <a:cubicBezTo>
                        <a:pt x="34" y="182"/>
                        <a:pt x="35" y="185"/>
                        <a:pt x="32" y="179"/>
                      </a:cubicBezTo>
                      <a:cubicBezTo>
                        <a:pt x="28" y="172"/>
                        <a:pt x="24" y="170"/>
                        <a:pt x="24" y="159"/>
                      </a:cubicBezTo>
                      <a:cubicBezTo>
                        <a:pt x="24" y="149"/>
                        <a:pt x="24" y="147"/>
                        <a:pt x="24" y="147"/>
                      </a:cubicBezTo>
                      <a:cubicBezTo>
                        <a:pt x="24" y="147"/>
                        <a:pt x="19" y="143"/>
                        <a:pt x="20" y="137"/>
                      </a:cubicBezTo>
                      <a:cubicBezTo>
                        <a:pt x="22" y="131"/>
                        <a:pt x="23" y="133"/>
                        <a:pt x="22" y="131"/>
                      </a:cubicBezTo>
                      <a:cubicBezTo>
                        <a:pt x="22" y="129"/>
                        <a:pt x="21" y="129"/>
                        <a:pt x="19" y="127"/>
                      </a:cubicBezTo>
                      <a:cubicBezTo>
                        <a:pt x="17" y="124"/>
                        <a:pt x="17" y="125"/>
                        <a:pt x="17" y="123"/>
                      </a:cubicBezTo>
                      <a:cubicBezTo>
                        <a:pt x="16" y="122"/>
                        <a:pt x="16" y="118"/>
                        <a:pt x="16" y="118"/>
                      </a:cubicBezTo>
                      <a:cubicBezTo>
                        <a:pt x="14" y="119"/>
                        <a:pt x="14" y="119"/>
                        <a:pt x="14" y="119"/>
                      </a:cubicBezTo>
                      <a:cubicBezTo>
                        <a:pt x="14" y="119"/>
                        <a:pt x="0" y="258"/>
                        <a:pt x="138" y="278"/>
                      </a:cubicBezTo>
                      <a:cubicBezTo>
                        <a:pt x="138" y="278"/>
                        <a:pt x="106" y="271"/>
                        <a:pt x="104" y="265"/>
                      </a:cubicBezTo>
                      <a:cubicBezTo>
                        <a:pt x="104" y="265"/>
                        <a:pt x="103" y="259"/>
                        <a:pt x="104" y="259"/>
                      </a:cubicBezTo>
                      <a:cubicBezTo>
                        <a:pt x="106" y="259"/>
                        <a:pt x="108" y="260"/>
                        <a:pt x="110" y="258"/>
                      </a:cubicBezTo>
                      <a:cubicBezTo>
                        <a:pt x="112" y="257"/>
                        <a:pt x="114" y="255"/>
                        <a:pt x="114" y="255"/>
                      </a:cubicBezTo>
                      <a:cubicBezTo>
                        <a:pt x="114" y="257"/>
                        <a:pt x="114" y="257"/>
                        <a:pt x="114" y="257"/>
                      </a:cubicBezTo>
                      <a:cubicBezTo>
                        <a:pt x="114" y="257"/>
                        <a:pt x="112" y="258"/>
                        <a:pt x="118" y="257"/>
                      </a:cubicBezTo>
                      <a:cubicBezTo>
                        <a:pt x="125" y="256"/>
                        <a:pt x="125" y="256"/>
                        <a:pt x="127" y="255"/>
                      </a:cubicBezTo>
                      <a:cubicBezTo>
                        <a:pt x="129" y="254"/>
                        <a:pt x="132" y="249"/>
                        <a:pt x="133" y="252"/>
                      </a:cubicBezTo>
                      <a:cubicBezTo>
                        <a:pt x="135" y="255"/>
                        <a:pt x="132" y="254"/>
                        <a:pt x="135" y="255"/>
                      </a:cubicBezTo>
                      <a:cubicBezTo>
                        <a:pt x="137" y="257"/>
                        <a:pt x="143" y="255"/>
                        <a:pt x="143" y="255"/>
                      </a:cubicBezTo>
                      <a:cubicBezTo>
                        <a:pt x="143" y="255"/>
                        <a:pt x="153" y="255"/>
                        <a:pt x="154" y="254"/>
                      </a:cubicBezTo>
                      <a:cubicBezTo>
                        <a:pt x="155" y="253"/>
                        <a:pt x="155" y="252"/>
                        <a:pt x="156" y="252"/>
                      </a:cubicBezTo>
                      <a:cubicBezTo>
                        <a:pt x="158" y="252"/>
                        <a:pt x="159" y="255"/>
                        <a:pt x="159" y="255"/>
                      </a:cubicBezTo>
                      <a:cubicBezTo>
                        <a:pt x="154" y="258"/>
                        <a:pt x="154" y="258"/>
                        <a:pt x="154" y="258"/>
                      </a:cubicBezTo>
                      <a:cubicBezTo>
                        <a:pt x="149" y="262"/>
                        <a:pt x="149" y="262"/>
                        <a:pt x="149" y="262"/>
                      </a:cubicBezTo>
                      <a:cubicBezTo>
                        <a:pt x="149" y="262"/>
                        <a:pt x="146" y="262"/>
                        <a:pt x="148" y="263"/>
                      </a:cubicBezTo>
                      <a:cubicBezTo>
                        <a:pt x="150" y="264"/>
                        <a:pt x="151" y="264"/>
                        <a:pt x="154" y="264"/>
                      </a:cubicBezTo>
                      <a:cubicBezTo>
                        <a:pt x="156" y="265"/>
                        <a:pt x="161" y="269"/>
                        <a:pt x="163" y="266"/>
                      </a:cubicBezTo>
                      <a:cubicBezTo>
                        <a:pt x="164" y="264"/>
                        <a:pt x="164" y="263"/>
                        <a:pt x="165" y="262"/>
                      </a:cubicBezTo>
                      <a:cubicBezTo>
                        <a:pt x="166" y="260"/>
                        <a:pt x="166" y="258"/>
                        <a:pt x="168" y="258"/>
                      </a:cubicBezTo>
                      <a:cubicBezTo>
                        <a:pt x="171" y="258"/>
                        <a:pt x="173" y="259"/>
                        <a:pt x="173" y="259"/>
                      </a:cubicBezTo>
                      <a:cubicBezTo>
                        <a:pt x="171" y="263"/>
                        <a:pt x="171" y="263"/>
                        <a:pt x="171" y="263"/>
                      </a:cubicBezTo>
                      <a:cubicBezTo>
                        <a:pt x="171" y="263"/>
                        <a:pt x="175" y="263"/>
                        <a:pt x="177" y="263"/>
                      </a:cubicBezTo>
                      <a:cubicBezTo>
                        <a:pt x="178" y="263"/>
                        <a:pt x="179" y="265"/>
                        <a:pt x="181" y="263"/>
                      </a:cubicBezTo>
                      <a:cubicBezTo>
                        <a:pt x="183" y="261"/>
                        <a:pt x="183" y="261"/>
                        <a:pt x="186" y="260"/>
                      </a:cubicBezTo>
                      <a:cubicBezTo>
                        <a:pt x="188" y="260"/>
                        <a:pt x="191" y="259"/>
                        <a:pt x="192" y="259"/>
                      </a:cubicBezTo>
                      <a:cubicBezTo>
                        <a:pt x="193" y="260"/>
                        <a:pt x="195" y="260"/>
                        <a:pt x="196" y="260"/>
                      </a:cubicBezTo>
                      <a:cubicBezTo>
                        <a:pt x="197" y="260"/>
                        <a:pt x="202" y="264"/>
                        <a:pt x="203" y="263"/>
                      </a:cubicBezTo>
                      <a:cubicBezTo>
                        <a:pt x="204" y="262"/>
                        <a:pt x="210" y="263"/>
                        <a:pt x="210" y="263"/>
                      </a:cubicBezTo>
                      <a:cubicBezTo>
                        <a:pt x="210" y="263"/>
                        <a:pt x="194" y="277"/>
                        <a:pt x="160" y="278"/>
                      </a:cubicBezTo>
                      <a:cubicBezTo>
                        <a:pt x="160" y="278"/>
                        <a:pt x="236" y="282"/>
                        <a:pt x="279" y="207"/>
                      </a:cubicBezTo>
                      <a:cubicBezTo>
                        <a:pt x="322" y="133"/>
                        <a:pt x="292" y="37"/>
                        <a:pt x="194" y="4"/>
                      </a:cubicBezTo>
                      <a:cubicBezTo>
                        <a:pt x="194" y="4"/>
                        <a:pt x="267" y="31"/>
                        <a:pt x="287" y="102"/>
                      </a:cubicBezTo>
                      <a:cubicBezTo>
                        <a:pt x="286" y="103"/>
                        <a:pt x="286" y="103"/>
                        <a:pt x="286" y="103"/>
                      </a:cubicBezTo>
                      <a:cubicBezTo>
                        <a:pt x="284" y="101"/>
                        <a:pt x="284" y="102"/>
                        <a:pt x="283" y="99"/>
                      </a:cubicBezTo>
                      <a:cubicBezTo>
                        <a:pt x="281" y="95"/>
                        <a:pt x="282" y="96"/>
                        <a:pt x="281" y="94"/>
                      </a:cubicBezTo>
                      <a:cubicBezTo>
                        <a:pt x="280" y="91"/>
                        <a:pt x="280" y="93"/>
                        <a:pt x="278" y="91"/>
                      </a:cubicBezTo>
                      <a:cubicBezTo>
                        <a:pt x="277" y="88"/>
                        <a:pt x="276" y="89"/>
                        <a:pt x="275" y="87"/>
                      </a:cubicBezTo>
                      <a:cubicBezTo>
                        <a:pt x="274" y="86"/>
                        <a:pt x="272" y="82"/>
                        <a:pt x="271" y="81"/>
                      </a:cubicBezTo>
                      <a:cubicBezTo>
                        <a:pt x="270" y="79"/>
                        <a:pt x="267" y="79"/>
                        <a:pt x="266" y="79"/>
                      </a:cubicBezTo>
                      <a:cubicBezTo>
                        <a:pt x="265" y="78"/>
                        <a:pt x="265" y="77"/>
                        <a:pt x="265" y="78"/>
                      </a:cubicBezTo>
                      <a:cubicBezTo>
                        <a:pt x="264" y="80"/>
                        <a:pt x="267" y="82"/>
                        <a:pt x="267" y="82"/>
                      </a:cubicBezTo>
                      <a:cubicBezTo>
                        <a:pt x="267" y="88"/>
                        <a:pt x="267" y="88"/>
                        <a:pt x="267" y="88"/>
                      </a:cubicBezTo>
                      <a:cubicBezTo>
                        <a:pt x="267" y="88"/>
                        <a:pt x="269" y="93"/>
                        <a:pt x="269" y="94"/>
                      </a:cubicBezTo>
                      <a:cubicBezTo>
                        <a:pt x="269" y="95"/>
                        <a:pt x="267" y="99"/>
                        <a:pt x="267" y="99"/>
                      </a:cubicBezTo>
                      <a:cubicBezTo>
                        <a:pt x="267" y="99"/>
                        <a:pt x="266" y="103"/>
                        <a:pt x="265" y="103"/>
                      </a:cubicBezTo>
                      <a:cubicBezTo>
                        <a:pt x="264" y="104"/>
                        <a:pt x="256" y="105"/>
                        <a:pt x="256" y="105"/>
                      </a:cubicBezTo>
                      <a:cubicBezTo>
                        <a:pt x="256" y="105"/>
                        <a:pt x="254" y="103"/>
                        <a:pt x="253" y="101"/>
                      </a:cubicBezTo>
                      <a:cubicBezTo>
                        <a:pt x="251" y="98"/>
                        <a:pt x="247" y="98"/>
                        <a:pt x="246" y="97"/>
                      </a:cubicBezTo>
                      <a:cubicBezTo>
                        <a:pt x="246" y="96"/>
                        <a:pt x="247" y="94"/>
                        <a:pt x="245" y="91"/>
                      </a:cubicBezTo>
                      <a:cubicBezTo>
                        <a:pt x="243" y="88"/>
                        <a:pt x="245" y="89"/>
                        <a:pt x="243" y="87"/>
                      </a:cubicBezTo>
                      <a:cubicBezTo>
                        <a:pt x="240" y="84"/>
                        <a:pt x="240" y="84"/>
                        <a:pt x="240" y="84"/>
                      </a:cubicBezTo>
                      <a:cubicBezTo>
                        <a:pt x="240" y="84"/>
                        <a:pt x="234" y="82"/>
                        <a:pt x="236" y="86"/>
                      </a:cubicBezTo>
                      <a:cubicBezTo>
                        <a:pt x="238" y="89"/>
                        <a:pt x="236" y="93"/>
                        <a:pt x="238" y="93"/>
                      </a:cubicBezTo>
                      <a:cubicBezTo>
                        <a:pt x="239" y="93"/>
                        <a:pt x="240" y="92"/>
                        <a:pt x="242" y="95"/>
                      </a:cubicBezTo>
                      <a:cubicBezTo>
                        <a:pt x="243" y="98"/>
                        <a:pt x="243" y="99"/>
                        <a:pt x="244" y="100"/>
                      </a:cubicBezTo>
                      <a:cubicBezTo>
                        <a:pt x="245" y="101"/>
                        <a:pt x="245" y="105"/>
                        <a:pt x="247" y="106"/>
                      </a:cubicBezTo>
                      <a:cubicBezTo>
                        <a:pt x="248" y="106"/>
                        <a:pt x="252" y="106"/>
                        <a:pt x="251" y="107"/>
                      </a:cubicBezTo>
                      <a:cubicBezTo>
                        <a:pt x="251" y="109"/>
                        <a:pt x="249" y="111"/>
                        <a:pt x="251" y="112"/>
                      </a:cubicBezTo>
                      <a:cubicBezTo>
                        <a:pt x="254" y="113"/>
                        <a:pt x="254" y="114"/>
                        <a:pt x="255" y="113"/>
                      </a:cubicBezTo>
                      <a:cubicBezTo>
                        <a:pt x="257" y="113"/>
                        <a:pt x="256" y="114"/>
                        <a:pt x="258" y="113"/>
                      </a:cubicBezTo>
                      <a:cubicBezTo>
                        <a:pt x="261" y="112"/>
                        <a:pt x="263" y="112"/>
                        <a:pt x="263" y="112"/>
                      </a:cubicBezTo>
                      <a:cubicBezTo>
                        <a:pt x="263" y="112"/>
                        <a:pt x="266" y="114"/>
                        <a:pt x="266" y="115"/>
                      </a:cubicBezTo>
                      <a:cubicBezTo>
                        <a:pt x="266" y="116"/>
                        <a:pt x="265" y="122"/>
                        <a:pt x="265" y="122"/>
                      </a:cubicBezTo>
                      <a:cubicBezTo>
                        <a:pt x="262" y="127"/>
                        <a:pt x="262" y="127"/>
                        <a:pt x="262" y="127"/>
                      </a:cubicBezTo>
                      <a:cubicBezTo>
                        <a:pt x="262" y="127"/>
                        <a:pt x="262" y="137"/>
                        <a:pt x="261" y="137"/>
                      </a:cubicBezTo>
                      <a:cubicBezTo>
                        <a:pt x="259" y="137"/>
                        <a:pt x="257" y="141"/>
                        <a:pt x="256" y="142"/>
                      </a:cubicBezTo>
                      <a:cubicBezTo>
                        <a:pt x="255" y="143"/>
                        <a:pt x="255" y="149"/>
                        <a:pt x="255" y="149"/>
                      </a:cubicBezTo>
                      <a:cubicBezTo>
                        <a:pt x="252" y="153"/>
                        <a:pt x="252" y="153"/>
                        <a:pt x="252" y="153"/>
                      </a:cubicBezTo>
                      <a:cubicBezTo>
                        <a:pt x="252" y="153"/>
                        <a:pt x="252" y="158"/>
                        <a:pt x="252" y="159"/>
                      </a:cubicBezTo>
                      <a:cubicBezTo>
                        <a:pt x="252" y="160"/>
                        <a:pt x="253" y="165"/>
                        <a:pt x="252" y="168"/>
                      </a:cubicBezTo>
                      <a:cubicBezTo>
                        <a:pt x="252" y="171"/>
                        <a:pt x="248" y="173"/>
                        <a:pt x="248" y="173"/>
                      </a:cubicBezTo>
                      <a:cubicBezTo>
                        <a:pt x="248" y="173"/>
                        <a:pt x="253" y="178"/>
                        <a:pt x="250" y="179"/>
                      </a:cubicBezTo>
                      <a:cubicBezTo>
                        <a:pt x="248" y="179"/>
                        <a:pt x="245" y="183"/>
                        <a:pt x="244" y="184"/>
                      </a:cubicBezTo>
                      <a:cubicBezTo>
                        <a:pt x="244" y="185"/>
                        <a:pt x="244" y="187"/>
                        <a:pt x="242" y="187"/>
                      </a:cubicBezTo>
                      <a:cubicBezTo>
                        <a:pt x="241" y="188"/>
                        <a:pt x="238" y="188"/>
                        <a:pt x="238" y="189"/>
                      </a:cubicBezTo>
                      <a:cubicBezTo>
                        <a:pt x="238" y="190"/>
                        <a:pt x="238" y="194"/>
                        <a:pt x="238" y="194"/>
                      </a:cubicBezTo>
                      <a:cubicBezTo>
                        <a:pt x="233" y="202"/>
                        <a:pt x="233" y="202"/>
                        <a:pt x="233" y="202"/>
                      </a:cubicBezTo>
                      <a:cubicBezTo>
                        <a:pt x="226" y="207"/>
                        <a:pt x="226" y="207"/>
                        <a:pt x="226" y="207"/>
                      </a:cubicBezTo>
                      <a:cubicBezTo>
                        <a:pt x="226" y="207"/>
                        <a:pt x="227" y="210"/>
                        <a:pt x="225" y="211"/>
                      </a:cubicBezTo>
                      <a:cubicBezTo>
                        <a:pt x="223" y="211"/>
                        <a:pt x="217" y="214"/>
                        <a:pt x="216" y="215"/>
                      </a:cubicBezTo>
                      <a:cubicBezTo>
                        <a:pt x="215" y="216"/>
                        <a:pt x="210" y="218"/>
                        <a:pt x="208" y="218"/>
                      </a:cubicBezTo>
                      <a:cubicBezTo>
                        <a:pt x="206" y="218"/>
                        <a:pt x="209" y="223"/>
                        <a:pt x="206" y="218"/>
                      </a:cubicBezTo>
                      <a:cubicBezTo>
                        <a:pt x="204" y="213"/>
                        <a:pt x="206" y="216"/>
                        <a:pt x="203" y="211"/>
                      </a:cubicBezTo>
                      <a:cubicBezTo>
                        <a:pt x="201" y="206"/>
                        <a:pt x="201" y="210"/>
                        <a:pt x="201" y="206"/>
                      </a:cubicBezTo>
                      <a:cubicBezTo>
                        <a:pt x="201" y="202"/>
                        <a:pt x="201" y="206"/>
                        <a:pt x="201" y="202"/>
                      </a:cubicBezTo>
                      <a:cubicBezTo>
                        <a:pt x="201" y="198"/>
                        <a:pt x="202" y="201"/>
                        <a:pt x="200" y="197"/>
                      </a:cubicBezTo>
                      <a:cubicBezTo>
                        <a:pt x="198" y="192"/>
                        <a:pt x="199" y="194"/>
                        <a:pt x="196" y="191"/>
                      </a:cubicBezTo>
                      <a:cubicBezTo>
                        <a:pt x="193" y="188"/>
                        <a:pt x="191" y="191"/>
                        <a:pt x="193" y="187"/>
                      </a:cubicBezTo>
                      <a:cubicBezTo>
                        <a:pt x="195" y="183"/>
                        <a:pt x="194" y="187"/>
                        <a:pt x="195" y="183"/>
                      </a:cubicBezTo>
                      <a:cubicBezTo>
                        <a:pt x="196" y="178"/>
                        <a:pt x="194" y="178"/>
                        <a:pt x="197" y="176"/>
                      </a:cubicBezTo>
                      <a:cubicBezTo>
                        <a:pt x="200" y="174"/>
                        <a:pt x="202" y="173"/>
                        <a:pt x="201" y="171"/>
                      </a:cubicBezTo>
                      <a:cubicBezTo>
                        <a:pt x="201" y="168"/>
                        <a:pt x="201" y="167"/>
                        <a:pt x="201" y="165"/>
                      </a:cubicBezTo>
                      <a:cubicBezTo>
                        <a:pt x="200" y="164"/>
                        <a:pt x="197" y="161"/>
                        <a:pt x="197" y="160"/>
                      </a:cubicBezTo>
                      <a:cubicBezTo>
                        <a:pt x="197" y="159"/>
                        <a:pt x="197" y="160"/>
                        <a:pt x="195" y="157"/>
                      </a:cubicBezTo>
                      <a:cubicBezTo>
                        <a:pt x="193" y="154"/>
                        <a:pt x="191" y="152"/>
                        <a:pt x="191" y="152"/>
                      </a:cubicBezTo>
                      <a:cubicBezTo>
                        <a:pt x="191" y="152"/>
                        <a:pt x="191" y="145"/>
                        <a:pt x="191" y="143"/>
                      </a:cubicBezTo>
                      <a:cubicBezTo>
                        <a:pt x="191" y="140"/>
                        <a:pt x="190" y="144"/>
                        <a:pt x="191" y="140"/>
                      </a:cubicBezTo>
                      <a:cubicBezTo>
                        <a:pt x="192" y="136"/>
                        <a:pt x="192" y="133"/>
                        <a:pt x="192" y="133"/>
                      </a:cubicBezTo>
                      <a:cubicBezTo>
                        <a:pt x="192" y="133"/>
                        <a:pt x="187" y="130"/>
                        <a:pt x="185" y="130"/>
                      </a:cubicBezTo>
                      <a:cubicBezTo>
                        <a:pt x="183" y="131"/>
                        <a:pt x="183" y="134"/>
                        <a:pt x="180" y="131"/>
                      </a:cubicBezTo>
                      <a:cubicBezTo>
                        <a:pt x="178" y="129"/>
                        <a:pt x="178" y="127"/>
                        <a:pt x="177" y="127"/>
                      </a:cubicBezTo>
                      <a:cubicBezTo>
                        <a:pt x="176" y="126"/>
                        <a:pt x="174" y="126"/>
                        <a:pt x="173" y="127"/>
                      </a:cubicBezTo>
                      <a:cubicBezTo>
                        <a:pt x="171" y="128"/>
                        <a:pt x="167" y="128"/>
                        <a:pt x="164" y="130"/>
                      </a:cubicBezTo>
                      <a:cubicBezTo>
                        <a:pt x="161" y="131"/>
                        <a:pt x="160" y="131"/>
                        <a:pt x="157" y="131"/>
                      </a:cubicBezTo>
                      <a:cubicBezTo>
                        <a:pt x="153" y="131"/>
                        <a:pt x="148" y="132"/>
                        <a:pt x="145" y="130"/>
                      </a:cubicBezTo>
                      <a:cubicBezTo>
                        <a:pt x="142" y="129"/>
                        <a:pt x="142" y="131"/>
                        <a:pt x="140" y="128"/>
                      </a:cubicBezTo>
                      <a:cubicBezTo>
                        <a:pt x="139" y="124"/>
                        <a:pt x="140" y="125"/>
                        <a:pt x="137" y="123"/>
                      </a:cubicBezTo>
                      <a:cubicBezTo>
                        <a:pt x="135" y="122"/>
                        <a:pt x="134" y="123"/>
                        <a:pt x="134" y="120"/>
                      </a:cubicBezTo>
                      <a:cubicBezTo>
                        <a:pt x="133" y="117"/>
                        <a:pt x="135" y="118"/>
                        <a:pt x="133" y="115"/>
                      </a:cubicBezTo>
                      <a:cubicBezTo>
                        <a:pt x="130" y="112"/>
                        <a:pt x="134" y="116"/>
                        <a:pt x="130" y="112"/>
                      </a:cubicBezTo>
                      <a:cubicBezTo>
                        <a:pt x="127" y="108"/>
                        <a:pt x="125" y="112"/>
                        <a:pt x="127" y="108"/>
                      </a:cubicBezTo>
                      <a:cubicBezTo>
                        <a:pt x="128" y="105"/>
                        <a:pt x="129" y="107"/>
                        <a:pt x="129" y="103"/>
                      </a:cubicBezTo>
                      <a:cubicBezTo>
                        <a:pt x="129" y="99"/>
                        <a:pt x="135" y="105"/>
                        <a:pt x="131" y="97"/>
                      </a:cubicBezTo>
                      <a:cubicBezTo>
                        <a:pt x="128" y="89"/>
                        <a:pt x="127" y="91"/>
                        <a:pt x="130" y="85"/>
                      </a:cubicBezTo>
                      <a:cubicBezTo>
                        <a:pt x="134" y="79"/>
                        <a:pt x="138" y="77"/>
                        <a:pt x="138" y="76"/>
                      </a:cubicBezTo>
                      <a:cubicBezTo>
                        <a:pt x="139" y="74"/>
                        <a:pt x="140" y="71"/>
                        <a:pt x="142" y="70"/>
                      </a:cubicBezTo>
                      <a:cubicBezTo>
                        <a:pt x="143" y="69"/>
                        <a:pt x="142" y="68"/>
                        <a:pt x="145" y="68"/>
                      </a:cubicBezTo>
                      <a:cubicBezTo>
                        <a:pt x="148" y="69"/>
                        <a:pt x="151" y="67"/>
                        <a:pt x="153" y="65"/>
                      </a:cubicBezTo>
                      <a:cubicBezTo>
                        <a:pt x="155" y="63"/>
                        <a:pt x="158" y="61"/>
                        <a:pt x="159" y="60"/>
                      </a:cubicBezTo>
                      <a:cubicBezTo>
                        <a:pt x="160" y="60"/>
                        <a:pt x="160" y="61"/>
                        <a:pt x="163" y="60"/>
                      </a:cubicBezTo>
                      <a:cubicBezTo>
                        <a:pt x="166" y="59"/>
                        <a:pt x="166" y="59"/>
                        <a:pt x="168" y="59"/>
                      </a:cubicBezTo>
                      <a:cubicBezTo>
                        <a:pt x="170" y="59"/>
                        <a:pt x="166" y="60"/>
                        <a:pt x="172" y="59"/>
                      </a:cubicBezTo>
                      <a:cubicBezTo>
                        <a:pt x="178" y="58"/>
                        <a:pt x="176" y="58"/>
                        <a:pt x="178" y="58"/>
                      </a:cubicBezTo>
                      <a:cubicBezTo>
                        <a:pt x="179" y="58"/>
                        <a:pt x="178" y="58"/>
                        <a:pt x="180" y="58"/>
                      </a:cubicBezTo>
                      <a:cubicBezTo>
                        <a:pt x="183" y="59"/>
                        <a:pt x="182" y="54"/>
                        <a:pt x="183" y="59"/>
                      </a:cubicBezTo>
                      <a:cubicBezTo>
                        <a:pt x="183" y="63"/>
                        <a:pt x="181" y="66"/>
                        <a:pt x="185" y="66"/>
                      </a:cubicBezTo>
                      <a:cubicBezTo>
                        <a:pt x="189" y="66"/>
                        <a:pt x="185" y="66"/>
                        <a:pt x="189" y="66"/>
                      </a:cubicBezTo>
                      <a:cubicBezTo>
                        <a:pt x="193" y="66"/>
                        <a:pt x="192" y="67"/>
                        <a:pt x="194" y="68"/>
                      </a:cubicBezTo>
                      <a:cubicBezTo>
                        <a:pt x="196" y="69"/>
                        <a:pt x="197" y="70"/>
                        <a:pt x="200" y="70"/>
                      </a:cubicBezTo>
                      <a:cubicBezTo>
                        <a:pt x="202" y="70"/>
                        <a:pt x="198" y="75"/>
                        <a:pt x="202" y="70"/>
                      </a:cubicBezTo>
                      <a:cubicBezTo>
                        <a:pt x="207" y="66"/>
                        <a:pt x="199" y="65"/>
                        <a:pt x="207" y="66"/>
                      </a:cubicBezTo>
                      <a:cubicBezTo>
                        <a:pt x="214" y="67"/>
                        <a:pt x="215" y="68"/>
                        <a:pt x="217" y="68"/>
                      </a:cubicBezTo>
                      <a:cubicBezTo>
                        <a:pt x="218" y="67"/>
                        <a:pt x="218" y="68"/>
                        <a:pt x="221" y="67"/>
                      </a:cubicBezTo>
                      <a:cubicBezTo>
                        <a:pt x="225" y="65"/>
                        <a:pt x="225" y="65"/>
                        <a:pt x="226" y="66"/>
                      </a:cubicBezTo>
                      <a:cubicBezTo>
                        <a:pt x="228" y="66"/>
                        <a:pt x="228" y="69"/>
                        <a:pt x="229" y="66"/>
                      </a:cubicBezTo>
                      <a:cubicBezTo>
                        <a:pt x="230" y="63"/>
                        <a:pt x="233" y="64"/>
                        <a:pt x="229" y="62"/>
                      </a:cubicBezTo>
                      <a:cubicBezTo>
                        <a:pt x="225" y="61"/>
                        <a:pt x="224" y="63"/>
                        <a:pt x="223" y="60"/>
                      </a:cubicBezTo>
                      <a:cubicBezTo>
                        <a:pt x="222" y="58"/>
                        <a:pt x="226" y="58"/>
                        <a:pt x="222" y="58"/>
                      </a:cubicBezTo>
                      <a:cubicBezTo>
                        <a:pt x="219" y="57"/>
                        <a:pt x="219" y="57"/>
                        <a:pt x="216" y="56"/>
                      </a:cubicBezTo>
                      <a:cubicBezTo>
                        <a:pt x="213" y="55"/>
                        <a:pt x="210" y="59"/>
                        <a:pt x="209" y="56"/>
                      </a:cubicBezTo>
                      <a:cubicBezTo>
                        <a:pt x="208" y="53"/>
                        <a:pt x="203" y="58"/>
                        <a:pt x="208" y="53"/>
                      </a:cubicBezTo>
                      <a:cubicBezTo>
                        <a:pt x="214" y="48"/>
                        <a:pt x="212" y="46"/>
                        <a:pt x="215" y="47"/>
                      </a:cubicBezTo>
                      <a:cubicBezTo>
                        <a:pt x="219" y="48"/>
                        <a:pt x="218" y="51"/>
                        <a:pt x="220" y="49"/>
                      </a:cubicBezTo>
                      <a:cubicBezTo>
                        <a:pt x="222" y="47"/>
                        <a:pt x="227" y="46"/>
                        <a:pt x="222" y="43"/>
                      </a:cubicBezTo>
                      <a:cubicBezTo>
                        <a:pt x="218" y="40"/>
                        <a:pt x="221" y="41"/>
                        <a:pt x="217" y="40"/>
                      </a:cubicBezTo>
                      <a:cubicBezTo>
                        <a:pt x="213" y="38"/>
                        <a:pt x="209" y="47"/>
                        <a:pt x="207" y="46"/>
                      </a:cubicBezTo>
                      <a:cubicBezTo>
                        <a:pt x="205" y="44"/>
                        <a:pt x="204" y="43"/>
                        <a:pt x="202" y="44"/>
                      </a:cubicBezTo>
                      <a:cubicBezTo>
                        <a:pt x="201" y="45"/>
                        <a:pt x="201" y="48"/>
                        <a:pt x="201" y="51"/>
                      </a:cubicBezTo>
                      <a:cubicBezTo>
                        <a:pt x="201" y="54"/>
                        <a:pt x="203" y="54"/>
                        <a:pt x="199" y="52"/>
                      </a:cubicBezTo>
                      <a:cubicBezTo>
                        <a:pt x="195" y="50"/>
                        <a:pt x="203" y="51"/>
                        <a:pt x="194" y="48"/>
                      </a:cubicBezTo>
                      <a:cubicBezTo>
                        <a:pt x="184" y="44"/>
                        <a:pt x="181" y="45"/>
                        <a:pt x="180" y="46"/>
                      </a:cubicBezTo>
                      <a:cubicBezTo>
                        <a:pt x="179" y="48"/>
                        <a:pt x="177" y="47"/>
                        <a:pt x="176" y="48"/>
                      </a:cubicBezTo>
                      <a:cubicBezTo>
                        <a:pt x="175" y="49"/>
                        <a:pt x="179" y="52"/>
                        <a:pt x="175" y="49"/>
                      </a:cubicBezTo>
                      <a:cubicBezTo>
                        <a:pt x="171" y="47"/>
                        <a:pt x="167" y="51"/>
                        <a:pt x="167" y="51"/>
                      </a:cubicBezTo>
                      <a:cubicBezTo>
                        <a:pt x="167" y="51"/>
                        <a:pt x="165" y="50"/>
                        <a:pt x="164" y="51"/>
                      </a:cubicBezTo>
                      <a:cubicBezTo>
                        <a:pt x="162" y="53"/>
                        <a:pt x="159" y="54"/>
                        <a:pt x="157" y="53"/>
                      </a:cubicBezTo>
                      <a:cubicBezTo>
                        <a:pt x="155" y="52"/>
                        <a:pt x="151" y="54"/>
                        <a:pt x="154" y="49"/>
                      </a:cubicBezTo>
                      <a:cubicBezTo>
                        <a:pt x="158" y="44"/>
                        <a:pt x="155" y="47"/>
                        <a:pt x="161" y="45"/>
                      </a:cubicBezTo>
                      <a:cubicBezTo>
                        <a:pt x="166" y="42"/>
                        <a:pt x="175" y="42"/>
                        <a:pt x="167" y="40"/>
                      </a:cubicBezTo>
                      <a:cubicBezTo>
                        <a:pt x="160" y="39"/>
                        <a:pt x="171" y="39"/>
                        <a:pt x="162" y="34"/>
                      </a:cubicBezTo>
                      <a:cubicBezTo>
                        <a:pt x="152" y="30"/>
                        <a:pt x="152" y="36"/>
                        <a:pt x="152" y="30"/>
                      </a:cubicBezTo>
                      <a:cubicBezTo>
                        <a:pt x="153" y="23"/>
                        <a:pt x="152" y="23"/>
                        <a:pt x="150" y="23"/>
                      </a:cubicBezTo>
                      <a:cubicBezTo>
                        <a:pt x="148" y="24"/>
                        <a:pt x="142" y="25"/>
                        <a:pt x="139" y="25"/>
                      </a:cubicBezTo>
                      <a:cubicBezTo>
                        <a:pt x="137" y="26"/>
                        <a:pt x="140" y="28"/>
                        <a:pt x="136" y="25"/>
                      </a:cubicBezTo>
                      <a:cubicBezTo>
                        <a:pt x="131" y="22"/>
                        <a:pt x="130" y="26"/>
                        <a:pt x="131" y="22"/>
                      </a:cubicBezTo>
                      <a:cubicBezTo>
                        <a:pt x="133" y="19"/>
                        <a:pt x="133" y="18"/>
                        <a:pt x="136" y="16"/>
                      </a:cubicBezTo>
                      <a:cubicBezTo>
                        <a:pt x="138" y="13"/>
                        <a:pt x="138" y="5"/>
                        <a:pt x="144" y="8"/>
                      </a:cubicBezTo>
                      <a:cubicBezTo>
                        <a:pt x="151" y="11"/>
                        <a:pt x="148" y="10"/>
                        <a:pt x="154" y="11"/>
                      </a:cubicBezTo>
                      <a:cubicBezTo>
                        <a:pt x="159" y="11"/>
                        <a:pt x="161" y="10"/>
                        <a:pt x="161" y="9"/>
                      </a:cubicBezTo>
                      <a:cubicBezTo>
                        <a:pt x="161" y="8"/>
                        <a:pt x="155" y="5"/>
                        <a:pt x="155" y="5"/>
                      </a:cubicBezTo>
                      <a:cubicBezTo>
                        <a:pt x="155" y="5"/>
                        <a:pt x="153" y="6"/>
                        <a:pt x="154" y="5"/>
                      </a:cubicBezTo>
                      <a:cubicBezTo>
                        <a:pt x="155" y="4"/>
                        <a:pt x="156" y="2"/>
                        <a:pt x="156" y="2"/>
                      </a:cubicBezTo>
                      <a:cubicBezTo>
                        <a:pt x="154" y="0"/>
                        <a:pt x="154" y="0"/>
                        <a:pt x="154" y="0"/>
                      </a:cubicBezTo>
                      <a:cubicBezTo>
                        <a:pt x="154" y="0"/>
                        <a:pt x="136" y="0"/>
                        <a:pt x="131" y="1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 rot="2599983">
              <a:off x="4920582" y="2435710"/>
              <a:ext cx="447261" cy="523210"/>
              <a:chOff x="4859210" y="1630618"/>
              <a:chExt cx="507337" cy="593487"/>
            </a:xfrm>
          </p:grpSpPr>
          <p:grpSp>
            <p:nvGrpSpPr>
              <p:cNvPr id="193" name="Group 140"/>
              <p:cNvGrpSpPr/>
              <p:nvPr/>
            </p:nvGrpSpPr>
            <p:grpSpPr>
              <a:xfrm rot="2327168">
                <a:off x="4859210" y="1630618"/>
                <a:ext cx="507337" cy="593487"/>
                <a:chOff x="4468813" y="1739900"/>
                <a:chExt cx="588963" cy="688975"/>
              </a:xfrm>
              <a:solidFill>
                <a:schemeClr val="accent2"/>
              </a:solidFill>
            </p:grpSpPr>
            <p:sp>
              <p:nvSpPr>
                <p:cNvPr id="200" name="Oval 30"/>
                <p:cNvSpPr>
                  <a:spLocks noChangeArrowheads="1"/>
                </p:cNvSpPr>
                <p:nvPr/>
              </p:nvSpPr>
              <p:spPr bwMode="auto">
                <a:xfrm>
                  <a:off x="4468813" y="1739900"/>
                  <a:ext cx="588963" cy="58896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1" name="Freeform 31"/>
                <p:cNvSpPr>
                  <a:spLocks/>
                </p:cNvSpPr>
                <p:nvPr/>
              </p:nvSpPr>
              <p:spPr bwMode="auto">
                <a:xfrm>
                  <a:off x="4618038" y="2289175"/>
                  <a:ext cx="150813" cy="1397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8"/>
                    </a:cxn>
                    <a:cxn ang="0">
                      <a:pos x="95" y="1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5" h="88">
                      <a:moveTo>
                        <a:pt x="0" y="0"/>
                      </a:moveTo>
                      <a:lnTo>
                        <a:pt x="8" y="88"/>
                      </a:lnTo>
                      <a:lnTo>
                        <a:pt x="95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94" name="Group 139"/>
              <p:cNvGrpSpPr/>
              <p:nvPr/>
            </p:nvGrpSpPr>
            <p:grpSpPr>
              <a:xfrm>
                <a:off x="4952287" y="1709298"/>
                <a:ext cx="377425" cy="376058"/>
                <a:chOff x="4530725" y="1808163"/>
                <a:chExt cx="438150" cy="436563"/>
              </a:xfrm>
            </p:grpSpPr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4668838" y="1808163"/>
                  <a:ext cx="160338" cy="436563"/>
                </a:xfrm>
                <a:custGeom>
                  <a:avLst/>
                  <a:gdLst/>
                  <a:ahLst/>
                  <a:cxnLst>
                    <a:cxn ang="0">
                      <a:pos x="64" y="0"/>
                    </a:cxn>
                    <a:cxn ang="0">
                      <a:pos x="0" y="172"/>
                    </a:cxn>
                    <a:cxn ang="0">
                      <a:pos x="64" y="345"/>
                    </a:cxn>
                    <a:cxn ang="0">
                      <a:pos x="127" y="172"/>
                    </a:cxn>
                    <a:cxn ang="0">
                      <a:pos x="64" y="0"/>
                    </a:cxn>
                    <a:cxn ang="0">
                      <a:pos x="64" y="317"/>
                    </a:cxn>
                    <a:cxn ang="0">
                      <a:pos x="10" y="172"/>
                    </a:cxn>
                    <a:cxn ang="0">
                      <a:pos x="64" y="28"/>
                    </a:cxn>
                    <a:cxn ang="0">
                      <a:pos x="117" y="172"/>
                    </a:cxn>
                    <a:cxn ang="0">
                      <a:pos x="64" y="317"/>
                    </a:cxn>
                  </a:cxnLst>
                  <a:rect l="0" t="0" r="r" b="b"/>
                  <a:pathLst>
                    <a:path w="127" h="345">
                      <a:moveTo>
                        <a:pt x="64" y="0"/>
                      </a:moveTo>
                      <a:cubicBezTo>
                        <a:pt x="29" y="0"/>
                        <a:pt x="0" y="77"/>
                        <a:pt x="0" y="172"/>
                      </a:cubicBezTo>
                      <a:cubicBezTo>
                        <a:pt x="0" y="268"/>
                        <a:pt x="29" y="345"/>
                        <a:pt x="64" y="345"/>
                      </a:cubicBezTo>
                      <a:cubicBezTo>
                        <a:pt x="99" y="345"/>
                        <a:pt x="127" y="268"/>
                        <a:pt x="127" y="172"/>
                      </a:cubicBezTo>
                      <a:cubicBezTo>
                        <a:pt x="127" y="77"/>
                        <a:pt x="99" y="0"/>
                        <a:pt x="64" y="0"/>
                      </a:cubicBezTo>
                      <a:close/>
                      <a:moveTo>
                        <a:pt x="64" y="317"/>
                      </a:moveTo>
                      <a:cubicBezTo>
                        <a:pt x="34" y="317"/>
                        <a:pt x="10" y="252"/>
                        <a:pt x="10" y="172"/>
                      </a:cubicBezTo>
                      <a:cubicBezTo>
                        <a:pt x="10" y="92"/>
                        <a:pt x="34" y="28"/>
                        <a:pt x="64" y="28"/>
                      </a:cubicBezTo>
                      <a:cubicBezTo>
                        <a:pt x="93" y="28"/>
                        <a:pt x="117" y="92"/>
                        <a:pt x="117" y="172"/>
                      </a:cubicBezTo>
                      <a:cubicBezTo>
                        <a:pt x="117" y="252"/>
                        <a:pt x="93" y="317"/>
                        <a:pt x="64" y="317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6" name="Freeform 66"/>
                <p:cNvSpPr>
                  <a:spLocks noEditPoints="1"/>
                </p:cNvSpPr>
                <p:nvPr/>
              </p:nvSpPr>
              <p:spPr bwMode="auto">
                <a:xfrm>
                  <a:off x="4530725" y="1946275"/>
                  <a:ext cx="438150" cy="160338"/>
                </a:xfrm>
                <a:custGeom>
                  <a:avLst/>
                  <a:gdLst/>
                  <a:ahLst/>
                  <a:cxnLst>
                    <a:cxn ang="0">
                      <a:pos x="346" y="63"/>
                    </a:cxn>
                    <a:cxn ang="0">
                      <a:pos x="173" y="0"/>
                    </a:cxn>
                    <a:cxn ang="0">
                      <a:pos x="0" y="63"/>
                    </a:cxn>
                    <a:cxn ang="0">
                      <a:pos x="173" y="127"/>
                    </a:cxn>
                    <a:cxn ang="0">
                      <a:pos x="346" y="63"/>
                    </a:cxn>
                    <a:cxn ang="0">
                      <a:pos x="28" y="63"/>
                    </a:cxn>
                    <a:cxn ang="0">
                      <a:pos x="173" y="10"/>
                    </a:cxn>
                    <a:cxn ang="0">
                      <a:pos x="317" y="63"/>
                    </a:cxn>
                    <a:cxn ang="0">
                      <a:pos x="173" y="117"/>
                    </a:cxn>
                    <a:cxn ang="0">
                      <a:pos x="28" y="63"/>
                    </a:cxn>
                  </a:cxnLst>
                  <a:rect l="0" t="0" r="r" b="b"/>
                  <a:pathLst>
                    <a:path w="346" h="127">
                      <a:moveTo>
                        <a:pt x="346" y="63"/>
                      </a:moveTo>
                      <a:cubicBezTo>
                        <a:pt x="346" y="28"/>
                        <a:pt x="268" y="0"/>
                        <a:pt x="173" y="0"/>
                      </a:cubicBezTo>
                      <a:cubicBezTo>
                        <a:pt x="77" y="0"/>
                        <a:pt x="0" y="28"/>
                        <a:pt x="0" y="63"/>
                      </a:cubicBezTo>
                      <a:cubicBezTo>
                        <a:pt x="0" y="99"/>
                        <a:pt x="77" y="127"/>
                        <a:pt x="173" y="127"/>
                      </a:cubicBezTo>
                      <a:cubicBezTo>
                        <a:pt x="268" y="127"/>
                        <a:pt x="346" y="99"/>
                        <a:pt x="346" y="63"/>
                      </a:cubicBezTo>
                      <a:close/>
                      <a:moveTo>
                        <a:pt x="28" y="63"/>
                      </a:moveTo>
                      <a:cubicBezTo>
                        <a:pt x="28" y="34"/>
                        <a:pt x="93" y="10"/>
                        <a:pt x="173" y="10"/>
                      </a:cubicBezTo>
                      <a:cubicBezTo>
                        <a:pt x="253" y="10"/>
                        <a:pt x="317" y="34"/>
                        <a:pt x="317" y="63"/>
                      </a:cubicBezTo>
                      <a:cubicBezTo>
                        <a:pt x="317" y="93"/>
                        <a:pt x="253" y="117"/>
                        <a:pt x="173" y="117"/>
                      </a:cubicBezTo>
                      <a:cubicBezTo>
                        <a:pt x="93" y="117"/>
                        <a:pt x="28" y="93"/>
                        <a:pt x="28" y="63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4562475" y="1839913"/>
                  <a:ext cx="373063" cy="373063"/>
                </a:xfrm>
                <a:custGeom>
                  <a:avLst/>
                  <a:gdLst/>
                  <a:ahLst/>
                  <a:cxnLst>
                    <a:cxn ang="0">
                      <a:pos x="269" y="25"/>
                    </a:cxn>
                    <a:cxn ang="0">
                      <a:pos x="102" y="102"/>
                    </a:cxn>
                    <a:cxn ang="0">
                      <a:pos x="25" y="270"/>
                    </a:cxn>
                    <a:cxn ang="0">
                      <a:pos x="192" y="192"/>
                    </a:cxn>
                    <a:cxn ang="0">
                      <a:pos x="269" y="25"/>
                    </a:cxn>
                    <a:cxn ang="0">
                      <a:pos x="44" y="250"/>
                    </a:cxn>
                    <a:cxn ang="0">
                      <a:pos x="109" y="110"/>
                    </a:cxn>
                    <a:cxn ang="0">
                      <a:pos x="249" y="45"/>
                    </a:cxn>
                    <a:cxn ang="0">
                      <a:pos x="184" y="185"/>
                    </a:cxn>
                    <a:cxn ang="0">
                      <a:pos x="44" y="250"/>
                    </a:cxn>
                  </a:cxnLst>
                  <a:rect l="0" t="0" r="r" b="b"/>
                  <a:pathLst>
                    <a:path w="294" h="294">
                      <a:moveTo>
                        <a:pt x="269" y="25"/>
                      </a:moveTo>
                      <a:cubicBezTo>
                        <a:pt x="244" y="0"/>
                        <a:pt x="169" y="35"/>
                        <a:pt x="102" y="102"/>
                      </a:cubicBezTo>
                      <a:cubicBezTo>
                        <a:pt x="34" y="170"/>
                        <a:pt x="0" y="245"/>
                        <a:pt x="25" y="270"/>
                      </a:cubicBezTo>
                      <a:cubicBezTo>
                        <a:pt x="49" y="294"/>
                        <a:pt x="124" y="260"/>
                        <a:pt x="192" y="192"/>
                      </a:cubicBezTo>
                      <a:cubicBezTo>
                        <a:pt x="259" y="125"/>
                        <a:pt x="294" y="50"/>
                        <a:pt x="269" y="25"/>
                      </a:cubicBezTo>
                      <a:close/>
                      <a:moveTo>
                        <a:pt x="44" y="250"/>
                      </a:moveTo>
                      <a:cubicBezTo>
                        <a:pt x="24" y="229"/>
                        <a:pt x="53" y="166"/>
                        <a:pt x="109" y="110"/>
                      </a:cubicBezTo>
                      <a:cubicBezTo>
                        <a:pt x="166" y="53"/>
                        <a:pt x="228" y="24"/>
                        <a:pt x="249" y="45"/>
                      </a:cubicBezTo>
                      <a:cubicBezTo>
                        <a:pt x="270" y="66"/>
                        <a:pt x="241" y="129"/>
                        <a:pt x="184" y="185"/>
                      </a:cubicBezTo>
                      <a:cubicBezTo>
                        <a:pt x="128" y="242"/>
                        <a:pt x="65" y="271"/>
                        <a:pt x="44" y="25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8" name="Freeform 68"/>
                <p:cNvSpPr>
                  <a:spLocks noEditPoints="1"/>
                </p:cNvSpPr>
                <p:nvPr/>
              </p:nvSpPr>
              <p:spPr bwMode="auto">
                <a:xfrm>
                  <a:off x="4562475" y="1839913"/>
                  <a:ext cx="373063" cy="373063"/>
                </a:xfrm>
                <a:custGeom>
                  <a:avLst/>
                  <a:gdLst/>
                  <a:ahLst/>
                  <a:cxnLst>
                    <a:cxn ang="0">
                      <a:pos x="269" y="270"/>
                    </a:cxn>
                    <a:cxn ang="0">
                      <a:pos x="192" y="102"/>
                    </a:cxn>
                    <a:cxn ang="0">
                      <a:pos x="25" y="25"/>
                    </a:cxn>
                    <a:cxn ang="0">
                      <a:pos x="102" y="192"/>
                    </a:cxn>
                    <a:cxn ang="0">
                      <a:pos x="269" y="270"/>
                    </a:cxn>
                    <a:cxn ang="0">
                      <a:pos x="44" y="45"/>
                    </a:cxn>
                    <a:cxn ang="0">
                      <a:pos x="184" y="110"/>
                    </a:cxn>
                    <a:cxn ang="0">
                      <a:pos x="249" y="250"/>
                    </a:cxn>
                    <a:cxn ang="0">
                      <a:pos x="109" y="185"/>
                    </a:cxn>
                    <a:cxn ang="0">
                      <a:pos x="44" y="45"/>
                    </a:cxn>
                  </a:cxnLst>
                  <a:rect l="0" t="0" r="r" b="b"/>
                  <a:pathLst>
                    <a:path w="294" h="294">
                      <a:moveTo>
                        <a:pt x="269" y="270"/>
                      </a:moveTo>
                      <a:cubicBezTo>
                        <a:pt x="294" y="245"/>
                        <a:pt x="259" y="170"/>
                        <a:pt x="192" y="102"/>
                      </a:cubicBezTo>
                      <a:cubicBezTo>
                        <a:pt x="124" y="35"/>
                        <a:pt x="49" y="0"/>
                        <a:pt x="25" y="25"/>
                      </a:cubicBezTo>
                      <a:cubicBezTo>
                        <a:pt x="0" y="50"/>
                        <a:pt x="34" y="125"/>
                        <a:pt x="102" y="192"/>
                      </a:cubicBezTo>
                      <a:cubicBezTo>
                        <a:pt x="169" y="260"/>
                        <a:pt x="244" y="294"/>
                        <a:pt x="269" y="270"/>
                      </a:cubicBezTo>
                      <a:close/>
                      <a:moveTo>
                        <a:pt x="44" y="45"/>
                      </a:moveTo>
                      <a:cubicBezTo>
                        <a:pt x="65" y="24"/>
                        <a:pt x="128" y="53"/>
                        <a:pt x="184" y="110"/>
                      </a:cubicBezTo>
                      <a:cubicBezTo>
                        <a:pt x="241" y="166"/>
                        <a:pt x="270" y="229"/>
                        <a:pt x="249" y="250"/>
                      </a:cubicBezTo>
                      <a:cubicBezTo>
                        <a:pt x="228" y="271"/>
                        <a:pt x="166" y="242"/>
                        <a:pt x="109" y="185"/>
                      </a:cubicBezTo>
                      <a:cubicBezTo>
                        <a:pt x="53" y="129"/>
                        <a:pt x="24" y="66"/>
                        <a:pt x="44" y="4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9" name="Oval 69"/>
                <p:cNvSpPr>
                  <a:spLocks noChangeArrowheads="1"/>
                </p:cNvSpPr>
                <p:nvPr/>
              </p:nvSpPr>
              <p:spPr bwMode="auto">
                <a:xfrm>
                  <a:off x="4714875" y="1993900"/>
                  <a:ext cx="68263" cy="66675"/>
                </a:xfrm>
                <a:prstGeom prst="ellipse">
                  <a:avLst/>
                </a:pr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03" name="Group 202"/>
            <p:cNvGrpSpPr/>
            <p:nvPr/>
          </p:nvGrpSpPr>
          <p:grpSpPr>
            <a:xfrm>
              <a:off x="5217171" y="2036373"/>
              <a:ext cx="470413" cy="402039"/>
              <a:chOff x="5217171" y="2036373"/>
              <a:chExt cx="470413" cy="402039"/>
            </a:xfrm>
          </p:grpSpPr>
          <p:grpSp>
            <p:nvGrpSpPr>
              <p:cNvPr id="175" name="Group 133"/>
              <p:cNvGrpSpPr/>
              <p:nvPr/>
            </p:nvGrpSpPr>
            <p:grpSpPr>
              <a:xfrm rot="4811506">
                <a:off x="5251358" y="2002186"/>
                <a:ext cx="402039" cy="470413"/>
                <a:chOff x="3008313" y="2062163"/>
                <a:chExt cx="466725" cy="546100"/>
              </a:xfrm>
              <a:solidFill>
                <a:schemeClr val="accent6"/>
              </a:solidFill>
            </p:grpSpPr>
            <p:sp>
              <p:nvSpPr>
                <p:cNvPr id="177" name="Oval 38"/>
                <p:cNvSpPr>
                  <a:spLocks noChangeArrowheads="1"/>
                </p:cNvSpPr>
                <p:nvPr/>
              </p:nvSpPr>
              <p:spPr bwMode="auto">
                <a:xfrm>
                  <a:off x="3008313" y="2062163"/>
                  <a:ext cx="466725" cy="46513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8" name="Freeform 39"/>
                <p:cNvSpPr>
                  <a:spLocks/>
                </p:cNvSpPr>
                <p:nvPr/>
              </p:nvSpPr>
              <p:spPr bwMode="auto">
                <a:xfrm>
                  <a:off x="3236913" y="2495550"/>
                  <a:ext cx="120650" cy="112713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69" y="71"/>
                    </a:cxn>
                    <a:cxn ang="0">
                      <a:pos x="0" y="12"/>
                    </a:cxn>
                    <a:cxn ang="0">
                      <a:pos x="76" y="0"/>
                    </a:cxn>
                  </a:cxnLst>
                  <a:rect l="0" t="0" r="r" b="b"/>
                  <a:pathLst>
                    <a:path w="76" h="71">
                      <a:moveTo>
                        <a:pt x="76" y="0"/>
                      </a:moveTo>
                      <a:lnTo>
                        <a:pt x="69" y="71"/>
                      </a:lnTo>
                      <a:lnTo>
                        <a:pt x="0" y="1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02" name="Freeform 122"/>
              <p:cNvSpPr>
                <a:spLocks noEditPoints="1"/>
              </p:cNvSpPr>
              <p:nvPr/>
            </p:nvSpPr>
            <p:spPr bwMode="auto">
              <a:xfrm>
                <a:off x="5410723" y="2121768"/>
                <a:ext cx="147308" cy="211857"/>
              </a:xfrm>
              <a:custGeom>
                <a:avLst/>
                <a:gdLst/>
                <a:ahLst/>
                <a:cxnLst>
                  <a:cxn ang="0">
                    <a:pos x="41" y="29"/>
                  </a:cxn>
                  <a:cxn ang="0">
                    <a:pos x="23" y="50"/>
                  </a:cxn>
                  <a:cxn ang="0">
                    <a:pos x="23" y="55"/>
                  </a:cxn>
                  <a:cxn ang="0">
                    <a:pos x="32" y="55"/>
                  </a:cxn>
                  <a:cxn ang="0">
                    <a:pos x="34" y="57"/>
                  </a:cxn>
                  <a:cxn ang="0">
                    <a:pos x="32" y="59"/>
                  </a:cxn>
                  <a:cxn ang="0">
                    <a:pos x="9" y="59"/>
                  </a:cxn>
                  <a:cxn ang="0">
                    <a:pos x="7" y="57"/>
                  </a:cxn>
                  <a:cxn ang="0">
                    <a:pos x="9" y="55"/>
                  </a:cxn>
                  <a:cxn ang="0">
                    <a:pos x="18" y="55"/>
                  </a:cxn>
                  <a:cxn ang="0">
                    <a:pos x="18" y="50"/>
                  </a:cxn>
                  <a:cxn ang="0">
                    <a:pos x="0" y="29"/>
                  </a:cxn>
                  <a:cxn ang="0">
                    <a:pos x="0" y="25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4" y="29"/>
                  </a:cxn>
                  <a:cxn ang="0">
                    <a:pos x="20" y="45"/>
                  </a:cxn>
                  <a:cxn ang="0">
                    <a:pos x="36" y="29"/>
                  </a:cxn>
                  <a:cxn ang="0">
                    <a:pos x="36" y="25"/>
                  </a:cxn>
                  <a:cxn ang="0">
                    <a:pos x="39" y="23"/>
                  </a:cxn>
                  <a:cxn ang="0">
                    <a:pos x="41" y="25"/>
                  </a:cxn>
                  <a:cxn ang="0">
                    <a:pos x="41" y="29"/>
                  </a:cxn>
                  <a:cxn ang="0">
                    <a:pos x="32" y="29"/>
                  </a:cxn>
                  <a:cxn ang="0">
                    <a:pos x="20" y="41"/>
                  </a:cxn>
                  <a:cxn ang="0">
                    <a:pos x="9" y="29"/>
                  </a:cxn>
                  <a:cxn ang="0">
                    <a:pos x="9" y="11"/>
                  </a:cxn>
                  <a:cxn ang="0">
                    <a:pos x="20" y="0"/>
                  </a:cxn>
                  <a:cxn ang="0">
                    <a:pos x="32" y="11"/>
                  </a:cxn>
                  <a:cxn ang="0">
                    <a:pos x="32" y="29"/>
                  </a:cxn>
                </a:cxnLst>
                <a:rect l="0" t="0" r="r" b="b"/>
                <a:pathLst>
                  <a:path w="41" h="59">
                    <a:moveTo>
                      <a:pt x="41" y="29"/>
                    </a:moveTo>
                    <a:cubicBezTo>
                      <a:pt x="41" y="40"/>
                      <a:pt x="33" y="49"/>
                      <a:pt x="23" y="50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3" y="55"/>
                      <a:pt x="34" y="56"/>
                      <a:pt x="34" y="57"/>
                    </a:cubicBezTo>
                    <a:cubicBezTo>
                      <a:pt x="34" y="58"/>
                      <a:pt x="33" y="59"/>
                      <a:pt x="32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8" y="59"/>
                      <a:pt x="7" y="58"/>
                      <a:pt x="7" y="57"/>
                    </a:cubicBezTo>
                    <a:cubicBezTo>
                      <a:pt x="7" y="56"/>
                      <a:pt x="8" y="55"/>
                      <a:pt x="9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49"/>
                      <a:pt x="0" y="40"/>
                      <a:pt x="0" y="2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3" y="23"/>
                      <a:pt x="4" y="24"/>
                      <a:pt x="4" y="25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38"/>
                      <a:pt x="12" y="45"/>
                      <a:pt x="20" y="45"/>
                    </a:cubicBezTo>
                    <a:cubicBezTo>
                      <a:pt x="29" y="45"/>
                      <a:pt x="36" y="38"/>
                      <a:pt x="36" y="29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7" y="23"/>
                      <a:pt x="39" y="23"/>
                    </a:cubicBezTo>
                    <a:cubicBezTo>
                      <a:pt x="40" y="23"/>
                      <a:pt x="41" y="24"/>
                      <a:pt x="41" y="25"/>
                    </a:cubicBezTo>
                    <a:lnTo>
                      <a:pt x="41" y="29"/>
                    </a:lnTo>
                    <a:close/>
                    <a:moveTo>
                      <a:pt x="32" y="29"/>
                    </a:moveTo>
                    <a:cubicBezTo>
                      <a:pt x="32" y="36"/>
                      <a:pt x="27" y="41"/>
                      <a:pt x="20" y="41"/>
                    </a:cubicBezTo>
                    <a:cubicBezTo>
                      <a:pt x="14" y="41"/>
                      <a:pt x="9" y="36"/>
                      <a:pt x="9" y="29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5"/>
                      <a:pt x="14" y="0"/>
                      <a:pt x="20" y="0"/>
                    </a:cubicBezTo>
                    <a:cubicBezTo>
                      <a:pt x="27" y="0"/>
                      <a:pt x="32" y="5"/>
                      <a:pt x="32" y="11"/>
                    </a:cubicBezTo>
                    <a:lnTo>
                      <a:pt x="32" y="2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5333287" y="1542252"/>
              <a:ext cx="544259" cy="463577"/>
              <a:chOff x="5333287" y="1542252"/>
              <a:chExt cx="544259" cy="463577"/>
            </a:xfrm>
          </p:grpSpPr>
          <p:grpSp>
            <p:nvGrpSpPr>
              <p:cNvPr id="168" name="Group 138"/>
              <p:cNvGrpSpPr/>
              <p:nvPr/>
            </p:nvGrpSpPr>
            <p:grpSpPr>
              <a:xfrm rot="4962133">
                <a:off x="5373628" y="1501911"/>
                <a:ext cx="463577" cy="544259"/>
                <a:chOff x="3767138" y="1962150"/>
                <a:chExt cx="538163" cy="631826"/>
              </a:xfrm>
              <a:solidFill>
                <a:schemeClr val="accent1"/>
              </a:solidFill>
            </p:grpSpPr>
            <p:sp>
              <p:nvSpPr>
                <p:cNvPr id="172" name="Oval 46"/>
                <p:cNvSpPr>
                  <a:spLocks noChangeArrowheads="1"/>
                </p:cNvSpPr>
                <p:nvPr/>
              </p:nvSpPr>
              <p:spPr bwMode="auto">
                <a:xfrm>
                  <a:off x="3767138" y="1962150"/>
                  <a:ext cx="538163" cy="539750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3" name="Freeform 47"/>
                <p:cNvSpPr>
                  <a:spLocks/>
                </p:cNvSpPr>
                <p:nvPr/>
              </p:nvSpPr>
              <p:spPr bwMode="auto">
                <a:xfrm>
                  <a:off x="4030663" y="2465388"/>
                  <a:ext cx="138113" cy="128588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80" y="81"/>
                    </a:cxn>
                    <a:cxn ang="0">
                      <a:pos x="0" y="13"/>
                    </a:cxn>
                    <a:cxn ang="0">
                      <a:pos x="87" y="0"/>
                    </a:cxn>
                  </a:cxnLst>
                  <a:rect l="0" t="0" r="r" b="b"/>
                  <a:pathLst>
                    <a:path w="87" h="81">
                      <a:moveTo>
                        <a:pt x="87" y="0"/>
                      </a:moveTo>
                      <a:lnTo>
                        <a:pt x="80" y="81"/>
                      </a:lnTo>
                      <a:lnTo>
                        <a:pt x="0" y="13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04" name="Freeform 182"/>
              <p:cNvSpPr>
                <a:spLocks noEditPoints="1"/>
              </p:cNvSpPr>
              <p:nvPr/>
            </p:nvSpPr>
            <p:spPr bwMode="auto">
              <a:xfrm>
                <a:off x="5511852" y="1652040"/>
                <a:ext cx="258936" cy="241925"/>
              </a:xfrm>
              <a:custGeom>
                <a:avLst/>
                <a:gdLst/>
                <a:ahLst/>
                <a:cxnLst>
                  <a:cxn ang="0">
                    <a:pos x="70" y="24"/>
                  </a:cxn>
                  <a:cxn ang="0">
                    <a:pos x="29" y="50"/>
                  </a:cxn>
                  <a:cxn ang="0">
                    <a:pos x="0" y="26"/>
                  </a:cxn>
                  <a:cxn ang="0">
                    <a:pos x="42" y="0"/>
                  </a:cxn>
                  <a:cxn ang="0">
                    <a:pos x="70" y="24"/>
                  </a:cxn>
                  <a:cxn ang="0">
                    <a:pos x="70" y="74"/>
                  </a:cxn>
                  <a:cxn ang="0">
                    <a:pos x="42" y="98"/>
                  </a:cxn>
                  <a:cxn ang="0">
                    <a:pos x="0" y="72"/>
                  </a:cxn>
                  <a:cxn ang="0">
                    <a:pos x="29" y="50"/>
                  </a:cxn>
                  <a:cxn ang="0">
                    <a:pos x="70" y="74"/>
                  </a:cxn>
                  <a:cxn ang="0">
                    <a:pos x="109" y="104"/>
                  </a:cxn>
                  <a:cxn ang="0">
                    <a:pos x="70" y="128"/>
                  </a:cxn>
                  <a:cxn ang="0">
                    <a:pos x="70" y="128"/>
                  </a:cxn>
                  <a:cxn ang="0">
                    <a:pos x="70" y="128"/>
                  </a:cxn>
                  <a:cxn ang="0">
                    <a:pos x="70" y="128"/>
                  </a:cxn>
                  <a:cxn ang="0">
                    <a:pos x="70" y="128"/>
                  </a:cxn>
                  <a:cxn ang="0">
                    <a:pos x="29" y="104"/>
                  </a:cxn>
                  <a:cxn ang="0">
                    <a:pos x="29" y="95"/>
                  </a:cxn>
                  <a:cxn ang="0">
                    <a:pos x="42" y="102"/>
                  </a:cxn>
                  <a:cxn ang="0">
                    <a:pos x="70" y="78"/>
                  </a:cxn>
                  <a:cxn ang="0">
                    <a:pos x="70" y="78"/>
                  </a:cxn>
                  <a:cxn ang="0">
                    <a:pos x="70" y="78"/>
                  </a:cxn>
                  <a:cxn ang="0">
                    <a:pos x="70" y="78"/>
                  </a:cxn>
                  <a:cxn ang="0">
                    <a:pos x="70" y="78"/>
                  </a:cxn>
                  <a:cxn ang="0">
                    <a:pos x="98" y="102"/>
                  </a:cxn>
                  <a:cxn ang="0">
                    <a:pos x="109" y="95"/>
                  </a:cxn>
                  <a:cxn ang="0">
                    <a:pos x="109" y="104"/>
                  </a:cxn>
                  <a:cxn ang="0">
                    <a:pos x="137" y="26"/>
                  </a:cxn>
                  <a:cxn ang="0">
                    <a:pos x="111" y="50"/>
                  </a:cxn>
                  <a:cxn ang="0">
                    <a:pos x="70" y="24"/>
                  </a:cxn>
                  <a:cxn ang="0">
                    <a:pos x="98" y="0"/>
                  </a:cxn>
                  <a:cxn ang="0">
                    <a:pos x="137" y="26"/>
                  </a:cxn>
                  <a:cxn ang="0">
                    <a:pos x="137" y="72"/>
                  </a:cxn>
                  <a:cxn ang="0">
                    <a:pos x="98" y="98"/>
                  </a:cxn>
                  <a:cxn ang="0">
                    <a:pos x="70" y="74"/>
                  </a:cxn>
                  <a:cxn ang="0">
                    <a:pos x="111" y="50"/>
                  </a:cxn>
                  <a:cxn ang="0">
                    <a:pos x="137" y="72"/>
                  </a:cxn>
                </a:cxnLst>
                <a:rect l="0" t="0" r="r" b="b"/>
                <a:pathLst>
                  <a:path w="137" h="128">
                    <a:moveTo>
                      <a:pt x="70" y="24"/>
                    </a:moveTo>
                    <a:lnTo>
                      <a:pt x="29" y="50"/>
                    </a:lnTo>
                    <a:lnTo>
                      <a:pt x="0" y="26"/>
                    </a:lnTo>
                    <a:lnTo>
                      <a:pt x="42" y="0"/>
                    </a:lnTo>
                    <a:lnTo>
                      <a:pt x="70" y="24"/>
                    </a:lnTo>
                    <a:close/>
                    <a:moveTo>
                      <a:pt x="70" y="74"/>
                    </a:moveTo>
                    <a:lnTo>
                      <a:pt x="42" y="98"/>
                    </a:lnTo>
                    <a:lnTo>
                      <a:pt x="0" y="72"/>
                    </a:lnTo>
                    <a:lnTo>
                      <a:pt x="29" y="50"/>
                    </a:lnTo>
                    <a:lnTo>
                      <a:pt x="70" y="74"/>
                    </a:lnTo>
                    <a:close/>
                    <a:moveTo>
                      <a:pt x="109" y="104"/>
                    </a:moveTo>
                    <a:lnTo>
                      <a:pt x="70" y="128"/>
                    </a:lnTo>
                    <a:lnTo>
                      <a:pt x="70" y="128"/>
                    </a:lnTo>
                    <a:lnTo>
                      <a:pt x="70" y="128"/>
                    </a:lnTo>
                    <a:lnTo>
                      <a:pt x="70" y="128"/>
                    </a:lnTo>
                    <a:lnTo>
                      <a:pt x="70" y="128"/>
                    </a:lnTo>
                    <a:lnTo>
                      <a:pt x="29" y="104"/>
                    </a:lnTo>
                    <a:lnTo>
                      <a:pt x="29" y="95"/>
                    </a:lnTo>
                    <a:lnTo>
                      <a:pt x="42" y="102"/>
                    </a:lnTo>
                    <a:lnTo>
                      <a:pt x="70" y="78"/>
                    </a:lnTo>
                    <a:lnTo>
                      <a:pt x="70" y="78"/>
                    </a:lnTo>
                    <a:lnTo>
                      <a:pt x="70" y="78"/>
                    </a:lnTo>
                    <a:lnTo>
                      <a:pt x="70" y="78"/>
                    </a:lnTo>
                    <a:lnTo>
                      <a:pt x="70" y="78"/>
                    </a:lnTo>
                    <a:lnTo>
                      <a:pt x="98" y="102"/>
                    </a:lnTo>
                    <a:lnTo>
                      <a:pt x="109" y="95"/>
                    </a:lnTo>
                    <a:lnTo>
                      <a:pt x="109" y="104"/>
                    </a:lnTo>
                    <a:close/>
                    <a:moveTo>
                      <a:pt x="137" y="26"/>
                    </a:moveTo>
                    <a:lnTo>
                      <a:pt x="111" y="50"/>
                    </a:lnTo>
                    <a:lnTo>
                      <a:pt x="70" y="24"/>
                    </a:lnTo>
                    <a:lnTo>
                      <a:pt x="98" y="0"/>
                    </a:lnTo>
                    <a:lnTo>
                      <a:pt x="137" y="26"/>
                    </a:lnTo>
                    <a:close/>
                    <a:moveTo>
                      <a:pt x="137" y="72"/>
                    </a:moveTo>
                    <a:lnTo>
                      <a:pt x="98" y="98"/>
                    </a:lnTo>
                    <a:lnTo>
                      <a:pt x="70" y="74"/>
                    </a:lnTo>
                    <a:lnTo>
                      <a:pt x="111" y="50"/>
                    </a:lnTo>
                    <a:lnTo>
                      <a:pt x="137" y="7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 rot="19118639">
              <a:off x="6957556" y="686168"/>
              <a:ext cx="308771" cy="361403"/>
              <a:chOff x="5615428" y="1751587"/>
              <a:chExt cx="481354" cy="563403"/>
            </a:xfrm>
          </p:grpSpPr>
          <p:grpSp>
            <p:nvGrpSpPr>
              <p:cNvPr id="207" name="Group 146"/>
              <p:cNvGrpSpPr/>
              <p:nvPr/>
            </p:nvGrpSpPr>
            <p:grpSpPr>
              <a:xfrm rot="2284575">
                <a:off x="5615428" y="1751587"/>
                <a:ext cx="481354" cy="563403"/>
                <a:chOff x="5338763" y="1651000"/>
                <a:chExt cx="558800" cy="654050"/>
              </a:xfrm>
              <a:solidFill>
                <a:schemeClr val="accent3"/>
              </a:solidFill>
            </p:grpSpPr>
            <p:sp>
              <p:nvSpPr>
                <p:cNvPr id="214" name="Oval 48"/>
                <p:cNvSpPr>
                  <a:spLocks noChangeArrowheads="1"/>
                </p:cNvSpPr>
                <p:nvPr/>
              </p:nvSpPr>
              <p:spPr bwMode="auto">
                <a:xfrm>
                  <a:off x="5338763" y="1651000"/>
                  <a:ext cx="558800" cy="558800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15" name="Freeform 49"/>
                <p:cNvSpPr>
                  <a:spLocks/>
                </p:cNvSpPr>
                <p:nvPr/>
              </p:nvSpPr>
              <p:spPr bwMode="auto">
                <a:xfrm>
                  <a:off x="5480050" y="2171700"/>
                  <a:ext cx="142875" cy="133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84"/>
                    </a:cxn>
                    <a:cxn ang="0">
                      <a:pos x="90" y="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0" h="84">
                      <a:moveTo>
                        <a:pt x="0" y="0"/>
                      </a:moveTo>
                      <a:lnTo>
                        <a:pt x="7" y="84"/>
                      </a:lnTo>
                      <a:lnTo>
                        <a:pt x="90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208" name="Group 147"/>
              <p:cNvGrpSpPr/>
              <p:nvPr/>
            </p:nvGrpSpPr>
            <p:grpSpPr>
              <a:xfrm>
                <a:off x="5770691" y="1837106"/>
                <a:ext cx="225635" cy="332299"/>
                <a:chOff x="5495925" y="1727200"/>
                <a:chExt cx="261938" cy="385763"/>
              </a:xfrm>
            </p:grpSpPr>
            <p:sp>
              <p:nvSpPr>
                <p:cNvPr id="209" name="Oval 60"/>
                <p:cNvSpPr>
                  <a:spLocks noChangeArrowheads="1"/>
                </p:cNvSpPr>
                <p:nvPr/>
              </p:nvSpPr>
              <p:spPr bwMode="auto">
                <a:xfrm>
                  <a:off x="5586413" y="1757363"/>
                  <a:ext cx="88900" cy="88900"/>
                </a:xfrm>
                <a:prstGeom prst="ellipse">
                  <a:avLst/>
                </a:pr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10" name="Freeform 61"/>
                <p:cNvSpPr>
                  <a:spLocks/>
                </p:cNvSpPr>
                <p:nvPr/>
              </p:nvSpPr>
              <p:spPr bwMode="auto">
                <a:xfrm>
                  <a:off x="5618163" y="1824038"/>
                  <a:ext cx="139700" cy="288925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73" y="198"/>
                    </a:cxn>
                    <a:cxn ang="0">
                      <a:pos x="107" y="229"/>
                    </a:cxn>
                    <a:cxn ang="0">
                      <a:pos x="24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110" h="229">
                      <a:moveTo>
                        <a:pt x="0" y="6"/>
                      </a:moveTo>
                      <a:cubicBezTo>
                        <a:pt x="0" y="8"/>
                        <a:pt x="73" y="198"/>
                        <a:pt x="73" y="198"/>
                      </a:cubicBezTo>
                      <a:cubicBezTo>
                        <a:pt x="73" y="198"/>
                        <a:pt x="103" y="229"/>
                        <a:pt x="107" y="229"/>
                      </a:cubicBezTo>
                      <a:cubicBezTo>
                        <a:pt x="110" y="229"/>
                        <a:pt x="24" y="0"/>
                        <a:pt x="24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11" name="Freeform 62"/>
                <p:cNvSpPr>
                  <a:spLocks/>
                </p:cNvSpPr>
                <p:nvPr/>
              </p:nvSpPr>
              <p:spPr bwMode="auto">
                <a:xfrm>
                  <a:off x="5495925" y="1824038"/>
                  <a:ext cx="149225" cy="285750"/>
                </a:xfrm>
                <a:custGeom>
                  <a:avLst/>
                  <a:gdLst/>
                  <a:ahLst/>
                  <a:cxnLst>
                    <a:cxn ang="0">
                      <a:pos x="93" y="8"/>
                    </a:cxn>
                    <a:cxn ang="0">
                      <a:pos x="25" y="155"/>
                    </a:cxn>
                    <a:cxn ang="0">
                      <a:pos x="0" y="180"/>
                    </a:cxn>
                    <a:cxn ang="0">
                      <a:pos x="8" y="146"/>
                    </a:cxn>
                    <a:cxn ang="0">
                      <a:pos x="73" y="0"/>
                    </a:cxn>
                    <a:cxn ang="0">
                      <a:pos x="94" y="6"/>
                    </a:cxn>
                    <a:cxn ang="0">
                      <a:pos x="93" y="8"/>
                    </a:cxn>
                  </a:cxnLst>
                  <a:rect l="0" t="0" r="r" b="b"/>
                  <a:pathLst>
                    <a:path w="94" h="180">
                      <a:moveTo>
                        <a:pt x="93" y="8"/>
                      </a:moveTo>
                      <a:lnTo>
                        <a:pt x="25" y="155"/>
                      </a:lnTo>
                      <a:lnTo>
                        <a:pt x="0" y="180"/>
                      </a:lnTo>
                      <a:lnTo>
                        <a:pt x="8" y="146"/>
                      </a:lnTo>
                      <a:lnTo>
                        <a:pt x="73" y="0"/>
                      </a:lnTo>
                      <a:lnTo>
                        <a:pt x="94" y="6"/>
                      </a:lnTo>
                      <a:lnTo>
                        <a:pt x="93" y="8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12" name="Freeform 63"/>
                <p:cNvSpPr>
                  <a:spLocks/>
                </p:cNvSpPr>
                <p:nvPr/>
              </p:nvSpPr>
              <p:spPr bwMode="auto">
                <a:xfrm>
                  <a:off x="5495925" y="1824038"/>
                  <a:ext cx="149225" cy="285750"/>
                </a:xfrm>
                <a:custGeom>
                  <a:avLst/>
                  <a:gdLst/>
                  <a:ahLst/>
                  <a:cxnLst>
                    <a:cxn ang="0">
                      <a:pos x="93" y="8"/>
                    </a:cxn>
                    <a:cxn ang="0">
                      <a:pos x="25" y="155"/>
                    </a:cxn>
                    <a:cxn ang="0">
                      <a:pos x="0" y="180"/>
                    </a:cxn>
                    <a:cxn ang="0">
                      <a:pos x="8" y="146"/>
                    </a:cxn>
                    <a:cxn ang="0">
                      <a:pos x="73" y="0"/>
                    </a:cxn>
                    <a:cxn ang="0">
                      <a:pos x="94" y="6"/>
                    </a:cxn>
                  </a:cxnLst>
                  <a:rect l="0" t="0" r="r" b="b"/>
                  <a:pathLst>
                    <a:path w="94" h="180">
                      <a:moveTo>
                        <a:pt x="93" y="8"/>
                      </a:moveTo>
                      <a:lnTo>
                        <a:pt x="25" y="155"/>
                      </a:lnTo>
                      <a:lnTo>
                        <a:pt x="0" y="180"/>
                      </a:lnTo>
                      <a:lnTo>
                        <a:pt x="8" y="146"/>
                      </a:lnTo>
                      <a:lnTo>
                        <a:pt x="73" y="0"/>
                      </a:lnTo>
                      <a:lnTo>
                        <a:pt x="94" y="6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13" name="Freeform 64"/>
                <p:cNvSpPr>
                  <a:spLocks/>
                </p:cNvSpPr>
                <p:nvPr/>
              </p:nvSpPr>
              <p:spPr bwMode="auto">
                <a:xfrm>
                  <a:off x="5626100" y="1727200"/>
                  <a:ext cx="15875" cy="47625"/>
                </a:xfrm>
                <a:custGeom>
                  <a:avLst/>
                  <a:gdLst/>
                  <a:ahLst/>
                  <a:cxnLst>
                    <a:cxn ang="0">
                      <a:pos x="13" y="32"/>
                    </a:cxn>
                    <a:cxn ang="0">
                      <a:pos x="7" y="38"/>
                    </a:cxn>
                    <a:cxn ang="0">
                      <a:pos x="7" y="38"/>
                    </a:cxn>
                    <a:cxn ang="0">
                      <a:pos x="0" y="32"/>
                    </a:cxn>
                    <a:cxn ang="0">
                      <a:pos x="0" y="6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13" y="6"/>
                    </a:cxn>
                    <a:cxn ang="0">
                      <a:pos x="13" y="32"/>
                    </a:cxn>
                  </a:cxnLst>
                  <a:rect l="0" t="0" r="r" b="b"/>
                  <a:pathLst>
                    <a:path w="13" h="38">
                      <a:moveTo>
                        <a:pt x="13" y="32"/>
                      </a:moveTo>
                      <a:cubicBezTo>
                        <a:pt x="13" y="35"/>
                        <a:pt x="10" y="38"/>
                        <a:pt x="7" y="38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3" y="38"/>
                        <a:pt x="0" y="35"/>
                        <a:pt x="0" y="3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0" y="0"/>
                        <a:pt x="13" y="2"/>
                        <a:pt x="13" y="6"/>
                      </a:cubicBezTo>
                      <a:lnTo>
                        <a:pt x="13" y="32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14605" tIns="57303" rIns="114605" bIns="5730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1605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17" name="Rectangle 216"/>
          <p:cNvSpPr/>
          <p:nvPr/>
        </p:nvSpPr>
        <p:spPr>
          <a:xfrm>
            <a:off x="4118929" y="5553909"/>
            <a:ext cx="641201" cy="4185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96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80%</a:t>
            </a:r>
            <a:endParaRPr lang="en-US" sz="1605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0359379" y="5553909"/>
            <a:ext cx="641201" cy="4185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96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50%</a:t>
            </a:r>
            <a:endParaRPr lang="en-US" sz="160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851231" y="5488449"/>
            <a:ext cx="2611708" cy="549438"/>
            <a:chOff x="609600" y="2841943"/>
            <a:chExt cx="2660838" cy="559774"/>
          </a:xfrm>
        </p:grpSpPr>
        <p:grpSp>
          <p:nvGrpSpPr>
            <p:cNvPr id="220" name="Group 184"/>
            <p:cNvGrpSpPr/>
            <p:nvPr/>
          </p:nvGrpSpPr>
          <p:grpSpPr>
            <a:xfrm>
              <a:off x="609600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48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9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21" name="Group 184"/>
            <p:cNvGrpSpPr/>
            <p:nvPr/>
          </p:nvGrpSpPr>
          <p:grpSpPr>
            <a:xfrm>
              <a:off x="876277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46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7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22" name="Group 184"/>
            <p:cNvGrpSpPr/>
            <p:nvPr/>
          </p:nvGrpSpPr>
          <p:grpSpPr>
            <a:xfrm>
              <a:off x="1142954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44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5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23" name="Group 184"/>
            <p:cNvGrpSpPr/>
            <p:nvPr/>
          </p:nvGrpSpPr>
          <p:grpSpPr>
            <a:xfrm>
              <a:off x="1409631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42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3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24" name="Group 184"/>
            <p:cNvGrpSpPr/>
            <p:nvPr/>
          </p:nvGrpSpPr>
          <p:grpSpPr>
            <a:xfrm>
              <a:off x="1676308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40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1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25" name="Group 184"/>
            <p:cNvGrpSpPr/>
            <p:nvPr/>
          </p:nvGrpSpPr>
          <p:grpSpPr>
            <a:xfrm>
              <a:off x="1942985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38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9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26" name="Group 184"/>
            <p:cNvGrpSpPr/>
            <p:nvPr/>
          </p:nvGrpSpPr>
          <p:grpSpPr>
            <a:xfrm>
              <a:off x="2209662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36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7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27" name="Group 184"/>
            <p:cNvGrpSpPr/>
            <p:nvPr/>
          </p:nvGrpSpPr>
          <p:grpSpPr>
            <a:xfrm>
              <a:off x="2476339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34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5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28" name="Group 184"/>
            <p:cNvGrpSpPr/>
            <p:nvPr/>
          </p:nvGrpSpPr>
          <p:grpSpPr>
            <a:xfrm>
              <a:off x="2743016" y="2841943"/>
              <a:ext cx="260742" cy="559774"/>
              <a:chOff x="6213475" y="1668463"/>
              <a:chExt cx="227013" cy="487362"/>
            </a:xfrm>
            <a:solidFill>
              <a:schemeClr val="bg1">
                <a:lumMod val="75000"/>
              </a:schemeClr>
            </a:solidFill>
          </p:grpSpPr>
          <p:sp>
            <p:nvSpPr>
              <p:cNvPr id="232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3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29" name="Group 184"/>
            <p:cNvGrpSpPr/>
            <p:nvPr/>
          </p:nvGrpSpPr>
          <p:grpSpPr>
            <a:xfrm>
              <a:off x="3009696" y="2841943"/>
              <a:ext cx="260742" cy="559774"/>
              <a:chOff x="6213475" y="1668463"/>
              <a:chExt cx="227013" cy="487362"/>
            </a:xfrm>
            <a:solidFill>
              <a:schemeClr val="bg1">
                <a:lumMod val="75000"/>
              </a:schemeClr>
            </a:solidFill>
          </p:grpSpPr>
          <p:sp>
            <p:nvSpPr>
              <p:cNvPr id="230" name="Oval 229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1" name="Freeform 230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50" name="Group 154"/>
          <p:cNvGrpSpPr/>
          <p:nvPr/>
        </p:nvGrpSpPr>
        <p:grpSpPr>
          <a:xfrm>
            <a:off x="7660241" y="5472427"/>
            <a:ext cx="2525804" cy="581480"/>
            <a:chOff x="5932686" y="2855964"/>
            <a:chExt cx="2449314" cy="563870"/>
          </a:xfrm>
        </p:grpSpPr>
        <p:grpSp>
          <p:nvGrpSpPr>
            <p:cNvPr id="251" name="Group 179"/>
            <p:cNvGrpSpPr/>
            <p:nvPr/>
          </p:nvGrpSpPr>
          <p:grpSpPr>
            <a:xfrm>
              <a:off x="5932686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79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0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52" name="Group 179"/>
            <p:cNvGrpSpPr/>
            <p:nvPr/>
          </p:nvGrpSpPr>
          <p:grpSpPr>
            <a:xfrm>
              <a:off x="6180352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77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8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53" name="Group 179"/>
            <p:cNvGrpSpPr/>
            <p:nvPr/>
          </p:nvGrpSpPr>
          <p:grpSpPr>
            <a:xfrm>
              <a:off x="6428018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75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6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54" name="Group 179"/>
            <p:cNvGrpSpPr/>
            <p:nvPr/>
          </p:nvGrpSpPr>
          <p:grpSpPr>
            <a:xfrm>
              <a:off x="6675684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73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4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55" name="Group 179"/>
            <p:cNvGrpSpPr/>
            <p:nvPr/>
          </p:nvGrpSpPr>
          <p:grpSpPr>
            <a:xfrm>
              <a:off x="6923350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71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2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56" name="Group 179"/>
            <p:cNvGrpSpPr/>
            <p:nvPr/>
          </p:nvGrpSpPr>
          <p:grpSpPr>
            <a:xfrm>
              <a:off x="7171017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69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0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57" name="Group 179"/>
            <p:cNvGrpSpPr/>
            <p:nvPr/>
          </p:nvGrpSpPr>
          <p:grpSpPr>
            <a:xfrm>
              <a:off x="7418683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67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8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58" name="Group 179"/>
            <p:cNvGrpSpPr/>
            <p:nvPr/>
          </p:nvGrpSpPr>
          <p:grpSpPr>
            <a:xfrm>
              <a:off x="7666349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65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6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59" name="Group 179"/>
            <p:cNvGrpSpPr/>
            <p:nvPr/>
          </p:nvGrpSpPr>
          <p:grpSpPr>
            <a:xfrm>
              <a:off x="7914015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63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4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60" name="Group 179"/>
            <p:cNvGrpSpPr/>
            <p:nvPr/>
          </p:nvGrpSpPr>
          <p:grpSpPr>
            <a:xfrm>
              <a:off x="8161679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61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2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85" name="TextBox 284"/>
          <p:cNvSpPr txBox="1"/>
          <p:nvPr/>
        </p:nvSpPr>
        <p:spPr>
          <a:xfrm>
            <a:off x="8068323" y="3581904"/>
            <a:ext cx="305895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1" name="TextBox 284"/>
          <p:cNvSpPr txBox="1"/>
          <p:nvPr/>
        </p:nvSpPr>
        <p:spPr>
          <a:xfrm>
            <a:off x="8068323" y="4228740"/>
            <a:ext cx="305895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2" name="TextBox 284"/>
          <p:cNvSpPr txBox="1"/>
          <p:nvPr/>
        </p:nvSpPr>
        <p:spPr>
          <a:xfrm>
            <a:off x="8068323" y="4875577"/>
            <a:ext cx="305895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3" name="TextBox 8"/>
          <p:cNvSpPr txBox="1"/>
          <p:nvPr/>
        </p:nvSpPr>
        <p:spPr>
          <a:xfrm>
            <a:off x="4852492" y="156679"/>
            <a:ext cx="3153767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替换文字内容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767340" y="2620792"/>
            <a:ext cx="997248" cy="997248"/>
            <a:chOff x="2485261" y="1052590"/>
            <a:chExt cx="604874" cy="604874"/>
          </a:xfrm>
        </p:grpSpPr>
        <p:grpSp>
          <p:nvGrpSpPr>
            <p:cNvPr id="6" name="Group 21"/>
            <p:cNvGrpSpPr/>
            <p:nvPr/>
          </p:nvGrpSpPr>
          <p:grpSpPr>
            <a:xfrm>
              <a:off x="2573119" y="1163222"/>
              <a:ext cx="429158" cy="383610"/>
              <a:chOff x="654724" y="1637314"/>
              <a:chExt cx="1229523" cy="1099028"/>
            </a:xfrm>
            <a:solidFill>
              <a:schemeClr val="accent1"/>
            </a:solidFill>
          </p:grpSpPr>
          <p:sp>
            <p:nvSpPr>
              <p:cNvPr id="10" name="Freeform 94"/>
              <p:cNvSpPr>
                <a:spLocks/>
              </p:cNvSpPr>
              <p:nvPr/>
            </p:nvSpPr>
            <p:spPr bwMode="auto">
              <a:xfrm>
                <a:off x="1022259" y="1825274"/>
                <a:ext cx="452541" cy="328032"/>
              </a:xfrm>
              <a:custGeom>
                <a:avLst/>
                <a:gdLst/>
                <a:ahLst/>
                <a:cxnLst>
                  <a:cxn ang="0">
                    <a:pos x="241" y="389"/>
                  </a:cxn>
                  <a:cxn ang="0">
                    <a:pos x="410" y="422"/>
                  </a:cxn>
                  <a:cxn ang="0">
                    <a:pos x="517" y="385"/>
                  </a:cxn>
                  <a:cxn ang="0">
                    <a:pos x="626" y="183"/>
                  </a:cxn>
                  <a:cxn ang="0">
                    <a:pos x="473" y="18"/>
                  </a:cxn>
                  <a:cxn ang="0">
                    <a:pos x="305" y="99"/>
                  </a:cxn>
                  <a:cxn ang="0">
                    <a:pos x="286" y="112"/>
                  </a:cxn>
                  <a:cxn ang="0">
                    <a:pos x="265" y="102"/>
                  </a:cxn>
                  <a:cxn ang="0">
                    <a:pos x="115" y="81"/>
                  </a:cxn>
                  <a:cxn ang="0">
                    <a:pos x="0" y="197"/>
                  </a:cxn>
                  <a:cxn ang="0">
                    <a:pos x="15" y="207"/>
                  </a:cxn>
                  <a:cxn ang="0">
                    <a:pos x="144" y="456"/>
                  </a:cxn>
                  <a:cxn ang="0">
                    <a:pos x="241" y="389"/>
                  </a:cxn>
                </a:cxnLst>
                <a:rect l="0" t="0" r="r" b="b"/>
                <a:pathLst>
                  <a:path w="630" h="456">
                    <a:moveTo>
                      <a:pt x="241" y="389"/>
                    </a:moveTo>
                    <a:cubicBezTo>
                      <a:pt x="322" y="372"/>
                      <a:pt x="383" y="404"/>
                      <a:pt x="410" y="422"/>
                    </a:cubicBezTo>
                    <a:cubicBezTo>
                      <a:pt x="430" y="411"/>
                      <a:pt x="469" y="392"/>
                      <a:pt x="517" y="385"/>
                    </a:cubicBezTo>
                    <a:cubicBezTo>
                      <a:pt x="518" y="326"/>
                      <a:pt x="543" y="229"/>
                      <a:pt x="626" y="183"/>
                    </a:cubicBezTo>
                    <a:cubicBezTo>
                      <a:pt x="630" y="140"/>
                      <a:pt x="596" y="38"/>
                      <a:pt x="473" y="18"/>
                    </a:cubicBezTo>
                    <a:cubicBezTo>
                      <a:pt x="360" y="0"/>
                      <a:pt x="308" y="95"/>
                      <a:pt x="305" y="99"/>
                    </a:cubicBezTo>
                    <a:cubicBezTo>
                      <a:pt x="302" y="106"/>
                      <a:pt x="294" y="111"/>
                      <a:pt x="286" y="112"/>
                    </a:cubicBezTo>
                    <a:cubicBezTo>
                      <a:pt x="278" y="112"/>
                      <a:pt x="270" y="109"/>
                      <a:pt x="265" y="102"/>
                    </a:cubicBezTo>
                    <a:cubicBezTo>
                      <a:pt x="263" y="100"/>
                      <a:pt x="226" y="54"/>
                      <a:pt x="115" y="81"/>
                    </a:cubicBezTo>
                    <a:cubicBezTo>
                      <a:pt x="23" y="102"/>
                      <a:pt x="4" y="172"/>
                      <a:pt x="0" y="197"/>
                    </a:cubicBezTo>
                    <a:cubicBezTo>
                      <a:pt x="5" y="200"/>
                      <a:pt x="10" y="203"/>
                      <a:pt x="15" y="207"/>
                    </a:cubicBezTo>
                    <a:cubicBezTo>
                      <a:pt x="108" y="274"/>
                      <a:pt x="136" y="382"/>
                      <a:pt x="144" y="456"/>
                    </a:cubicBezTo>
                    <a:cubicBezTo>
                      <a:pt x="163" y="426"/>
                      <a:pt x="194" y="398"/>
                      <a:pt x="241" y="38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9229" tIns="49615" rIns="99229" bIns="4961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17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95"/>
              <p:cNvSpPr>
                <a:spLocks/>
              </p:cNvSpPr>
              <p:nvPr/>
            </p:nvSpPr>
            <p:spPr bwMode="auto">
              <a:xfrm>
                <a:off x="654724" y="1637314"/>
                <a:ext cx="1229523" cy="1099028"/>
              </a:xfrm>
              <a:custGeom>
                <a:avLst/>
                <a:gdLst/>
                <a:ahLst/>
                <a:cxnLst>
                  <a:cxn ang="0">
                    <a:pos x="1586" y="533"/>
                  </a:cxn>
                  <a:cxn ang="0">
                    <a:pos x="1180" y="215"/>
                  </a:cxn>
                  <a:cxn ang="0">
                    <a:pos x="327" y="309"/>
                  </a:cxn>
                  <a:cxn ang="0">
                    <a:pos x="446" y="934"/>
                  </a:cxn>
                  <a:cxn ang="0">
                    <a:pos x="498" y="508"/>
                  </a:cxn>
                  <a:cxn ang="0">
                    <a:pos x="264" y="643"/>
                  </a:cxn>
                  <a:cxn ang="0">
                    <a:pos x="415" y="697"/>
                  </a:cxn>
                  <a:cxn ang="0">
                    <a:pos x="434" y="741"/>
                  </a:cxn>
                  <a:cxn ang="0">
                    <a:pos x="219" y="660"/>
                  </a:cxn>
                  <a:cxn ang="0">
                    <a:pos x="466" y="438"/>
                  </a:cxn>
                  <a:cxn ang="0">
                    <a:pos x="790" y="314"/>
                  </a:cxn>
                  <a:cxn ang="0">
                    <a:pos x="1145" y="323"/>
                  </a:cxn>
                  <a:cxn ang="0">
                    <a:pos x="1449" y="496"/>
                  </a:cxn>
                  <a:cxn ang="0">
                    <a:pos x="1556" y="882"/>
                  </a:cxn>
                  <a:cxn ang="0">
                    <a:pos x="1272" y="974"/>
                  </a:cxn>
                  <a:cxn ang="0">
                    <a:pos x="807" y="1047"/>
                  </a:cxn>
                  <a:cxn ang="0">
                    <a:pos x="717" y="974"/>
                  </a:cxn>
                  <a:cxn ang="0">
                    <a:pos x="760" y="954"/>
                  </a:cxn>
                  <a:cxn ang="0">
                    <a:pos x="942" y="931"/>
                  </a:cxn>
                  <a:cxn ang="0">
                    <a:pos x="1454" y="953"/>
                  </a:cxn>
                  <a:cxn ang="0">
                    <a:pos x="1460" y="727"/>
                  </a:cxn>
                  <a:cxn ang="0">
                    <a:pos x="1415" y="530"/>
                  </a:cxn>
                  <a:cxn ang="0">
                    <a:pos x="1076" y="644"/>
                  </a:cxn>
                  <a:cxn ang="0">
                    <a:pos x="1264" y="785"/>
                  </a:cxn>
                  <a:cxn ang="0">
                    <a:pos x="934" y="733"/>
                  </a:cxn>
                  <a:cxn ang="0">
                    <a:pos x="762" y="698"/>
                  </a:cxn>
                  <a:cxn ang="0">
                    <a:pos x="649" y="831"/>
                  </a:cxn>
                  <a:cxn ang="0">
                    <a:pos x="467" y="1053"/>
                  </a:cxn>
                  <a:cxn ang="0">
                    <a:pos x="817" y="1278"/>
                  </a:cxn>
                  <a:cxn ang="0">
                    <a:pos x="1161" y="1148"/>
                  </a:cxn>
                  <a:cxn ang="0">
                    <a:pos x="1107" y="1079"/>
                  </a:cxn>
                  <a:cxn ang="0">
                    <a:pos x="1206" y="1132"/>
                  </a:cxn>
                  <a:cxn ang="0">
                    <a:pos x="1176" y="1277"/>
                  </a:cxn>
                  <a:cxn ang="0">
                    <a:pos x="837" y="1335"/>
                  </a:cxn>
                  <a:cxn ang="0">
                    <a:pos x="1340" y="1413"/>
                  </a:cxn>
                  <a:cxn ang="0">
                    <a:pos x="1704" y="806"/>
                  </a:cxn>
                </a:cxnLst>
                <a:rect l="0" t="0" r="r" b="b"/>
                <a:pathLst>
                  <a:path w="1711" h="1531">
                    <a:moveTo>
                      <a:pt x="1704" y="806"/>
                    </a:moveTo>
                    <a:cubicBezTo>
                      <a:pt x="1698" y="609"/>
                      <a:pt x="1586" y="533"/>
                      <a:pt x="1586" y="533"/>
                    </a:cubicBezTo>
                    <a:cubicBezTo>
                      <a:pt x="1586" y="533"/>
                      <a:pt x="1573" y="438"/>
                      <a:pt x="1486" y="336"/>
                    </a:cubicBezTo>
                    <a:cubicBezTo>
                      <a:pt x="1352" y="188"/>
                      <a:pt x="1180" y="215"/>
                      <a:pt x="1180" y="215"/>
                    </a:cubicBezTo>
                    <a:cubicBezTo>
                      <a:pt x="959" y="0"/>
                      <a:pt x="732" y="165"/>
                      <a:pt x="732" y="165"/>
                    </a:cubicBezTo>
                    <a:cubicBezTo>
                      <a:pt x="417" y="62"/>
                      <a:pt x="327" y="309"/>
                      <a:pt x="327" y="309"/>
                    </a:cubicBezTo>
                    <a:cubicBezTo>
                      <a:pt x="147" y="328"/>
                      <a:pt x="0" y="540"/>
                      <a:pt x="132" y="766"/>
                    </a:cubicBezTo>
                    <a:cubicBezTo>
                      <a:pt x="233" y="940"/>
                      <a:pt x="382" y="942"/>
                      <a:pt x="446" y="934"/>
                    </a:cubicBezTo>
                    <a:cubicBezTo>
                      <a:pt x="466" y="879"/>
                      <a:pt x="511" y="818"/>
                      <a:pt x="608" y="791"/>
                    </a:cubicBezTo>
                    <a:cubicBezTo>
                      <a:pt x="609" y="782"/>
                      <a:pt x="621" y="597"/>
                      <a:pt x="498" y="508"/>
                    </a:cubicBezTo>
                    <a:cubicBezTo>
                      <a:pt x="424" y="455"/>
                      <a:pt x="342" y="468"/>
                      <a:pt x="297" y="503"/>
                    </a:cubicBezTo>
                    <a:cubicBezTo>
                      <a:pt x="254" y="536"/>
                      <a:pt x="242" y="587"/>
                      <a:pt x="264" y="643"/>
                    </a:cubicBezTo>
                    <a:cubicBezTo>
                      <a:pt x="275" y="671"/>
                      <a:pt x="292" y="690"/>
                      <a:pt x="316" y="700"/>
                    </a:cubicBezTo>
                    <a:cubicBezTo>
                      <a:pt x="361" y="719"/>
                      <a:pt x="415" y="697"/>
                      <a:pt x="415" y="697"/>
                    </a:cubicBezTo>
                    <a:cubicBezTo>
                      <a:pt x="427" y="692"/>
                      <a:pt x="441" y="697"/>
                      <a:pt x="447" y="710"/>
                    </a:cubicBezTo>
                    <a:cubicBezTo>
                      <a:pt x="452" y="722"/>
                      <a:pt x="446" y="736"/>
                      <a:pt x="434" y="741"/>
                    </a:cubicBezTo>
                    <a:cubicBezTo>
                      <a:pt x="431" y="742"/>
                      <a:pt x="361" y="771"/>
                      <a:pt x="297" y="744"/>
                    </a:cubicBezTo>
                    <a:cubicBezTo>
                      <a:pt x="262" y="730"/>
                      <a:pt x="235" y="701"/>
                      <a:pt x="219" y="660"/>
                    </a:cubicBezTo>
                    <a:cubicBezTo>
                      <a:pt x="189" y="584"/>
                      <a:pt x="208" y="511"/>
                      <a:pt x="268" y="465"/>
                    </a:cubicBezTo>
                    <a:cubicBezTo>
                      <a:pt x="323" y="422"/>
                      <a:pt x="398" y="413"/>
                      <a:pt x="466" y="438"/>
                    </a:cubicBezTo>
                    <a:cubicBezTo>
                      <a:pt x="478" y="387"/>
                      <a:pt x="518" y="319"/>
                      <a:pt x="614" y="296"/>
                    </a:cubicBezTo>
                    <a:cubicBezTo>
                      <a:pt x="707" y="274"/>
                      <a:pt x="762" y="295"/>
                      <a:pt x="790" y="314"/>
                    </a:cubicBezTo>
                    <a:cubicBezTo>
                      <a:pt x="824" y="270"/>
                      <a:pt x="893" y="217"/>
                      <a:pt x="992" y="233"/>
                    </a:cubicBezTo>
                    <a:cubicBezTo>
                      <a:pt x="1074" y="246"/>
                      <a:pt x="1121" y="289"/>
                      <a:pt x="1145" y="323"/>
                    </a:cubicBezTo>
                    <a:cubicBezTo>
                      <a:pt x="1168" y="355"/>
                      <a:pt x="1182" y="392"/>
                      <a:pt x="1185" y="426"/>
                    </a:cubicBezTo>
                    <a:cubicBezTo>
                      <a:pt x="1278" y="403"/>
                      <a:pt x="1386" y="432"/>
                      <a:pt x="1449" y="496"/>
                    </a:cubicBezTo>
                    <a:cubicBezTo>
                      <a:pt x="1501" y="549"/>
                      <a:pt x="1519" y="621"/>
                      <a:pt x="1500" y="699"/>
                    </a:cubicBezTo>
                    <a:cubicBezTo>
                      <a:pt x="1524" y="723"/>
                      <a:pt x="1570" y="782"/>
                      <a:pt x="1556" y="882"/>
                    </a:cubicBezTo>
                    <a:cubicBezTo>
                      <a:pt x="1549" y="935"/>
                      <a:pt x="1520" y="976"/>
                      <a:pt x="1474" y="997"/>
                    </a:cubicBezTo>
                    <a:cubicBezTo>
                      <a:pt x="1416" y="1024"/>
                      <a:pt x="1336" y="1015"/>
                      <a:pt x="1272" y="974"/>
                    </a:cubicBezTo>
                    <a:cubicBezTo>
                      <a:pt x="1180" y="916"/>
                      <a:pt x="1038" y="913"/>
                      <a:pt x="972" y="968"/>
                    </a:cubicBezTo>
                    <a:cubicBezTo>
                      <a:pt x="922" y="1010"/>
                      <a:pt x="863" y="1052"/>
                      <a:pt x="807" y="1047"/>
                    </a:cubicBezTo>
                    <a:cubicBezTo>
                      <a:pt x="803" y="1047"/>
                      <a:pt x="799" y="1046"/>
                      <a:pt x="794" y="1045"/>
                    </a:cubicBezTo>
                    <a:cubicBezTo>
                      <a:pt x="762" y="1038"/>
                      <a:pt x="735" y="1014"/>
                      <a:pt x="717" y="974"/>
                    </a:cubicBezTo>
                    <a:cubicBezTo>
                      <a:pt x="711" y="962"/>
                      <a:pt x="716" y="948"/>
                      <a:pt x="728" y="942"/>
                    </a:cubicBezTo>
                    <a:cubicBezTo>
                      <a:pt x="740" y="937"/>
                      <a:pt x="754" y="942"/>
                      <a:pt x="760" y="954"/>
                    </a:cubicBezTo>
                    <a:cubicBezTo>
                      <a:pt x="772" y="980"/>
                      <a:pt x="787" y="994"/>
                      <a:pt x="805" y="998"/>
                    </a:cubicBezTo>
                    <a:cubicBezTo>
                      <a:pt x="844" y="1007"/>
                      <a:pt x="902" y="964"/>
                      <a:pt x="942" y="931"/>
                    </a:cubicBezTo>
                    <a:cubicBezTo>
                      <a:pt x="1024" y="862"/>
                      <a:pt x="1187" y="864"/>
                      <a:pt x="1297" y="934"/>
                    </a:cubicBezTo>
                    <a:cubicBezTo>
                      <a:pt x="1348" y="966"/>
                      <a:pt x="1410" y="974"/>
                      <a:pt x="1454" y="953"/>
                    </a:cubicBezTo>
                    <a:cubicBezTo>
                      <a:pt x="1485" y="939"/>
                      <a:pt x="1504" y="912"/>
                      <a:pt x="1509" y="876"/>
                    </a:cubicBezTo>
                    <a:cubicBezTo>
                      <a:pt x="1523" y="774"/>
                      <a:pt x="1460" y="728"/>
                      <a:pt x="1460" y="727"/>
                    </a:cubicBezTo>
                    <a:cubicBezTo>
                      <a:pt x="1451" y="721"/>
                      <a:pt x="1448" y="711"/>
                      <a:pt x="1450" y="701"/>
                    </a:cubicBezTo>
                    <a:cubicBezTo>
                      <a:pt x="1470" y="633"/>
                      <a:pt x="1458" y="574"/>
                      <a:pt x="1415" y="530"/>
                    </a:cubicBezTo>
                    <a:cubicBezTo>
                      <a:pt x="1363" y="476"/>
                      <a:pt x="1272" y="453"/>
                      <a:pt x="1195" y="473"/>
                    </a:cubicBezTo>
                    <a:cubicBezTo>
                      <a:pt x="1093" y="499"/>
                      <a:pt x="1078" y="609"/>
                      <a:pt x="1076" y="644"/>
                    </a:cubicBezTo>
                    <a:cubicBezTo>
                      <a:pt x="1136" y="647"/>
                      <a:pt x="1204" y="674"/>
                      <a:pt x="1267" y="751"/>
                    </a:cubicBezTo>
                    <a:cubicBezTo>
                      <a:pt x="1275" y="762"/>
                      <a:pt x="1274" y="777"/>
                      <a:pt x="1264" y="785"/>
                    </a:cubicBezTo>
                    <a:cubicBezTo>
                      <a:pt x="1253" y="794"/>
                      <a:pt x="1238" y="792"/>
                      <a:pt x="1230" y="782"/>
                    </a:cubicBezTo>
                    <a:cubicBezTo>
                      <a:pt x="1095" y="617"/>
                      <a:pt x="941" y="728"/>
                      <a:pt x="934" y="733"/>
                    </a:cubicBezTo>
                    <a:cubicBezTo>
                      <a:pt x="925" y="740"/>
                      <a:pt x="912" y="739"/>
                      <a:pt x="904" y="732"/>
                    </a:cubicBezTo>
                    <a:cubicBezTo>
                      <a:pt x="902" y="730"/>
                      <a:pt x="845" y="681"/>
                      <a:pt x="762" y="698"/>
                    </a:cubicBezTo>
                    <a:cubicBezTo>
                      <a:pt x="683" y="714"/>
                      <a:pt x="669" y="810"/>
                      <a:pt x="669" y="811"/>
                    </a:cubicBezTo>
                    <a:cubicBezTo>
                      <a:pt x="667" y="821"/>
                      <a:pt x="659" y="829"/>
                      <a:pt x="649" y="831"/>
                    </a:cubicBezTo>
                    <a:cubicBezTo>
                      <a:pt x="466" y="864"/>
                      <a:pt x="476" y="1025"/>
                      <a:pt x="476" y="1032"/>
                    </a:cubicBezTo>
                    <a:cubicBezTo>
                      <a:pt x="477" y="1040"/>
                      <a:pt x="473" y="1048"/>
                      <a:pt x="467" y="1053"/>
                    </a:cubicBezTo>
                    <a:cubicBezTo>
                      <a:pt x="495" y="1292"/>
                      <a:pt x="815" y="1270"/>
                      <a:pt x="815" y="1270"/>
                    </a:cubicBezTo>
                    <a:cubicBezTo>
                      <a:pt x="816" y="1273"/>
                      <a:pt x="816" y="1276"/>
                      <a:pt x="817" y="1278"/>
                    </a:cubicBezTo>
                    <a:cubicBezTo>
                      <a:pt x="826" y="1282"/>
                      <a:pt x="1041" y="1363"/>
                      <a:pt x="1138" y="1248"/>
                    </a:cubicBezTo>
                    <a:cubicBezTo>
                      <a:pt x="1162" y="1208"/>
                      <a:pt x="1170" y="1174"/>
                      <a:pt x="1161" y="1148"/>
                    </a:cubicBezTo>
                    <a:cubicBezTo>
                      <a:pt x="1151" y="1120"/>
                      <a:pt x="1122" y="1110"/>
                      <a:pt x="1122" y="1110"/>
                    </a:cubicBezTo>
                    <a:cubicBezTo>
                      <a:pt x="1109" y="1106"/>
                      <a:pt x="1103" y="1092"/>
                      <a:pt x="1107" y="1079"/>
                    </a:cubicBezTo>
                    <a:cubicBezTo>
                      <a:pt x="1111" y="1067"/>
                      <a:pt x="1125" y="1060"/>
                      <a:pt x="1138" y="1064"/>
                    </a:cubicBezTo>
                    <a:cubicBezTo>
                      <a:pt x="1140" y="1065"/>
                      <a:pt x="1188" y="1082"/>
                      <a:pt x="1206" y="1132"/>
                    </a:cubicBezTo>
                    <a:cubicBezTo>
                      <a:pt x="1221" y="1172"/>
                      <a:pt x="1211" y="1220"/>
                      <a:pt x="1178" y="1274"/>
                    </a:cubicBezTo>
                    <a:cubicBezTo>
                      <a:pt x="1177" y="1275"/>
                      <a:pt x="1177" y="1276"/>
                      <a:pt x="1176" y="1277"/>
                    </a:cubicBezTo>
                    <a:cubicBezTo>
                      <a:pt x="1116" y="1350"/>
                      <a:pt x="1024" y="1363"/>
                      <a:pt x="946" y="1356"/>
                    </a:cubicBezTo>
                    <a:cubicBezTo>
                      <a:pt x="903" y="1353"/>
                      <a:pt x="864" y="1343"/>
                      <a:pt x="837" y="1335"/>
                    </a:cubicBezTo>
                    <a:cubicBezTo>
                      <a:pt x="893" y="1460"/>
                      <a:pt x="1019" y="1517"/>
                      <a:pt x="1153" y="1523"/>
                    </a:cubicBezTo>
                    <a:cubicBezTo>
                      <a:pt x="1310" y="1531"/>
                      <a:pt x="1340" y="1413"/>
                      <a:pt x="1340" y="1413"/>
                    </a:cubicBezTo>
                    <a:cubicBezTo>
                      <a:pt x="1551" y="1329"/>
                      <a:pt x="1506" y="1116"/>
                      <a:pt x="1506" y="1116"/>
                    </a:cubicBezTo>
                    <a:cubicBezTo>
                      <a:pt x="1594" y="1103"/>
                      <a:pt x="1711" y="1004"/>
                      <a:pt x="1704" y="8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9229" tIns="49615" rIns="99229" bIns="4961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17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Sev01"/>
            <p:cNvSpPr>
              <a:spLocks noChangeAspect="1"/>
            </p:cNvSpPr>
            <p:nvPr/>
          </p:nvSpPr>
          <p:spPr>
            <a:xfrm>
              <a:off x="2485261" y="1052590"/>
              <a:ext cx="604874" cy="60487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434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3357548" y="3119386"/>
            <a:ext cx="14068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136012" y="2524044"/>
            <a:ext cx="1190750" cy="1190750"/>
            <a:chOff x="1688904" y="1134544"/>
            <a:chExt cx="1097279" cy="1097279"/>
          </a:xfrm>
        </p:grpSpPr>
        <p:sp>
          <p:nvSpPr>
            <p:cNvPr id="22" name="Arc 21"/>
            <p:cNvSpPr/>
            <p:nvPr/>
          </p:nvSpPr>
          <p:spPr>
            <a:xfrm>
              <a:off x="1688904" y="1134544"/>
              <a:ext cx="1097279" cy="1097279"/>
            </a:xfrm>
            <a:prstGeom prst="arc">
              <a:avLst>
                <a:gd name="adj1" fmla="val 16200000"/>
                <a:gd name="adj2" fmla="val 542685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17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893049" y="1134544"/>
              <a:ext cx="348388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93049" y="2231823"/>
              <a:ext cx="348388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ounded Rectangle 31"/>
          <p:cNvSpPr/>
          <p:nvPr/>
        </p:nvSpPr>
        <p:spPr>
          <a:xfrm>
            <a:off x="1771799" y="2385452"/>
            <a:ext cx="1585725" cy="304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771799" y="2984218"/>
            <a:ext cx="1585725" cy="304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71799" y="3572640"/>
            <a:ext cx="1585725" cy="304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009500" y="4526182"/>
            <a:ext cx="997248" cy="997248"/>
            <a:chOff x="4514393" y="2768994"/>
            <a:chExt cx="918966" cy="918966"/>
          </a:xfrm>
        </p:grpSpPr>
        <p:sp>
          <p:nvSpPr>
            <p:cNvPr id="17" name="Sev01"/>
            <p:cNvSpPr>
              <a:spLocks noChangeAspect="1"/>
            </p:cNvSpPr>
            <p:nvPr/>
          </p:nvSpPr>
          <p:spPr>
            <a:xfrm>
              <a:off x="4514393" y="2768994"/>
              <a:ext cx="918966" cy="918966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434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4796564" y="2995576"/>
              <a:ext cx="354624" cy="465803"/>
            </a:xfrm>
            <a:custGeom>
              <a:avLst/>
              <a:gdLst/>
              <a:ahLst/>
              <a:cxnLst>
                <a:cxn ang="0">
                  <a:pos x="99" y="21"/>
                </a:cxn>
                <a:cxn ang="0">
                  <a:pos x="94" y="6"/>
                </a:cxn>
                <a:cxn ang="0">
                  <a:pos x="83" y="0"/>
                </a:cxn>
                <a:cxn ang="0">
                  <a:pos x="68" y="0"/>
                </a:cxn>
                <a:cxn ang="0">
                  <a:pos x="50" y="3"/>
                </a:cxn>
                <a:cxn ang="0">
                  <a:pos x="32" y="0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0" y="21"/>
                </a:cxn>
                <a:cxn ang="0">
                  <a:pos x="7" y="57"/>
                </a:cxn>
                <a:cxn ang="0">
                  <a:pos x="12" y="81"/>
                </a:cxn>
                <a:cxn ang="0">
                  <a:pos x="21" y="126"/>
                </a:cxn>
                <a:cxn ang="0">
                  <a:pos x="32" y="125"/>
                </a:cxn>
                <a:cxn ang="0">
                  <a:pos x="50" y="64"/>
                </a:cxn>
                <a:cxn ang="0">
                  <a:pos x="68" y="125"/>
                </a:cxn>
                <a:cxn ang="0">
                  <a:pos x="79" y="126"/>
                </a:cxn>
                <a:cxn ang="0">
                  <a:pos x="88" y="81"/>
                </a:cxn>
                <a:cxn ang="0">
                  <a:pos x="93" y="57"/>
                </a:cxn>
                <a:cxn ang="0">
                  <a:pos x="99" y="21"/>
                </a:cxn>
              </a:cxnLst>
              <a:rect l="0" t="0" r="r" b="b"/>
              <a:pathLst>
                <a:path w="100" h="131">
                  <a:moveTo>
                    <a:pt x="99" y="21"/>
                  </a:moveTo>
                  <a:cubicBezTo>
                    <a:pt x="99" y="16"/>
                    <a:pt x="96" y="9"/>
                    <a:pt x="94" y="6"/>
                  </a:cubicBezTo>
                  <a:cubicBezTo>
                    <a:pt x="91" y="3"/>
                    <a:pt x="86" y="1"/>
                    <a:pt x="83" y="0"/>
                  </a:cubicBezTo>
                  <a:cubicBezTo>
                    <a:pt x="80" y="0"/>
                    <a:pt x="73" y="0"/>
                    <a:pt x="68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7" y="0"/>
                    <a:pt x="20" y="0"/>
                    <a:pt x="17" y="0"/>
                  </a:cubicBezTo>
                  <a:cubicBezTo>
                    <a:pt x="13" y="1"/>
                    <a:pt x="9" y="3"/>
                    <a:pt x="6" y="6"/>
                  </a:cubicBezTo>
                  <a:cubicBezTo>
                    <a:pt x="4" y="9"/>
                    <a:pt x="1" y="16"/>
                    <a:pt x="0" y="21"/>
                  </a:cubicBezTo>
                  <a:cubicBezTo>
                    <a:pt x="0" y="30"/>
                    <a:pt x="1" y="44"/>
                    <a:pt x="7" y="57"/>
                  </a:cubicBezTo>
                  <a:cubicBezTo>
                    <a:pt x="7" y="57"/>
                    <a:pt x="12" y="67"/>
                    <a:pt x="12" y="81"/>
                  </a:cubicBezTo>
                  <a:cubicBezTo>
                    <a:pt x="12" y="92"/>
                    <a:pt x="16" y="116"/>
                    <a:pt x="21" y="126"/>
                  </a:cubicBezTo>
                  <a:cubicBezTo>
                    <a:pt x="23" y="131"/>
                    <a:pt x="30" y="130"/>
                    <a:pt x="32" y="125"/>
                  </a:cubicBezTo>
                  <a:cubicBezTo>
                    <a:pt x="37" y="108"/>
                    <a:pt x="40" y="64"/>
                    <a:pt x="50" y="64"/>
                  </a:cubicBezTo>
                  <a:cubicBezTo>
                    <a:pt x="59" y="64"/>
                    <a:pt x="63" y="108"/>
                    <a:pt x="68" y="125"/>
                  </a:cubicBezTo>
                  <a:cubicBezTo>
                    <a:pt x="69" y="130"/>
                    <a:pt x="76" y="131"/>
                    <a:pt x="79" y="126"/>
                  </a:cubicBezTo>
                  <a:cubicBezTo>
                    <a:pt x="84" y="116"/>
                    <a:pt x="88" y="92"/>
                    <a:pt x="88" y="81"/>
                  </a:cubicBezTo>
                  <a:cubicBezTo>
                    <a:pt x="88" y="67"/>
                    <a:pt x="93" y="57"/>
                    <a:pt x="93" y="57"/>
                  </a:cubicBezTo>
                  <a:cubicBezTo>
                    <a:pt x="99" y="44"/>
                    <a:pt x="100" y="30"/>
                    <a:pt x="99" y="21"/>
                  </a:cubicBezTo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229" tIns="49615" rIns="99229" bIns="4961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17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09500" y="2628354"/>
            <a:ext cx="997248" cy="997248"/>
            <a:chOff x="4514393" y="1491454"/>
            <a:chExt cx="918966" cy="918966"/>
          </a:xfrm>
        </p:grpSpPr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4747684" y="1641361"/>
              <a:ext cx="452384" cy="619153"/>
            </a:xfrm>
            <a:custGeom>
              <a:avLst/>
              <a:gdLst/>
              <a:ahLst/>
              <a:cxnLst>
                <a:cxn ang="0">
                  <a:pos x="119" y="32"/>
                </a:cxn>
                <a:cxn ang="0">
                  <a:pos x="85" y="6"/>
                </a:cxn>
                <a:cxn ang="0">
                  <a:pos x="24" y="17"/>
                </a:cxn>
                <a:cxn ang="0">
                  <a:pos x="7" y="81"/>
                </a:cxn>
                <a:cxn ang="0">
                  <a:pos x="10" y="83"/>
                </a:cxn>
                <a:cxn ang="0">
                  <a:pos x="13" y="80"/>
                </a:cxn>
                <a:cxn ang="0">
                  <a:pos x="28" y="21"/>
                </a:cxn>
                <a:cxn ang="0">
                  <a:pos x="84" y="12"/>
                </a:cxn>
                <a:cxn ang="0">
                  <a:pos x="113" y="35"/>
                </a:cxn>
                <a:cxn ang="0">
                  <a:pos x="102" y="106"/>
                </a:cxn>
                <a:cxn ang="0">
                  <a:pos x="94" y="127"/>
                </a:cxn>
                <a:cxn ang="0">
                  <a:pos x="83" y="157"/>
                </a:cxn>
                <a:cxn ang="0">
                  <a:pos x="54" y="168"/>
                </a:cxn>
                <a:cxn ang="0">
                  <a:pos x="29" y="151"/>
                </a:cxn>
                <a:cxn ang="0">
                  <a:pos x="21" y="115"/>
                </a:cxn>
                <a:cxn ang="0">
                  <a:pos x="36" y="113"/>
                </a:cxn>
                <a:cxn ang="0">
                  <a:pos x="40" y="123"/>
                </a:cxn>
                <a:cxn ang="0">
                  <a:pos x="52" y="141"/>
                </a:cxn>
                <a:cxn ang="0">
                  <a:pos x="67" y="135"/>
                </a:cxn>
                <a:cxn ang="0">
                  <a:pos x="62" y="110"/>
                </a:cxn>
                <a:cxn ang="0">
                  <a:pos x="74" y="77"/>
                </a:cxn>
                <a:cxn ang="0">
                  <a:pos x="58" y="67"/>
                </a:cxn>
                <a:cxn ang="0">
                  <a:pos x="57" y="67"/>
                </a:cxn>
                <a:cxn ang="0">
                  <a:pos x="41" y="77"/>
                </a:cxn>
                <a:cxn ang="0">
                  <a:pos x="40" y="47"/>
                </a:cxn>
                <a:cxn ang="0">
                  <a:pos x="53" y="36"/>
                </a:cxn>
                <a:cxn ang="0">
                  <a:pos x="84" y="42"/>
                </a:cxn>
                <a:cxn ang="0">
                  <a:pos x="90" y="79"/>
                </a:cxn>
                <a:cxn ang="0">
                  <a:pos x="92" y="83"/>
                </a:cxn>
                <a:cxn ang="0">
                  <a:pos x="96" y="80"/>
                </a:cxn>
                <a:cxn ang="0">
                  <a:pos x="89" y="37"/>
                </a:cxn>
                <a:cxn ang="0">
                  <a:pos x="52" y="30"/>
                </a:cxn>
                <a:cxn ang="0">
                  <a:pos x="34" y="45"/>
                </a:cxn>
                <a:cxn ang="0">
                  <a:pos x="38" y="86"/>
                </a:cxn>
                <a:cxn ang="0">
                  <a:pos x="41" y="88"/>
                </a:cxn>
                <a:cxn ang="0">
                  <a:pos x="43" y="86"/>
                </a:cxn>
                <a:cxn ang="0">
                  <a:pos x="58" y="73"/>
                </a:cxn>
                <a:cxn ang="0">
                  <a:pos x="58" y="73"/>
                </a:cxn>
                <a:cxn ang="0">
                  <a:pos x="69" y="80"/>
                </a:cxn>
                <a:cxn ang="0">
                  <a:pos x="56" y="108"/>
                </a:cxn>
                <a:cxn ang="0">
                  <a:pos x="55" y="112"/>
                </a:cxn>
                <a:cxn ang="0">
                  <a:pos x="62" y="132"/>
                </a:cxn>
                <a:cxn ang="0">
                  <a:pos x="52" y="135"/>
                </a:cxn>
                <a:cxn ang="0">
                  <a:pos x="46" y="122"/>
                </a:cxn>
                <a:cxn ang="0">
                  <a:pos x="38" y="107"/>
                </a:cxn>
                <a:cxn ang="0">
                  <a:pos x="16" y="111"/>
                </a:cxn>
                <a:cxn ang="0">
                  <a:pos x="24" y="154"/>
                </a:cxn>
                <a:cxn ang="0">
                  <a:pos x="54" y="175"/>
                </a:cxn>
                <a:cxn ang="0">
                  <a:pos x="57" y="175"/>
                </a:cxn>
                <a:cxn ang="0">
                  <a:pos x="89" y="159"/>
                </a:cxn>
                <a:cxn ang="0">
                  <a:pos x="100" y="129"/>
                </a:cxn>
                <a:cxn ang="0">
                  <a:pos x="107" y="109"/>
                </a:cxn>
                <a:cxn ang="0">
                  <a:pos x="119" y="32"/>
                </a:cxn>
              </a:cxnLst>
              <a:rect l="0" t="0" r="r" b="b"/>
              <a:pathLst>
                <a:path w="128" h="175">
                  <a:moveTo>
                    <a:pt x="119" y="32"/>
                  </a:moveTo>
                  <a:cubicBezTo>
                    <a:pt x="111" y="16"/>
                    <a:pt x="97" y="8"/>
                    <a:pt x="85" y="6"/>
                  </a:cubicBezTo>
                  <a:cubicBezTo>
                    <a:pt x="58" y="0"/>
                    <a:pt x="37" y="4"/>
                    <a:pt x="24" y="17"/>
                  </a:cubicBezTo>
                  <a:cubicBezTo>
                    <a:pt x="0" y="39"/>
                    <a:pt x="6" y="79"/>
                    <a:pt x="7" y="81"/>
                  </a:cubicBezTo>
                  <a:cubicBezTo>
                    <a:pt x="7" y="82"/>
                    <a:pt x="8" y="83"/>
                    <a:pt x="10" y="83"/>
                  </a:cubicBezTo>
                  <a:cubicBezTo>
                    <a:pt x="12" y="83"/>
                    <a:pt x="13" y="81"/>
                    <a:pt x="13" y="80"/>
                  </a:cubicBezTo>
                  <a:cubicBezTo>
                    <a:pt x="13" y="79"/>
                    <a:pt x="7" y="41"/>
                    <a:pt x="28" y="21"/>
                  </a:cubicBezTo>
                  <a:cubicBezTo>
                    <a:pt x="40" y="10"/>
                    <a:pt x="59" y="6"/>
                    <a:pt x="84" y="12"/>
                  </a:cubicBezTo>
                  <a:cubicBezTo>
                    <a:pt x="94" y="14"/>
                    <a:pt x="107" y="21"/>
                    <a:pt x="113" y="35"/>
                  </a:cubicBezTo>
                  <a:cubicBezTo>
                    <a:pt x="121" y="52"/>
                    <a:pt x="117" y="77"/>
                    <a:pt x="102" y="106"/>
                  </a:cubicBezTo>
                  <a:cubicBezTo>
                    <a:pt x="97" y="114"/>
                    <a:pt x="96" y="120"/>
                    <a:pt x="94" y="127"/>
                  </a:cubicBezTo>
                  <a:cubicBezTo>
                    <a:pt x="92" y="135"/>
                    <a:pt x="90" y="144"/>
                    <a:pt x="83" y="157"/>
                  </a:cubicBezTo>
                  <a:cubicBezTo>
                    <a:pt x="80" y="164"/>
                    <a:pt x="67" y="169"/>
                    <a:pt x="54" y="168"/>
                  </a:cubicBezTo>
                  <a:cubicBezTo>
                    <a:pt x="48" y="168"/>
                    <a:pt x="34" y="166"/>
                    <a:pt x="29" y="151"/>
                  </a:cubicBezTo>
                  <a:cubicBezTo>
                    <a:pt x="23" y="141"/>
                    <a:pt x="16" y="122"/>
                    <a:pt x="21" y="115"/>
                  </a:cubicBezTo>
                  <a:cubicBezTo>
                    <a:pt x="24" y="111"/>
                    <a:pt x="31" y="112"/>
                    <a:pt x="36" y="113"/>
                  </a:cubicBezTo>
                  <a:cubicBezTo>
                    <a:pt x="38" y="114"/>
                    <a:pt x="39" y="120"/>
                    <a:pt x="40" y="123"/>
                  </a:cubicBezTo>
                  <a:cubicBezTo>
                    <a:pt x="43" y="132"/>
                    <a:pt x="45" y="141"/>
                    <a:pt x="52" y="141"/>
                  </a:cubicBezTo>
                  <a:cubicBezTo>
                    <a:pt x="53" y="141"/>
                    <a:pt x="63" y="142"/>
                    <a:pt x="67" y="135"/>
                  </a:cubicBezTo>
                  <a:cubicBezTo>
                    <a:pt x="70" y="129"/>
                    <a:pt x="69" y="121"/>
                    <a:pt x="62" y="110"/>
                  </a:cubicBezTo>
                  <a:cubicBezTo>
                    <a:pt x="67" y="105"/>
                    <a:pt x="81" y="90"/>
                    <a:pt x="74" y="77"/>
                  </a:cubicBezTo>
                  <a:cubicBezTo>
                    <a:pt x="72" y="73"/>
                    <a:pt x="66" y="67"/>
                    <a:pt x="58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3" y="67"/>
                    <a:pt x="47" y="69"/>
                    <a:pt x="41" y="77"/>
                  </a:cubicBezTo>
                  <a:cubicBezTo>
                    <a:pt x="39" y="70"/>
                    <a:pt x="36" y="57"/>
                    <a:pt x="40" y="47"/>
                  </a:cubicBezTo>
                  <a:cubicBezTo>
                    <a:pt x="42" y="42"/>
                    <a:pt x="47" y="38"/>
                    <a:pt x="53" y="36"/>
                  </a:cubicBezTo>
                  <a:cubicBezTo>
                    <a:pt x="58" y="34"/>
                    <a:pt x="75" y="33"/>
                    <a:pt x="84" y="42"/>
                  </a:cubicBezTo>
                  <a:cubicBezTo>
                    <a:pt x="92" y="49"/>
                    <a:pt x="94" y="61"/>
                    <a:pt x="90" y="79"/>
                  </a:cubicBezTo>
                  <a:cubicBezTo>
                    <a:pt x="89" y="81"/>
                    <a:pt x="90" y="82"/>
                    <a:pt x="92" y="83"/>
                  </a:cubicBezTo>
                  <a:cubicBezTo>
                    <a:pt x="94" y="83"/>
                    <a:pt x="95" y="82"/>
                    <a:pt x="96" y="80"/>
                  </a:cubicBezTo>
                  <a:cubicBezTo>
                    <a:pt x="100" y="61"/>
                    <a:pt x="98" y="46"/>
                    <a:pt x="89" y="37"/>
                  </a:cubicBezTo>
                  <a:cubicBezTo>
                    <a:pt x="76" y="26"/>
                    <a:pt x="56" y="29"/>
                    <a:pt x="52" y="30"/>
                  </a:cubicBezTo>
                  <a:cubicBezTo>
                    <a:pt x="43" y="33"/>
                    <a:pt x="38" y="38"/>
                    <a:pt x="34" y="45"/>
                  </a:cubicBezTo>
                  <a:cubicBezTo>
                    <a:pt x="27" y="62"/>
                    <a:pt x="37" y="85"/>
                    <a:pt x="38" y="86"/>
                  </a:cubicBezTo>
                  <a:cubicBezTo>
                    <a:pt x="38" y="87"/>
                    <a:pt x="39" y="88"/>
                    <a:pt x="41" y="88"/>
                  </a:cubicBezTo>
                  <a:cubicBezTo>
                    <a:pt x="42" y="88"/>
                    <a:pt x="43" y="87"/>
                    <a:pt x="43" y="86"/>
                  </a:cubicBezTo>
                  <a:cubicBezTo>
                    <a:pt x="47" y="78"/>
                    <a:pt x="52" y="74"/>
                    <a:pt x="58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63" y="73"/>
                    <a:pt x="68" y="77"/>
                    <a:pt x="69" y="80"/>
                  </a:cubicBezTo>
                  <a:cubicBezTo>
                    <a:pt x="74" y="89"/>
                    <a:pt x="61" y="103"/>
                    <a:pt x="56" y="108"/>
                  </a:cubicBezTo>
                  <a:cubicBezTo>
                    <a:pt x="55" y="109"/>
                    <a:pt x="54" y="110"/>
                    <a:pt x="55" y="112"/>
                  </a:cubicBezTo>
                  <a:cubicBezTo>
                    <a:pt x="64" y="124"/>
                    <a:pt x="63" y="130"/>
                    <a:pt x="62" y="132"/>
                  </a:cubicBezTo>
                  <a:cubicBezTo>
                    <a:pt x="60" y="135"/>
                    <a:pt x="53" y="135"/>
                    <a:pt x="52" y="135"/>
                  </a:cubicBezTo>
                  <a:cubicBezTo>
                    <a:pt x="50" y="135"/>
                    <a:pt x="47" y="127"/>
                    <a:pt x="46" y="122"/>
                  </a:cubicBezTo>
                  <a:cubicBezTo>
                    <a:pt x="44" y="114"/>
                    <a:pt x="43" y="108"/>
                    <a:pt x="38" y="107"/>
                  </a:cubicBezTo>
                  <a:cubicBezTo>
                    <a:pt x="27" y="105"/>
                    <a:pt x="20" y="106"/>
                    <a:pt x="16" y="111"/>
                  </a:cubicBezTo>
                  <a:cubicBezTo>
                    <a:pt x="7" y="123"/>
                    <a:pt x="22" y="151"/>
                    <a:pt x="24" y="154"/>
                  </a:cubicBezTo>
                  <a:cubicBezTo>
                    <a:pt x="28" y="166"/>
                    <a:pt x="39" y="174"/>
                    <a:pt x="54" y="175"/>
                  </a:cubicBezTo>
                  <a:cubicBezTo>
                    <a:pt x="55" y="175"/>
                    <a:pt x="56" y="175"/>
                    <a:pt x="57" y="175"/>
                  </a:cubicBezTo>
                  <a:cubicBezTo>
                    <a:pt x="71" y="175"/>
                    <a:pt x="84" y="169"/>
                    <a:pt x="89" y="159"/>
                  </a:cubicBezTo>
                  <a:cubicBezTo>
                    <a:pt x="96" y="146"/>
                    <a:pt x="98" y="137"/>
                    <a:pt x="100" y="129"/>
                  </a:cubicBezTo>
                  <a:cubicBezTo>
                    <a:pt x="102" y="122"/>
                    <a:pt x="103" y="116"/>
                    <a:pt x="107" y="109"/>
                  </a:cubicBezTo>
                  <a:cubicBezTo>
                    <a:pt x="124" y="78"/>
                    <a:pt x="128" y="52"/>
                    <a:pt x="119" y="32"/>
                  </a:cubicBez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229" tIns="49615" rIns="99229" bIns="4961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17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Sev01"/>
            <p:cNvSpPr>
              <a:spLocks noChangeAspect="1"/>
            </p:cNvSpPr>
            <p:nvPr/>
          </p:nvSpPr>
          <p:spPr>
            <a:xfrm>
              <a:off x="4514393" y="1491454"/>
              <a:ext cx="918966" cy="91896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434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3357548" y="4992168"/>
            <a:ext cx="140681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3136012" y="4396823"/>
            <a:ext cx="1190750" cy="1190750"/>
            <a:chOff x="1688904" y="1134544"/>
            <a:chExt cx="1097279" cy="1097279"/>
          </a:xfrm>
        </p:grpSpPr>
        <p:sp>
          <p:nvSpPr>
            <p:cNvPr id="68" name="Arc 67"/>
            <p:cNvSpPr/>
            <p:nvPr/>
          </p:nvSpPr>
          <p:spPr>
            <a:xfrm>
              <a:off x="1688904" y="1134544"/>
              <a:ext cx="1097279" cy="1097279"/>
            </a:xfrm>
            <a:prstGeom prst="arc">
              <a:avLst>
                <a:gd name="adj1" fmla="val 16200000"/>
                <a:gd name="adj2" fmla="val 5426856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17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893049" y="1134544"/>
              <a:ext cx="348388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893049" y="2231823"/>
              <a:ext cx="348388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ounded Rectangle 70"/>
          <p:cNvSpPr/>
          <p:nvPr/>
        </p:nvSpPr>
        <p:spPr>
          <a:xfrm>
            <a:off x="1771799" y="4258232"/>
            <a:ext cx="1585725" cy="3046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771799" y="4856999"/>
            <a:ext cx="1585725" cy="3046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71799" y="5445423"/>
            <a:ext cx="1585725" cy="3046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764362" y="4503435"/>
            <a:ext cx="997248" cy="997248"/>
            <a:chOff x="5954568" y="1997676"/>
            <a:chExt cx="918966" cy="918966"/>
          </a:xfrm>
        </p:grpSpPr>
        <p:sp>
          <p:nvSpPr>
            <p:cNvPr id="75" name="Sev01"/>
            <p:cNvSpPr>
              <a:spLocks noChangeAspect="1"/>
            </p:cNvSpPr>
            <p:nvPr/>
          </p:nvSpPr>
          <p:spPr>
            <a:xfrm>
              <a:off x="5954568" y="1997676"/>
              <a:ext cx="918966" cy="91896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434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Freeform 11"/>
            <p:cNvSpPr>
              <a:spLocks noEditPoints="1"/>
            </p:cNvSpPr>
            <p:nvPr/>
          </p:nvSpPr>
          <p:spPr bwMode="auto">
            <a:xfrm>
              <a:off x="6123643" y="2266429"/>
              <a:ext cx="580816" cy="381460"/>
            </a:xfrm>
            <a:custGeom>
              <a:avLst/>
              <a:gdLst/>
              <a:ahLst/>
              <a:cxnLst>
                <a:cxn ang="0">
                  <a:pos x="82" y="26"/>
                </a:cxn>
                <a:cxn ang="0">
                  <a:pos x="0" y="67"/>
                </a:cxn>
                <a:cxn ang="0">
                  <a:pos x="82" y="108"/>
                </a:cxn>
                <a:cxn ang="0">
                  <a:pos x="164" y="67"/>
                </a:cxn>
                <a:cxn ang="0">
                  <a:pos x="82" y="26"/>
                </a:cxn>
                <a:cxn ang="0">
                  <a:pos x="72" y="47"/>
                </a:cxn>
                <a:cxn ang="0">
                  <a:pos x="82" y="57"/>
                </a:cxn>
                <a:cxn ang="0">
                  <a:pos x="72" y="67"/>
                </a:cxn>
                <a:cxn ang="0">
                  <a:pos x="62" y="57"/>
                </a:cxn>
                <a:cxn ang="0">
                  <a:pos x="72" y="47"/>
                </a:cxn>
                <a:cxn ang="0">
                  <a:pos x="124" y="88"/>
                </a:cxn>
                <a:cxn ang="0">
                  <a:pos x="104" y="95"/>
                </a:cxn>
                <a:cxn ang="0">
                  <a:pos x="82" y="98"/>
                </a:cxn>
                <a:cxn ang="0">
                  <a:pos x="60" y="95"/>
                </a:cxn>
                <a:cxn ang="0">
                  <a:pos x="40" y="88"/>
                </a:cxn>
                <a:cxn ang="0">
                  <a:pos x="13" y="67"/>
                </a:cxn>
                <a:cxn ang="0">
                  <a:pos x="40" y="46"/>
                </a:cxn>
                <a:cxn ang="0">
                  <a:pos x="56" y="40"/>
                </a:cxn>
                <a:cxn ang="0">
                  <a:pos x="51" y="57"/>
                </a:cxn>
                <a:cxn ang="0">
                  <a:pos x="82" y="88"/>
                </a:cxn>
                <a:cxn ang="0">
                  <a:pos x="113" y="57"/>
                </a:cxn>
                <a:cxn ang="0">
                  <a:pos x="108" y="40"/>
                </a:cxn>
                <a:cxn ang="0">
                  <a:pos x="124" y="46"/>
                </a:cxn>
                <a:cxn ang="0">
                  <a:pos x="151" y="67"/>
                </a:cxn>
                <a:cxn ang="0">
                  <a:pos x="124" y="88"/>
                </a:cxn>
                <a:cxn ang="0">
                  <a:pos x="138" y="14"/>
                </a:cxn>
                <a:cxn ang="0">
                  <a:pos x="82" y="0"/>
                </a:cxn>
                <a:cxn ang="0">
                  <a:pos x="26" y="14"/>
                </a:cxn>
                <a:cxn ang="0">
                  <a:pos x="0" y="32"/>
                </a:cxn>
                <a:cxn ang="0">
                  <a:pos x="0" y="49"/>
                </a:cxn>
                <a:cxn ang="0">
                  <a:pos x="31" y="26"/>
                </a:cxn>
                <a:cxn ang="0">
                  <a:pos x="82" y="14"/>
                </a:cxn>
                <a:cxn ang="0">
                  <a:pos x="133" y="26"/>
                </a:cxn>
                <a:cxn ang="0">
                  <a:pos x="164" y="49"/>
                </a:cxn>
                <a:cxn ang="0">
                  <a:pos x="164" y="32"/>
                </a:cxn>
                <a:cxn ang="0">
                  <a:pos x="138" y="14"/>
                </a:cxn>
              </a:cxnLst>
              <a:rect l="0" t="0" r="r" b="b"/>
              <a:pathLst>
                <a:path w="164" h="108">
                  <a:moveTo>
                    <a:pt x="82" y="26"/>
                  </a:moveTo>
                  <a:cubicBezTo>
                    <a:pt x="49" y="26"/>
                    <a:pt x="19" y="42"/>
                    <a:pt x="0" y="67"/>
                  </a:cubicBezTo>
                  <a:cubicBezTo>
                    <a:pt x="19" y="92"/>
                    <a:pt x="49" y="108"/>
                    <a:pt x="82" y="108"/>
                  </a:cubicBezTo>
                  <a:cubicBezTo>
                    <a:pt x="116" y="108"/>
                    <a:pt x="145" y="92"/>
                    <a:pt x="164" y="67"/>
                  </a:cubicBezTo>
                  <a:cubicBezTo>
                    <a:pt x="145" y="42"/>
                    <a:pt x="116" y="26"/>
                    <a:pt x="82" y="26"/>
                  </a:cubicBezTo>
                  <a:moveTo>
                    <a:pt x="72" y="47"/>
                  </a:moveTo>
                  <a:cubicBezTo>
                    <a:pt x="77" y="47"/>
                    <a:pt x="82" y="51"/>
                    <a:pt x="82" y="57"/>
                  </a:cubicBezTo>
                  <a:cubicBezTo>
                    <a:pt x="82" y="63"/>
                    <a:pt x="77" y="67"/>
                    <a:pt x="72" y="67"/>
                  </a:cubicBezTo>
                  <a:cubicBezTo>
                    <a:pt x="66" y="67"/>
                    <a:pt x="62" y="63"/>
                    <a:pt x="62" y="57"/>
                  </a:cubicBezTo>
                  <a:cubicBezTo>
                    <a:pt x="62" y="51"/>
                    <a:pt x="66" y="47"/>
                    <a:pt x="72" y="47"/>
                  </a:cubicBezTo>
                  <a:moveTo>
                    <a:pt x="124" y="88"/>
                  </a:moveTo>
                  <a:cubicBezTo>
                    <a:pt x="118" y="91"/>
                    <a:pt x="111" y="94"/>
                    <a:pt x="104" y="95"/>
                  </a:cubicBezTo>
                  <a:cubicBezTo>
                    <a:pt x="97" y="97"/>
                    <a:pt x="89" y="98"/>
                    <a:pt x="82" y="98"/>
                  </a:cubicBezTo>
                  <a:cubicBezTo>
                    <a:pt x="75" y="98"/>
                    <a:pt x="67" y="97"/>
                    <a:pt x="60" y="95"/>
                  </a:cubicBezTo>
                  <a:cubicBezTo>
                    <a:pt x="53" y="94"/>
                    <a:pt x="46" y="91"/>
                    <a:pt x="40" y="88"/>
                  </a:cubicBezTo>
                  <a:cubicBezTo>
                    <a:pt x="30" y="83"/>
                    <a:pt x="21" y="76"/>
                    <a:pt x="13" y="67"/>
                  </a:cubicBezTo>
                  <a:cubicBezTo>
                    <a:pt x="21" y="59"/>
                    <a:pt x="30" y="52"/>
                    <a:pt x="40" y="46"/>
                  </a:cubicBezTo>
                  <a:cubicBezTo>
                    <a:pt x="45" y="44"/>
                    <a:pt x="51" y="42"/>
                    <a:pt x="56" y="40"/>
                  </a:cubicBezTo>
                  <a:cubicBezTo>
                    <a:pt x="53" y="45"/>
                    <a:pt x="51" y="51"/>
                    <a:pt x="51" y="57"/>
                  </a:cubicBezTo>
                  <a:cubicBezTo>
                    <a:pt x="51" y="74"/>
                    <a:pt x="65" y="88"/>
                    <a:pt x="82" y="88"/>
                  </a:cubicBezTo>
                  <a:cubicBezTo>
                    <a:pt x="99" y="88"/>
                    <a:pt x="113" y="74"/>
                    <a:pt x="113" y="57"/>
                  </a:cubicBezTo>
                  <a:cubicBezTo>
                    <a:pt x="113" y="51"/>
                    <a:pt x="111" y="45"/>
                    <a:pt x="108" y="40"/>
                  </a:cubicBezTo>
                  <a:cubicBezTo>
                    <a:pt x="113" y="42"/>
                    <a:pt x="119" y="44"/>
                    <a:pt x="124" y="46"/>
                  </a:cubicBezTo>
                  <a:cubicBezTo>
                    <a:pt x="134" y="52"/>
                    <a:pt x="143" y="59"/>
                    <a:pt x="151" y="67"/>
                  </a:cubicBezTo>
                  <a:cubicBezTo>
                    <a:pt x="143" y="76"/>
                    <a:pt x="134" y="83"/>
                    <a:pt x="124" y="88"/>
                  </a:cubicBezTo>
                  <a:moveTo>
                    <a:pt x="138" y="14"/>
                  </a:moveTo>
                  <a:cubicBezTo>
                    <a:pt x="121" y="5"/>
                    <a:pt x="102" y="0"/>
                    <a:pt x="82" y="0"/>
                  </a:cubicBezTo>
                  <a:cubicBezTo>
                    <a:pt x="62" y="0"/>
                    <a:pt x="44" y="5"/>
                    <a:pt x="26" y="14"/>
                  </a:cubicBezTo>
                  <a:cubicBezTo>
                    <a:pt x="17" y="19"/>
                    <a:pt x="8" y="25"/>
                    <a:pt x="0" y="3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9" y="40"/>
                    <a:pt x="19" y="32"/>
                    <a:pt x="31" y="26"/>
                  </a:cubicBezTo>
                  <a:cubicBezTo>
                    <a:pt x="47" y="18"/>
                    <a:pt x="64" y="14"/>
                    <a:pt x="82" y="14"/>
                  </a:cubicBezTo>
                  <a:cubicBezTo>
                    <a:pt x="100" y="14"/>
                    <a:pt x="117" y="18"/>
                    <a:pt x="133" y="26"/>
                  </a:cubicBezTo>
                  <a:cubicBezTo>
                    <a:pt x="145" y="32"/>
                    <a:pt x="155" y="40"/>
                    <a:pt x="164" y="49"/>
                  </a:cubicBezTo>
                  <a:cubicBezTo>
                    <a:pt x="164" y="32"/>
                    <a:pt x="164" y="32"/>
                    <a:pt x="164" y="32"/>
                  </a:cubicBezTo>
                  <a:cubicBezTo>
                    <a:pt x="156" y="25"/>
                    <a:pt x="147" y="19"/>
                    <a:pt x="138" y="14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229" tIns="49615" rIns="99229" bIns="4961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17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7995401" y="3119177"/>
            <a:ext cx="1406814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 rot="10800000">
            <a:off x="8476949" y="2523835"/>
            <a:ext cx="1190750" cy="1190750"/>
            <a:chOff x="1688904" y="1134544"/>
            <a:chExt cx="1097279" cy="1097279"/>
          </a:xfrm>
        </p:grpSpPr>
        <p:sp>
          <p:nvSpPr>
            <p:cNvPr id="79" name="Arc 78"/>
            <p:cNvSpPr/>
            <p:nvPr/>
          </p:nvSpPr>
          <p:spPr>
            <a:xfrm>
              <a:off x="1688904" y="1134544"/>
              <a:ext cx="1097279" cy="1097279"/>
            </a:xfrm>
            <a:prstGeom prst="arc">
              <a:avLst>
                <a:gd name="adj1" fmla="val 16200000"/>
                <a:gd name="adj2" fmla="val 5426856"/>
              </a:avLst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17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893049" y="1134544"/>
              <a:ext cx="34838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893049" y="2231823"/>
              <a:ext cx="34838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ounded Rectangle 81"/>
          <p:cNvSpPr/>
          <p:nvPr/>
        </p:nvSpPr>
        <p:spPr>
          <a:xfrm>
            <a:off x="9438731" y="2385248"/>
            <a:ext cx="1599155" cy="3048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9438731" y="2984014"/>
            <a:ext cx="1599155" cy="3048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438731" y="3572437"/>
            <a:ext cx="1599155" cy="3048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7995401" y="5012523"/>
            <a:ext cx="140681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 rot="10800000">
            <a:off x="8476949" y="4417179"/>
            <a:ext cx="1190750" cy="1190750"/>
            <a:chOff x="1688904" y="1134544"/>
            <a:chExt cx="1097279" cy="1097279"/>
          </a:xfrm>
        </p:grpSpPr>
        <p:sp>
          <p:nvSpPr>
            <p:cNvPr id="87" name="Arc 86"/>
            <p:cNvSpPr/>
            <p:nvPr/>
          </p:nvSpPr>
          <p:spPr>
            <a:xfrm>
              <a:off x="1688904" y="1134544"/>
              <a:ext cx="1097279" cy="1097279"/>
            </a:xfrm>
            <a:prstGeom prst="arc">
              <a:avLst>
                <a:gd name="adj1" fmla="val 16200000"/>
                <a:gd name="adj2" fmla="val 5426856"/>
              </a:avLst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17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893049" y="1134544"/>
              <a:ext cx="34838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893049" y="2231823"/>
              <a:ext cx="34838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ounded Rectangle 89"/>
          <p:cNvSpPr/>
          <p:nvPr/>
        </p:nvSpPr>
        <p:spPr>
          <a:xfrm>
            <a:off x="9438731" y="4278593"/>
            <a:ext cx="1599155" cy="3048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438731" y="4877359"/>
            <a:ext cx="1599155" cy="3048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9438731" y="5465784"/>
            <a:ext cx="1599155" cy="3048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Freeform 5"/>
          <p:cNvSpPr>
            <a:spLocks noEditPoints="1"/>
          </p:cNvSpPr>
          <p:nvPr/>
        </p:nvSpPr>
        <p:spPr bwMode="auto">
          <a:xfrm rot="2700000">
            <a:off x="5163022" y="2692679"/>
            <a:ext cx="2532772" cy="2587674"/>
          </a:xfrm>
          <a:custGeom>
            <a:avLst/>
            <a:gdLst/>
            <a:ahLst/>
            <a:cxnLst>
              <a:cxn ang="0">
                <a:pos x="739" y="553"/>
              </a:cxn>
              <a:cxn ang="0">
                <a:pos x="623" y="488"/>
              </a:cxn>
              <a:cxn ang="0">
                <a:pos x="541" y="483"/>
              </a:cxn>
              <a:cxn ang="0">
                <a:pos x="272" y="213"/>
              </a:cxn>
              <a:cxn ang="0">
                <a:pos x="170" y="33"/>
              </a:cxn>
              <a:cxn ang="0">
                <a:pos x="50" y="185"/>
              </a:cxn>
              <a:cxn ang="0">
                <a:pos x="0" y="203"/>
              </a:cxn>
              <a:cxn ang="0">
                <a:pos x="284" y="470"/>
              </a:cxn>
              <a:cxn ang="0">
                <a:pos x="551" y="755"/>
              </a:cxn>
              <a:cxn ang="0">
                <a:pos x="571" y="706"/>
              </a:cxn>
              <a:cxn ang="0">
                <a:pos x="706" y="587"/>
              </a:cxn>
              <a:cxn ang="0">
                <a:pos x="599" y="531"/>
              </a:cxn>
              <a:cxn ang="0">
                <a:pos x="530" y="619"/>
              </a:cxn>
              <a:cxn ang="0">
                <a:pos x="532" y="531"/>
              </a:cxn>
              <a:cxn ang="0">
                <a:pos x="526" y="585"/>
              </a:cxn>
              <a:cxn ang="0">
                <a:pos x="397" y="485"/>
              </a:cxn>
              <a:cxn ang="0">
                <a:pos x="489" y="411"/>
              </a:cxn>
              <a:cxn ang="0">
                <a:pos x="397" y="485"/>
              </a:cxn>
              <a:cxn ang="0">
                <a:pos x="383" y="480"/>
              </a:cxn>
              <a:cxn ang="0">
                <a:pos x="456" y="341"/>
              </a:cxn>
              <a:cxn ang="0">
                <a:pos x="437" y="324"/>
              </a:cxn>
              <a:cxn ang="0">
                <a:pos x="330" y="449"/>
              </a:cxn>
              <a:cxn ang="0">
                <a:pos x="437" y="324"/>
              </a:cxn>
              <a:cxn ang="0">
                <a:pos x="363" y="271"/>
              </a:cxn>
              <a:cxn ang="0">
                <a:pos x="275" y="376"/>
              </a:cxn>
              <a:cxn ang="0">
                <a:pos x="349" y="266"/>
              </a:cxn>
              <a:cxn ang="0">
                <a:pos x="261" y="262"/>
              </a:cxn>
              <a:cxn ang="0">
                <a:pos x="172" y="228"/>
              </a:cxn>
              <a:cxn ang="0">
                <a:pos x="227" y="155"/>
              </a:cxn>
              <a:cxn ang="0">
                <a:pos x="172" y="228"/>
              </a:cxn>
              <a:cxn ang="0">
                <a:pos x="84" y="206"/>
              </a:cxn>
              <a:cxn ang="0">
                <a:pos x="224" y="139"/>
              </a:cxn>
              <a:cxn ang="0">
                <a:pos x="192" y="61"/>
              </a:cxn>
              <a:cxn ang="0">
                <a:pos x="72" y="200"/>
              </a:cxn>
              <a:cxn ang="0">
                <a:pos x="192" y="61"/>
              </a:cxn>
              <a:cxn ang="0">
                <a:pos x="227" y="192"/>
              </a:cxn>
              <a:cxn ang="0">
                <a:pos x="192" y="227"/>
              </a:cxn>
              <a:cxn ang="0">
                <a:pos x="388" y="282"/>
              </a:cxn>
              <a:cxn ang="0">
                <a:pos x="311" y="431"/>
              </a:cxn>
              <a:cxn ang="0">
                <a:pos x="426" y="492"/>
              </a:cxn>
              <a:cxn ang="0">
                <a:pos x="492" y="492"/>
              </a:cxn>
              <a:cxn ang="0">
                <a:pos x="563" y="696"/>
              </a:cxn>
              <a:cxn ang="0">
                <a:pos x="677" y="563"/>
              </a:cxn>
              <a:cxn ang="0">
                <a:pos x="563" y="696"/>
              </a:cxn>
              <a:cxn ang="0">
                <a:pos x="533" y="634"/>
              </a:cxn>
              <a:cxn ang="0">
                <a:pos x="666" y="556"/>
              </a:cxn>
              <a:cxn ang="0">
                <a:pos x="549" y="673"/>
              </a:cxn>
            </a:cxnLst>
            <a:rect l="0" t="0" r="r" b="b"/>
            <a:pathLst>
              <a:path w="739" h="755">
                <a:moveTo>
                  <a:pt x="706" y="587"/>
                </a:moveTo>
                <a:cubicBezTo>
                  <a:pt x="739" y="553"/>
                  <a:pt x="739" y="553"/>
                  <a:pt x="739" y="553"/>
                </a:cubicBezTo>
                <a:cubicBezTo>
                  <a:pt x="706" y="520"/>
                  <a:pt x="666" y="499"/>
                  <a:pt x="624" y="489"/>
                </a:cubicBezTo>
                <a:cubicBezTo>
                  <a:pt x="623" y="488"/>
                  <a:pt x="623" y="488"/>
                  <a:pt x="623" y="488"/>
                </a:cubicBezTo>
                <a:cubicBezTo>
                  <a:pt x="623" y="489"/>
                  <a:pt x="623" y="489"/>
                  <a:pt x="623" y="489"/>
                </a:cubicBezTo>
                <a:cubicBezTo>
                  <a:pt x="596" y="482"/>
                  <a:pt x="568" y="480"/>
                  <a:pt x="541" y="483"/>
                </a:cubicBezTo>
                <a:cubicBezTo>
                  <a:pt x="548" y="412"/>
                  <a:pt x="524" y="338"/>
                  <a:pt x="470" y="284"/>
                </a:cubicBezTo>
                <a:cubicBezTo>
                  <a:pt x="416" y="230"/>
                  <a:pt x="342" y="206"/>
                  <a:pt x="272" y="213"/>
                </a:cubicBezTo>
                <a:cubicBezTo>
                  <a:pt x="284" y="138"/>
                  <a:pt x="261" y="58"/>
                  <a:pt x="203" y="0"/>
                </a:cubicBezTo>
                <a:cubicBezTo>
                  <a:pt x="170" y="33"/>
                  <a:pt x="170" y="33"/>
                  <a:pt x="170" y="33"/>
                </a:cubicBezTo>
                <a:cubicBezTo>
                  <a:pt x="175" y="39"/>
                  <a:pt x="180" y="44"/>
                  <a:pt x="184" y="50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44" y="180"/>
                  <a:pt x="38" y="175"/>
                  <a:pt x="33" y="170"/>
                </a:cubicBezTo>
                <a:cubicBezTo>
                  <a:pt x="0" y="203"/>
                  <a:pt x="0" y="203"/>
                  <a:pt x="0" y="203"/>
                </a:cubicBezTo>
                <a:cubicBezTo>
                  <a:pt x="58" y="261"/>
                  <a:pt x="138" y="284"/>
                  <a:pt x="213" y="272"/>
                </a:cubicBezTo>
                <a:cubicBezTo>
                  <a:pt x="206" y="343"/>
                  <a:pt x="230" y="416"/>
                  <a:pt x="284" y="470"/>
                </a:cubicBezTo>
                <a:cubicBezTo>
                  <a:pt x="338" y="524"/>
                  <a:pt x="411" y="548"/>
                  <a:pt x="482" y="541"/>
                </a:cubicBezTo>
                <a:cubicBezTo>
                  <a:pt x="470" y="616"/>
                  <a:pt x="493" y="696"/>
                  <a:pt x="551" y="755"/>
                </a:cubicBezTo>
                <a:cubicBezTo>
                  <a:pt x="585" y="721"/>
                  <a:pt x="585" y="721"/>
                  <a:pt x="585" y="721"/>
                </a:cubicBezTo>
                <a:cubicBezTo>
                  <a:pt x="580" y="716"/>
                  <a:pt x="575" y="711"/>
                  <a:pt x="571" y="706"/>
                </a:cubicBezTo>
                <a:cubicBezTo>
                  <a:pt x="698" y="579"/>
                  <a:pt x="698" y="579"/>
                  <a:pt x="698" y="579"/>
                </a:cubicBezTo>
                <a:cubicBezTo>
                  <a:pt x="700" y="582"/>
                  <a:pt x="703" y="584"/>
                  <a:pt x="706" y="587"/>
                </a:cubicBezTo>
                <a:close/>
                <a:moveTo>
                  <a:pt x="528" y="603"/>
                </a:moveTo>
                <a:cubicBezTo>
                  <a:pt x="599" y="531"/>
                  <a:pt x="599" y="531"/>
                  <a:pt x="599" y="531"/>
                </a:cubicBezTo>
                <a:cubicBezTo>
                  <a:pt x="604" y="532"/>
                  <a:pt x="609" y="534"/>
                  <a:pt x="614" y="535"/>
                </a:cubicBezTo>
                <a:cubicBezTo>
                  <a:pt x="530" y="619"/>
                  <a:pt x="530" y="619"/>
                  <a:pt x="530" y="619"/>
                </a:cubicBezTo>
                <a:cubicBezTo>
                  <a:pt x="529" y="613"/>
                  <a:pt x="528" y="608"/>
                  <a:pt x="528" y="603"/>
                </a:cubicBezTo>
                <a:close/>
                <a:moveTo>
                  <a:pt x="532" y="531"/>
                </a:moveTo>
                <a:cubicBezTo>
                  <a:pt x="549" y="528"/>
                  <a:pt x="566" y="528"/>
                  <a:pt x="583" y="529"/>
                </a:cubicBezTo>
                <a:cubicBezTo>
                  <a:pt x="526" y="585"/>
                  <a:pt x="526" y="585"/>
                  <a:pt x="526" y="585"/>
                </a:cubicBezTo>
                <a:cubicBezTo>
                  <a:pt x="526" y="567"/>
                  <a:pt x="528" y="549"/>
                  <a:pt x="532" y="531"/>
                </a:cubicBezTo>
                <a:close/>
                <a:moveTo>
                  <a:pt x="397" y="485"/>
                </a:moveTo>
                <a:cubicBezTo>
                  <a:pt x="485" y="397"/>
                  <a:pt x="485" y="397"/>
                  <a:pt x="485" y="397"/>
                </a:cubicBezTo>
                <a:cubicBezTo>
                  <a:pt x="487" y="402"/>
                  <a:pt x="488" y="407"/>
                  <a:pt x="489" y="411"/>
                </a:cubicBezTo>
                <a:cubicBezTo>
                  <a:pt x="411" y="489"/>
                  <a:pt x="411" y="489"/>
                  <a:pt x="411" y="489"/>
                </a:cubicBezTo>
                <a:cubicBezTo>
                  <a:pt x="406" y="488"/>
                  <a:pt x="401" y="487"/>
                  <a:pt x="397" y="485"/>
                </a:cubicBezTo>
                <a:close/>
                <a:moveTo>
                  <a:pt x="480" y="383"/>
                </a:moveTo>
                <a:cubicBezTo>
                  <a:pt x="383" y="480"/>
                  <a:pt x="383" y="480"/>
                  <a:pt x="383" y="480"/>
                </a:cubicBezTo>
                <a:cubicBezTo>
                  <a:pt x="368" y="474"/>
                  <a:pt x="354" y="466"/>
                  <a:pt x="341" y="457"/>
                </a:cubicBezTo>
                <a:cubicBezTo>
                  <a:pt x="456" y="341"/>
                  <a:pt x="456" y="341"/>
                  <a:pt x="456" y="341"/>
                </a:cubicBezTo>
                <a:cubicBezTo>
                  <a:pt x="466" y="354"/>
                  <a:pt x="474" y="369"/>
                  <a:pt x="480" y="383"/>
                </a:cubicBezTo>
                <a:close/>
                <a:moveTo>
                  <a:pt x="437" y="324"/>
                </a:moveTo>
                <a:cubicBezTo>
                  <a:pt x="446" y="333"/>
                  <a:pt x="446" y="333"/>
                  <a:pt x="446" y="333"/>
                </a:cubicBezTo>
                <a:cubicBezTo>
                  <a:pt x="330" y="449"/>
                  <a:pt x="330" y="449"/>
                  <a:pt x="330" y="449"/>
                </a:cubicBezTo>
                <a:cubicBezTo>
                  <a:pt x="327" y="446"/>
                  <a:pt x="324" y="443"/>
                  <a:pt x="321" y="440"/>
                </a:cubicBezTo>
                <a:lnTo>
                  <a:pt x="437" y="324"/>
                </a:lnTo>
                <a:close/>
                <a:moveTo>
                  <a:pt x="270" y="363"/>
                </a:moveTo>
                <a:cubicBezTo>
                  <a:pt x="363" y="271"/>
                  <a:pt x="363" y="271"/>
                  <a:pt x="363" y="271"/>
                </a:cubicBezTo>
                <a:cubicBezTo>
                  <a:pt x="367" y="272"/>
                  <a:pt x="372" y="274"/>
                  <a:pt x="376" y="276"/>
                </a:cubicBezTo>
                <a:cubicBezTo>
                  <a:pt x="275" y="376"/>
                  <a:pt x="275" y="376"/>
                  <a:pt x="275" y="376"/>
                </a:cubicBezTo>
                <a:cubicBezTo>
                  <a:pt x="274" y="372"/>
                  <a:pt x="272" y="367"/>
                  <a:pt x="270" y="363"/>
                </a:cubicBezTo>
                <a:close/>
                <a:moveTo>
                  <a:pt x="349" y="266"/>
                </a:moveTo>
                <a:cubicBezTo>
                  <a:pt x="266" y="349"/>
                  <a:pt x="266" y="349"/>
                  <a:pt x="266" y="349"/>
                </a:cubicBezTo>
                <a:cubicBezTo>
                  <a:pt x="258" y="320"/>
                  <a:pt x="256" y="291"/>
                  <a:pt x="261" y="262"/>
                </a:cubicBezTo>
                <a:cubicBezTo>
                  <a:pt x="290" y="257"/>
                  <a:pt x="320" y="258"/>
                  <a:pt x="349" y="266"/>
                </a:cubicBezTo>
                <a:close/>
                <a:moveTo>
                  <a:pt x="172" y="228"/>
                </a:moveTo>
                <a:cubicBezTo>
                  <a:pt x="166" y="228"/>
                  <a:pt x="161" y="227"/>
                  <a:pt x="155" y="227"/>
                </a:cubicBezTo>
                <a:cubicBezTo>
                  <a:pt x="227" y="155"/>
                  <a:pt x="227" y="155"/>
                  <a:pt x="227" y="155"/>
                </a:cubicBezTo>
                <a:cubicBezTo>
                  <a:pt x="227" y="161"/>
                  <a:pt x="228" y="167"/>
                  <a:pt x="228" y="172"/>
                </a:cubicBezTo>
                <a:lnTo>
                  <a:pt x="172" y="228"/>
                </a:lnTo>
                <a:close/>
                <a:moveTo>
                  <a:pt x="139" y="225"/>
                </a:moveTo>
                <a:cubicBezTo>
                  <a:pt x="120" y="221"/>
                  <a:pt x="101" y="215"/>
                  <a:pt x="84" y="206"/>
                </a:cubicBezTo>
                <a:cubicBezTo>
                  <a:pt x="206" y="84"/>
                  <a:pt x="206" y="84"/>
                  <a:pt x="206" y="84"/>
                </a:cubicBezTo>
                <a:cubicBezTo>
                  <a:pt x="215" y="102"/>
                  <a:pt x="221" y="120"/>
                  <a:pt x="224" y="139"/>
                </a:cubicBezTo>
                <a:lnTo>
                  <a:pt x="139" y="225"/>
                </a:lnTo>
                <a:close/>
                <a:moveTo>
                  <a:pt x="192" y="61"/>
                </a:moveTo>
                <a:cubicBezTo>
                  <a:pt x="195" y="65"/>
                  <a:pt x="197" y="68"/>
                  <a:pt x="200" y="72"/>
                </a:cubicBezTo>
                <a:cubicBezTo>
                  <a:pt x="72" y="200"/>
                  <a:pt x="72" y="200"/>
                  <a:pt x="72" y="200"/>
                </a:cubicBezTo>
                <a:cubicBezTo>
                  <a:pt x="68" y="197"/>
                  <a:pt x="64" y="195"/>
                  <a:pt x="61" y="193"/>
                </a:cubicBezTo>
                <a:lnTo>
                  <a:pt x="192" y="61"/>
                </a:lnTo>
                <a:close/>
                <a:moveTo>
                  <a:pt x="192" y="227"/>
                </a:moveTo>
                <a:cubicBezTo>
                  <a:pt x="227" y="192"/>
                  <a:pt x="227" y="192"/>
                  <a:pt x="227" y="192"/>
                </a:cubicBezTo>
                <a:cubicBezTo>
                  <a:pt x="226" y="202"/>
                  <a:pt x="225" y="212"/>
                  <a:pt x="222" y="222"/>
                </a:cubicBezTo>
                <a:cubicBezTo>
                  <a:pt x="212" y="225"/>
                  <a:pt x="202" y="226"/>
                  <a:pt x="192" y="227"/>
                </a:cubicBezTo>
                <a:close/>
                <a:moveTo>
                  <a:pt x="282" y="389"/>
                </a:moveTo>
                <a:cubicBezTo>
                  <a:pt x="388" y="282"/>
                  <a:pt x="388" y="282"/>
                  <a:pt x="388" y="282"/>
                </a:cubicBezTo>
                <a:cubicBezTo>
                  <a:pt x="403" y="290"/>
                  <a:pt x="417" y="300"/>
                  <a:pt x="430" y="312"/>
                </a:cubicBezTo>
                <a:cubicBezTo>
                  <a:pt x="311" y="431"/>
                  <a:pt x="311" y="431"/>
                  <a:pt x="311" y="431"/>
                </a:cubicBezTo>
                <a:cubicBezTo>
                  <a:pt x="299" y="418"/>
                  <a:pt x="290" y="403"/>
                  <a:pt x="282" y="389"/>
                </a:cubicBezTo>
                <a:close/>
                <a:moveTo>
                  <a:pt x="426" y="492"/>
                </a:moveTo>
                <a:cubicBezTo>
                  <a:pt x="492" y="427"/>
                  <a:pt x="492" y="427"/>
                  <a:pt x="492" y="427"/>
                </a:cubicBezTo>
                <a:cubicBezTo>
                  <a:pt x="496" y="448"/>
                  <a:pt x="496" y="471"/>
                  <a:pt x="492" y="492"/>
                </a:cubicBezTo>
                <a:cubicBezTo>
                  <a:pt x="470" y="496"/>
                  <a:pt x="448" y="496"/>
                  <a:pt x="426" y="492"/>
                </a:cubicBezTo>
                <a:close/>
                <a:moveTo>
                  <a:pt x="563" y="696"/>
                </a:moveTo>
                <a:cubicBezTo>
                  <a:pt x="561" y="692"/>
                  <a:pt x="558" y="688"/>
                  <a:pt x="556" y="685"/>
                </a:cubicBezTo>
                <a:cubicBezTo>
                  <a:pt x="677" y="563"/>
                  <a:pt x="677" y="563"/>
                  <a:pt x="677" y="563"/>
                </a:cubicBezTo>
                <a:cubicBezTo>
                  <a:pt x="686" y="573"/>
                  <a:pt x="686" y="573"/>
                  <a:pt x="686" y="573"/>
                </a:cubicBezTo>
                <a:lnTo>
                  <a:pt x="563" y="696"/>
                </a:lnTo>
                <a:close/>
                <a:moveTo>
                  <a:pt x="549" y="673"/>
                </a:moveTo>
                <a:cubicBezTo>
                  <a:pt x="543" y="660"/>
                  <a:pt x="537" y="647"/>
                  <a:pt x="533" y="634"/>
                </a:cubicBezTo>
                <a:cubicBezTo>
                  <a:pt x="628" y="539"/>
                  <a:pt x="628" y="539"/>
                  <a:pt x="628" y="539"/>
                </a:cubicBezTo>
                <a:cubicBezTo>
                  <a:pt x="641" y="543"/>
                  <a:pt x="654" y="549"/>
                  <a:pt x="666" y="556"/>
                </a:cubicBezTo>
                <a:lnTo>
                  <a:pt x="549" y="673"/>
                </a:lnTo>
                <a:close/>
                <a:moveTo>
                  <a:pt x="549" y="673"/>
                </a:moveTo>
                <a:cubicBezTo>
                  <a:pt x="549" y="673"/>
                  <a:pt x="549" y="673"/>
                  <a:pt x="549" y="673"/>
                </a:cubicBezTo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9229" tIns="49615" rIns="99229" bIns="4961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17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8"/>
          <p:cNvSpPr txBox="1"/>
          <p:nvPr/>
        </p:nvSpPr>
        <p:spPr>
          <a:xfrm>
            <a:off x="4852492" y="156679"/>
            <a:ext cx="3153767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替换文字内容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4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8" y="894"/>
            <a:ext cx="12855576" cy="723157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3080"/>
          <p:cNvSpPr txBox="1">
            <a:spLocks noChangeArrowheads="1"/>
          </p:cNvSpPr>
          <p:nvPr/>
        </p:nvSpPr>
        <p:spPr bwMode="auto">
          <a:xfrm>
            <a:off x="3189015" y="1825874"/>
            <a:ext cx="1760948" cy="139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8436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85672" y="3216360"/>
            <a:ext cx="2855021" cy="56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85671" y="3767726"/>
            <a:ext cx="3978695" cy="434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42090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320597" y="3568879"/>
            <a:ext cx="0" cy="5605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20597" y="3575509"/>
            <a:ext cx="50669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0178" y="3568879"/>
            <a:ext cx="8220" cy="5605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073478" y="3575509"/>
            <a:ext cx="50669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69517" y="4958834"/>
            <a:ext cx="1" cy="7686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961988" y="4958834"/>
            <a:ext cx="1" cy="7686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2539" y="4459522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33318" y="4701773"/>
            <a:ext cx="187519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directly.ent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2287" y="4419647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3070" y="4661900"/>
            <a:ext cx="187519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directly.ent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01006" y="2488376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0080" y="2924805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67221" y="3167057"/>
            <a:ext cx="187519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directly.ent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81098" y="2912138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1878" y="3154390"/>
            <a:ext cx="187519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directly.ent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53336" y="2716585"/>
            <a:ext cx="187519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directly.ent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972804" y="5732189"/>
            <a:ext cx="11006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861313" y="5727499"/>
            <a:ext cx="11006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utoShape 44"/>
          <p:cNvSpPr>
            <a:spLocks/>
          </p:cNvSpPr>
          <p:nvPr/>
        </p:nvSpPr>
        <p:spPr bwMode="auto">
          <a:xfrm>
            <a:off x="3818443" y="2371664"/>
            <a:ext cx="502599" cy="48088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46516" tIns="46516" rIns="46516" bIns="46516" anchor="ctr"/>
          <a:lstStyle/>
          <a:p>
            <a:pPr algn="just" defTabSz="418644">
              <a:lnSpc>
                <a:spcPct val="120000"/>
              </a:lnSpc>
              <a:defRPr/>
            </a:pPr>
            <a:endParaRPr lang="es-ES" sz="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AutoShape 91"/>
          <p:cNvSpPr>
            <a:spLocks/>
          </p:cNvSpPr>
          <p:nvPr/>
        </p:nvSpPr>
        <p:spPr bwMode="auto">
          <a:xfrm>
            <a:off x="8736088" y="2387281"/>
            <a:ext cx="412965" cy="454380"/>
          </a:xfrm>
          <a:custGeom>
            <a:avLst/>
            <a:gdLst>
              <a:gd name="T0" fmla="+- 0 10795 54"/>
              <a:gd name="T1" fmla="*/ T0 w 21483"/>
              <a:gd name="T2" fmla="*/ 10800 h 21600"/>
              <a:gd name="T3" fmla="+- 0 10795 54"/>
              <a:gd name="T4" fmla="*/ T3 w 21483"/>
              <a:gd name="T5" fmla="*/ 10800 h 21600"/>
              <a:gd name="T6" fmla="+- 0 10795 54"/>
              <a:gd name="T7" fmla="*/ T6 w 21483"/>
              <a:gd name="T8" fmla="*/ 10800 h 21600"/>
              <a:gd name="T9" fmla="+- 0 10795 54"/>
              <a:gd name="T10" fmla="*/ T9 w 2148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46516" tIns="46516" rIns="46516" bIns="46516" anchor="ctr"/>
          <a:lstStyle/>
          <a:p>
            <a:pPr algn="just" defTabSz="418644">
              <a:lnSpc>
                <a:spcPct val="120000"/>
              </a:lnSpc>
              <a:defRPr/>
            </a:pPr>
            <a:endParaRPr lang="es-ES" sz="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AutoShape 43"/>
          <p:cNvSpPr>
            <a:spLocks/>
          </p:cNvSpPr>
          <p:nvPr/>
        </p:nvSpPr>
        <p:spPr bwMode="auto">
          <a:xfrm>
            <a:off x="10025240" y="3895867"/>
            <a:ext cx="463155" cy="5075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0"/>
                </a:moveTo>
                <a:cubicBezTo>
                  <a:pt x="20630" y="0"/>
                  <a:pt x="20946" y="158"/>
                  <a:pt x="21208" y="478"/>
                </a:cubicBezTo>
                <a:cubicBezTo>
                  <a:pt x="21470" y="798"/>
                  <a:pt x="21599" y="1177"/>
                  <a:pt x="21599" y="1615"/>
                </a:cubicBezTo>
                <a:lnTo>
                  <a:pt x="21599" y="19984"/>
                </a:lnTo>
                <a:cubicBezTo>
                  <a:pt x="21599" y="20422"/>
                  <a:pt x="21470" y="20803"/>
                  <a:pt x="21208" y="21124"/>
                </a:cubicBezTo>
                <a:cubicBezTo>
                  <a:pt x="20948" y="21441"/>
                  <a:pt x="20632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41"/>
                  <a:pt x="396" y="21124"/>
                </a:cubicBezTo>
                <a:cubicBezTo>
                  <a:pt x="132" y="20803"/>
                  <a:pt x="0" y="20422"/>
                  <a:pt x="0" y="19984"/>
                </a:cubicBezTo>
                <a:lnTo>
                  <a:pt x="0" y="1615"/>
                </a:lnTo>
                <a:cubicBezTo>
                  <a:pt x="0" y="1177"/>
                  <a:pt x="132" y="798"/>
                  <a:pt x="396" y="478"/>
                </a:cubicBezTo>
                <a:cubicBezTo>
                  <a:pt x="661" y="158"/>
                  <a:pt x="979" y="0"/>
                  <a:pt x="1346" y="0"/>
                </a:cubicBezTo>
                <a:lnTo>
                  <a:pt x="20263" y="0"/>
                </a:lnTo>
                <a:close/>
                <a:moveTo>
                  <a:pt x="19805" y="2170"/>
                </a:moveTo>
                <a:lnTo>
                  <a:pt x="1801" y="2170"/>
                </a:lnTo>
                <a:lnTo>
                  <a:pt x="1801" y="19440"/>
                </a:lnTo>
                <a:lnTo>
                  <a:pt x="19805" y="19440"/>
                </a:lnTo>
                <a:lnTo>
                  <a:pt x="19805" y="2170"/>
                </a:lnTo>
                <a:close/>
                <a:moveTo>
                  <a:pt x="5425" y="8662"/>
                </a:moveTo>
                <a:cubicBezTo>
                  <a:pt x="4910" y="8662"/>
                  <a:pt x="4475" y="8454"/>
                  <a:pt x="4125" y="8034"/>
                </a:cubicBezTo>
                <a:cubicBezTo>
                  <a:pt x="3770" y="7611"/>
                  <a:pt x="3598" y="7103"/>
                  <a:pt x="3598" y="6512"/>
                </a:cubicBezTo>
                <a:cubicBezTo>
                  <a:pt x="3598" y="5895"/>
                  <a:pt x="3770" y="5372"/>
                  <a:pt x="4125" y="4952"/>
                </a:cubicBezTo>
                <a:cubicBezTo>
                  <a:pt x="4477" y="4526"/>
                  <a:pt x="4910" y="4321"/>
                  <a:pt x="5425" y="4321"/>
                </a:cubicBezTo>
                <a:cubicBezTo>
                  <a:pt x="5914" y="4321"/>
                  <a:pt x="6340" y="4529"/>
                  <a:pt x="6693" y="4952"/>
                </a:cubicBezTo>
                <a:cubicBezTo>
                  <a:pt x="7045" y="5372"/>
                  <a:pt x="7219" y="5895"/>
                  <a:pt x="7219" y="6512"/>
                </a:cubicBezTo>
                <a:cubicBezTo>
                  <a:pt x="7219" y="7103"/>
                  <a:pt x="7045" y="7611"/>
                  <a:pt x="6693" y="8034"/>
                </a:cubicBezTo>
                <a:cubicBezTo>
                  <a:pt x="6340" y="8454"/>
                  <a:pt x="5914" y="8662"/>
                  <a:pt x="5425" y="8662"/>
                </a:cubicBezTo>
                <a:moveTo>
                  <a:pt x="18001" y="17287"/>
                </a:moveTo>
                <a:lnTo>
                  <a:pt x="3598" y="17287"/>
                </a:lnTo>
                <a:lnTo>
                  <a:pt x="3598" y="15810"/>
                </a:lnTo>
                <a:lnTo>
                  <a:pt x="6845" y="10745"/>
                </a:lnTo>
                <a:lnTo>
                  <a:pt x="9045" y="12942"/>
                </a:lnTo>
                <a:lnTo>
                  <a:pt x="13193" y="5387"/>
                </a:lnTo>
                <a:lnTo>
                  <a:pt x="17998" y="11350"/>
                </a:lnTo>
                <a:lnTo>
                  <a:pt x="17998" y="172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46516" tIns="46516" rIns="46516" bIns="46516" anchor="ctr"/>
          <a:lstStyle/>
          <a:p>
            <a:pPr algn="just" defTabSz="418644">
              <a:lnSpc>
                <a:spcPct val="120000"/>
              </a:lnSpc>
              <a:defRPr/>
            </a:pPr>
            <a:endParaRPr lang="es-ES" sz="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AutoShape 124"/>
          <p:cNvSpPr>
            <a:spLocks/>
          </p:cNvSpPr>
          <p:nvPr/>
        </p:nvSpPr>
        <p:spPr bwMode="auto">
          <a:xfrm>
            <a:off x="6129325" y="1898213"/>
            <a:ext cx="606622" cy="54512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46516" tIns="46516" rIns="46516" bIns="46516" anchor="ctr"/>
          <a:lstStyle/>
          <a:p>
            <a:pPr algn="just" defTabSz="418644">
              <a:lnSpc>
                <a:spcPct val="120000"/>
              </a:lnSpc>
              <a:defRPr/>
            </a:pPr>
            <a:endParaRPr lang="es-ES" sz="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AutoShape 123"/>
          <p:cNvSpPr>
            <a:spLocks/>
          </p:cNvSpPr>
          <p:nvPr/>
        </p:nvSpPr>
        <p:spPr bwMode="auto">
          <a:xfrm>
            <a:off x="2578068" y="3860250"/>
            <a:ext cx="467528" cy="51441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46516" tIns="46516" rIns="46516" bIns="46516" anchor="ctr"/>
          <a:lstStyle/>
          <a:p>
            <a:pPr algn="just" defTabSz="418644">
              <a:lnSpc>
                <a:spcPct val="120000"/>
              </a:lnSpc>
              <a:defRPr/>
            </a:pPr>
            <a:endParaRPr lang="es-ES" sz="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5896685" y="3283781"/>
            <a:ext cx="1066448" cy="3975410"/>
            <a:chOff x="5514228" y="3347003"/>
            <a:chExt cx="1164707" cy="4340559"/>
          </a:xfrm>
        </p:grpSpPr>
        <p:sp>
          <p:nvSpPr>
            <p:cNvPr id="48" name="Freeform 5"/>
            <p:cNvSpPr>
              <a:spLocks noEditPoints="1"/>
            </p:cNvSpPr>
            <p:nvPr/>
          </p:nvSpPr>
          <p:spPr bwMode="auto">
            <a:xfrm>
              <a:off x="5514228" y="3347003"/>
              <a:ext cx="1164707" cy="4340559"/>
            </a:xfrm>
            <a:custGeom>
              <a:avLst/>
              <a:gdLst>
                <a:gd name="T0" fmla="*/ 770 w 1514"/>
                <a:gd name="T1" fmla="*/ 0 h 5643"/>
                <a:gd name="T2" fmla="*/ 18 w 1514"/>
                <a:gd name="T3" fmla="*/ 745 h 5643"/>
                <a:gd name="T4" fmla="*/ 702 w 1514"/>
                <a:gd name="T5" fmla="*/ 2271 h 5643"/>
                <a:gd name="T6" fmla="*/ 723 w 1514"/>
                <a:gd name="T7" fmla="*/ 4798 h 5643"/>
                <a:gd name="T8" fmla="*/ 770 w 1514"/>
                <a:gd name="T9" fmla="*/ 5643 h 5643"/>
                <a:gd name="T10" fmla="*/ 816 w 1514"/>
                <a:gd name="T11" fmla="*/ 4803 h 5643"/>
                <a:gd name="T12" fmla="*/ 872 w 1514"/>
                <a:gd name="T13" fmla="*/ 2278 h 5643"/>
                <a:gd name="T14" fmla="*/ 1514 w 1514"/>
                <a:gd name="T15" fmla="*/ 745 h 5643"/>
                <a:gd name="T16" fmla="*/ 770 w 1514"/>
                <a:gd name="T17" fmla="*/ 0 h 5643"/>
                <a:gd name="T18" fmla="*/ 381 w 1514"/>
                <a:gd name="T19" fmla="*/ 1217 h 5643"/>
                <a:gd name="T20" fmla="*/ 159 w 1514"/>
                <a:gd name="T21" fmla="*/ 745 h 5643"/>
                <a:gd name="T22" fmla="*/ 770 w 1514"/>
                <a:gd name="T23" fmla="*/ 133 h 5643"/>
                <a:gd name="T24" fmla="*/ 1382 w 1514"/>
                <a:gd name="T25" fmla="*/ 745 h 5643"/>
                <a:gd name="T26" fmla="*/ 1048 w 1514"/>
                <a:gd name="T27" fmla="*/ 1311 h 5643"/>
                <a:gd name="T28" fmla="*/ 381 w 1514"/>
                <a:gd name="T29" fmla="*/ 1217 h 5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4" h="5643">
                  <a:moveTo>
                    <a:pt x="770" y="0"/>
                  </a:moveTo>
                  <a:cubicBezTo>
                    <a:pt x="359" y="0"/>
                    <a:pt x="0" y="334"/>
                    <a:pt x="18" y="745"/>
                  </a:cubicBezTo>
                  <a:cubicBezTo>
                    <a:pt x="47" y="1432"/>
                    <a:pt x="656" y="1558"/>
                    <a:pt x="702" y="2271"/>
                  </a:cubicBezTo>
                  <a:cubicBezTo>
                    <a:pt x="736" y="2806"/>
                    <a:pt x="723" y="3445"/>
                    <a:pt x="723" y="4798"/>
                  </a:cubicBezTo>
                  <a:cubicBezTo>
                    <a:pt x="723" y="4939"/>
                    <a:pt x="734" y="5643"/>
                    <a:pt x="770" y="5643"/>
                  </a:cubicBezTo>
                  <a:cubicBezTo>
                    <a:pt x="807" y="5643"/>
                    <a:pt x="816" y="4943"/>
                    <a:pt x="816" y="4803"/>
                  </a:cubicBezTo>
                  <a:cubicBezTo>
                    <a:pt x="816" y="3462"/>
                    <a:pt x="842" y="2810"/>
                    <a:pt x="872" y="2278"/>
                  </a:cubicBezTo>
                  <a:cubicBezTo>
                    <a:pt x="912" y="1563"/>
                    <a:pt x="1514" y="1312"/>
                    <a:pt x="1514" y="745"/>
                  </a:cubicBezTo>
                  <a:cubicBezTo>
                    <a:pt x="1514" y="334"/>
                    <a:pt x="1181" y="0"/>
                    <a:pt x="770" y="0"/>
                  </a:cubicBezTo>
                  <a:close/>
                  <a:moveTo>
                    <a:pt x="381" y="1217"/>
                  </a:moveTo>
                  <a:cubicBezTo>
                    <a:pt x="280" y="1111"/>
                    <a:pt x="159" y="935"/>
                    <a:pt x="159" y="745"/>
                  </a:cubicBezTo>
                  <a:cubicBezTo>
                    <a:pt x="159" y="407"/>
                    <a:pt x="432" y="133"/>
                    <a:pt x="770" y="133"/>
                  </a:cubicBezTo>
                  <a:cubicBezTo>
                    <a:pt x="1108" y="133"/>
                    <a:pt x="1382" y="407"/>
                    <a:pt x="1382" y="745"/>
                  </a:cubicBezTo>
                  <a:cubicBezTo>
                    <a:pt x="1382" y="829"/>
                    <a:pt x="1330" y="1116"/>
                    <a:pt x="1048" y="1311"/>
                  </a:cubicBezTo>
                  <a:cubicBezTo>
                    <a:pt x="822" y="1467"/>
                    <a:pt x="603" y="1448"/>
                    <a:pt x="381" y="1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AutoShape 24"/>
            <p:cNvSpPr>
              <a:spLocks/>
            </p:cNvSpPr>
            <p:nvPr/>
          </p:nvSpPr>
          <p:spPr bwMode="auto">
            <a:xfrm>
              <a:off x="5892330" y="3749059"/>
              <a:ext cx="407339" cy="324950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21333" y="9359"/>
                  </a:moveTo>
                  <a:cubicBezTo>
                    <a:pt x="21511" y="9815"/>
                    <a:pt x="21599" y="10303"/>
                    <a:pt x="21597" y="10814"/>
                  </a:cubicBezTo>
                  <a:cubicBezTo>
                    <a:pt x="21592" y="11336"/>
                    <a:pt x="21504" y="11810"/>
                    <a:pt x="21333" y="12240"/>
                  </a:cubicBezTo>
                  <a:cubicBezTo>
                    <a:pt x="20706" y="13728"/>
                    <a:pt x="20002" y="15055"/>
                    <a:pt x="19216" y="16223"/>
                  </a:cubicBezTo>
                  <a:cubicBezTo>
                    <a:pt x="18433" y="17388"/>
                    <a:pt x="17594" y="18369"/>
                    <a:pt x="16701" y="19163"/>
                  </a:cubicBezTo>
                  <a:cubicBezTo>
                    <a:pt x="15805" y="19953"/>
                    <a:pt x="14863" y="20560"/>
                    <a:pt x="13869" y="20975"/>
                  </a:cubicBezTo>
                  <a:cubicBezTo>
                    <a:pt x="12878" y="21390"/>
                    <a:pt x="11855" y="21599"/>
                    <a:pt x="10801" y="21599"/>
                  </a:cubicBezTo>
                  <a:cubicBezTo>
                    <a:pt x="9763" y="21599"/>
                    <a:pt x="8748" y="21390"/>
                    <a:pt x="7754" y="20975"/>
                  </a:cubicBezTo>
                  <a:cubicBezTo>
                    <a:pt x="6763" y="20560"/>
                    <a:pt x="5814" y="19950"/>
                    <a:pt x="4908" y="19145"/>
                  </a:cubicBezTo>
                  <a:cubicBezTo>
                    <a:pt x="4003" y="18340"/>
                    <a:pt x="3156" y="17355"/>
                    <a:pt x="2373" y="16190"/>
                  </a:cubicBezTo>
                  <a:cubicBezTo>
                    <a:pt x="1588" y="15022"/>
                    <a:pt x="895" y="13706"/>
                    <a:pt x="293" y="12240"/>
                  </a:cubicBezTo>
                  <a:cubicBezTo>
                    <a:pt x="97" y="11806"/>
                    <a:pt x="0" y="11332"/>
                    <a:pt x="0" y="10814"/>
                  </a:cubicBezTo>
                  <a:cubicBezTo>
                    <a:pt x="0" y="10300"/>
                    <a:pt x="97" y="9815"/>
                    <a:pt x="293" y="9359"/>
                  </a:cubicBezTo>
                  <a:cubicBezTo>
                    <a:pt x="902" y="7889"/>
                    <a:pt x="1597" y="6577"/>
                    <a:pt x="2378" y="5416"/>
                  </a:cubicBezTo>
                  <a:cubicBezTo>
                    <a:pt x="3159" y="4255"/>
                    <a:pt x="4003" y="3270"/>
                    <a:pt x="4908" y="2462"/>
                  </a:cubicBezTo>
                  <a:cubicBezTo>
                    <a:pt x="5814" y="1653"/>
                    <a:pt x="6761" y="1039"/>
                    <a:pt x="7749" y="624"/>
                  </a:cubicBezTo>
                  <a:cubicBezTo>
                    <a:pt x="8738" y="205"/>
                    <a:pt x="9753" y="0"/>
                    <a:pt x="10801" y="0"/>
                  </a:cubicBezTo>
                  <a:cubicBezTo>
                    <a:pt x="11855" y="0"/>
                    <a:pt x="12878" y="205"/>
                    <a:pt x="13869" y="624"/>
                  </a:cubicBezTo>
                  <a:cubicBezTo>
                    <a:pt x="14863" y="1039"/>
                    <a:pt x="15805" y="1646"/>
                    <a:pt x="16701" y="2443"/>
                  </a:cubicBezTo>
                  <a:cubicBezTo>
                    <a:pt x="17594" y="3244"/>
                    <a:pt x="18433" y="4222"/>
                    <a:pt x="19216" y="5383"/>
                  </a:cubicBezTo>
                  <a:cubicBezTo>
                    <a:pt x="20002" y="6544"/>
                    <a:pt x="20706" y="7863"/>
                    <a:pt x="21333" y="9359"/>
                  </a:cubicBezTo>
                  <a:moveTo>
                    <a:pt x="10801" y="18906"/>
                  </a:moveTo>
                  <a:cubicBezTo>
                    <a:pt x="11731" y="18906"/>
                    <a:pt x="12624" y="18715"/>
                    <a:pt x="13478" y="18325"/>
                  </a:cubicBezTo>
                  <a:cubicBezTo>
                    <a:pt x="14332" y="17939"/>
                    <a:pt x="15142" y="17399"/>
                    <a:pt x="15908" y="16708"/>
                  </a:cubicBezTo>
                  <a:cubicBezTo>
                    <a:pt x="16674" y="16014"/>
                    <a:pt x="17383" y="15165"/>
                    <a:pt x="18039" y="14155"/>
                  </a:cubicBezTo>
                  <a:cubicBezTo>
                    <a:pt x="18697" y="13148"/>
                    <a:pt x="19282" y="12027"/>
                    <a:pt x="19798" y="10796"/>
                  </a:cubicBezTo>
                  <a:cubicBezTo>
                    <a:pt x="19172" y="9282"/>
                    <a:pt x="18440" y="7955"/>
                    <a:pt x="17601" y="6812"/>
                  </a:cubicBezTo>
                  <a:cubicBezTo>
                    <a:pt x="16762" y="5670"/>
                    <a:pt x="15839" y="4751"/>
                    <a:pt x="14831" y="4060"/>
                  </a:cubicBezTo>
                  <a:cubicBezTo>
                    <a:pt x="15230" y="4751"/>
                    <a:pt x="15538" y="5534"/>
                    <a:pt x="15761" y="6401"/>
                  </a:cubicBezTo>
                  <a:cubicBezTo>
                    <a:pt x="15984" y="7264"/>
                    <a:pt x="16096" y="8205"/>
                    <a:pt x="16096" y="9216"/>
                  </a:cubicBezTo>
                  <a:cubicBezTo>
                    <a:pt x="16096" y="10340"/>
                    <a:pt x="15957" y="11387"/>
                    <a:pt x="15680" y="12361"/>
                  </a:cubicBezTo>
                  <a:cubicBezTo>
                    <a:pt x="15404" y="13339"/>
                    <a:pt x="15017" y="14195"/>
                    <a:pt x="14520" y="14941"/>
                  </a:cubicBezTo>
                  <a:cubicBezTo>
                    <a:pt x="14023" y="15683"/>
                    <a:pt x="13448" y="16271"/>
                    <a:pt x="12793" y="16690"/>
                  </a:cubicBezTo>
                  <a:cubicBezTo>
                    <a:pt x="12137" y="17113"/>
                    <a:pt x="11437" y="17326"/>
                    <a:pt x="10696" y="17326"/>
                  </a:cubicBezTo>
                  <a:cubicBezTo>
                    <a:pt x="9944" y="17326"/>
                    <a:pt x="9247" y="17113"/>
                    <a:pt x="8598" y="16690"/>
                  </a:cubicBezTo>
                  <a:cubicBezTo>
                    <a:pt x="7950" y="16271"/>
                    <a:pt x="7380" y="15683"/>
                    <a:pt x="6883" y="14941"/>
                  </a:cubicBezTo>
                  <a:cubicBezTo>
                    <a:pt x="6386" y="14195"/>
                    <a:pt x="6000" y="13339"/>
                    <a:pt x="5723" y="12361"/>
                  </a:cubicBezTo>
                  <a:cubicBezTo>
                    <a:pt x="5444" y="11387"/>
                    <a:pt x="5307" y="10340"/>
                    <a:pt x="5307" y="9216"/>
                  </a:cubicBezTo>
                  <a:cubicBezTo>
                    <a:pt x="5307" y="8301"/>
                    <a:pt x="5405" y="7426"/>
                    <a:pt x="5606" y="6603"/>
                  </a:cubicBezTo>
                  <a:cubicBezTo>
                    <a:pt x="5804" y="5776"/>
                    <a:pt x="6071" y="5023"/>
                    <a:pt x="6408" y="4339"/>
                  </a:cubicBezTo>
                  <a:cubicBezTo>
                    <a:pt x="5496" y="5034"/>
                    <a:pt x="4644" y="5927"/>
                    <a:pt x="3861" y="7026"/>
                  </a:cubicBezTo>
                  <a:cubicBezTo>
                    <a:pt x="3075" y="8121"/>
                    <a:pt x="2390" y="9381"/>
                    <a:pt x="1803" y="10796"/>
                  </a:cubicBezTo>
                  <a:cubicBezTo>
                    <a:pt x="2319" y="12016"/>
                    <a:pt x="2902" y="13133"/>
                    <a:pt x="3555" y="14147"/>
                  </a:cubicBezTo>
                  <a:cubicBezTo>
                    <a:pt x="4208" y="15165"/>
                    <a:pt x="4918" y="16014"/>
                    <a:pt x="5689" y="16708"/>
                  </a:cubicBezTo>
                  <a:cubicBezTo>
                    <a:pt x="6457" y="17399"/>
                    <a:pt x="7270" y="17940"/>
                    <a:pt x="8124" y="18325"/>
                  </a:cubicBezTo>
                  <a:cubicBezTo>
                    <a:pt x="8980" y="18719"/>
                    <a:pt x="9871" y="18906"/>
                    <a:pt x="10801" y="18906"/>
                  </a:cubicBezTo>
                  <a:moveTo>
                    <a:pt x="10695" y="3953"/>
                  </a:moveTo>
                  <a:cubicBezTo>
                    <a:pt x="10218" y="3953"/>
                    <a:pt x="9763" y="4089"/>
                    <a:pt x="9330" y="4365"/>
                  </a:cubicBezTo>
                  <a:cubicBezTo>
                    <a:pt x="8897" y="4644"/>
                    <a:pt x="8525" y="5015"/>
                    <a:pt x="8217" y="5486"/>
                  </a:cubicBezTo>
                  <a:cubicBezTo>
                    <a:pt x="7908" y="5953"/>
                    <a:pt x="7661" y="6511"/>
                    <a:pt x="7475" y="7165"/>
                  </a:cubicBezTo>
                  <a:cubicBezTo>
                    <a:pt x="7287" y="7816"/>
                    <a:pt x="7191" y="8495"/>
                    <a:pt x="7191" y="9216"/>
                  </a:cubicBezTo>
                  <a:cubicBezTo>
                    <a:pt x="7191" y="9484"/>
                    <a:pt x="7257" y="9715"/>
                    <a:pt x="7385" y="9918"/>
                  </a:cubicBezTo>
                  <a:cubicBezTo>
                    <a:pt x="7514" y="10120"/>
                    <a:pt x="7678" y="10215"/>
                    <a:pt x="7872" y="10215"/>
                  </a:cubicBezTo>
                  <a:cubicBezTo>
                    <a:pt x="8067" y="10215"/>
                    <a:pt x="8226" y="10116"/>
                    <a:pt x="8351" y="9910"/>
                  </a:cubicBezTo>
                  <a:cubicBezTo>
                    <a:pt x="8478" y="9701"/>
                    <a:pt x="8540" y="9473"/>
                    <a:pt x="8540" y="9216"/>
                  </a:cubicBezTo>
                  <a:cubicBezTo>
                    <a:pt x="8540" y="8301"/>
                    <a:pt x="8750" y="7533"/>
                    <a:pt x="9166" y="6912"/>
                  </a:cubicBezTo>
                  <a:cubicBezTo>
                    <a:pt x="9585" y="6287"/>
                    <a:pt x="10094" y="5978"/>
                    <a:pt x="10695" y="5978"/>
                  </a:cubicBezTo>
                  <a:cubicBezTo>
                    <a:pt x="10891" y="5978"/>
                    <a:pt x="11053" y="5872"/>
                    <a:pt x="11182" y="5670"/>
                  </a:cubicBezTo>
                  <a:cubicBezTo>
                    <a:pt x="11310" y="5464"/>
                    <a:pt x="11376" y="5229"/>
                    <a:pt x="11376" y="4957"/>
                  </a:cubicBezTo>
                  <a:cubicBezTo>
                    <a:pt x="11376" y="4663"/>
                    <a:pt x="11310" y="4424"/>
                    <a:pt x="11182" y="4233"/>
                  </a:cubicBezTo>
                  <a:cubicBezTo>
                    <a:pt x="11053" y="4045"/>
                    <a:pt x="10891" y="3953"/>
                    <a:pt x="10695" y="39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lIns="23262" tIns="23262" rIns="23262" bIns="23262" anchor="ctr"/>
            <a:lstStyle/>
            <a:p>
              <a:pPr algn="just" defTabSz="418644">
                <a:lnSpc>
                  <a:spcPct val="120000"/>
                </a:lnSpc>
                <a:defRPr/>
              </a:pPr>
              <a:endParaRPr lang="es-ES" sz="8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137150" y="4250064"/>
            <a:ext cx="1215136" cy="2209157"/>
            <a:chOff x="4684712" y="4402042"/>
            <a:chExt cx="1327095" cy="2412072"/>
          </a:xfrm>
        </p:grpSpPr>
        <p:sp>
          <p:nvSpPr>
            <p:cNvPr id="51" name="Freeform 10"/>
            <p:cNvSpPr>
              <a:spLocks noEditPoints="1"/>
            </p:cNvSpPr>
            <p:nvPr/>
          </p:nvSpPr>
          <p:spPr bwMode="auto">
            <a:xfrm>
              <a:off x="4684712" y="4402042"/>
              <a:ext cx="1327095" cy="2412072"/>
            </a:xfrm>
            <a:custGeom>
              <a:avLst/>
              <a:gdLst>
                <a:gd name="T0" fmla="*/ 0 w 1725"/>
                <a:gd name="T1" fmla="*/ 728 h 3136"/>
                <a:gd name="T2" fmla="*/ 654 w 1725"/>
                <a:gd name="T3" fmla="*/ 1382 h 3136"/>
                <a:gd name="T4" fmla="*/ 1577 w 1725"/>
                <a:gd name="T5" fmla="*/ 1789 h 3136"/>
                <a:gd name="T6" fmla="*/ 1669 w 1725"/>
                <a:gd name="T7" fmla="*/ 3119 h 3136"/>
                <a:gd name="T8" fmla="*/ 1666 w 1725"/>
                <a:gd name="T9" fmla="*/ 1513 h 3136"/>
                <a:gd name="T10" fmla="*/ 654 w 1725"/>
                <a:gd name="T11" fmla="*/ 73 h 3136"/>
                <a:gd name="T12" fmla="*/ 0 w 1725"/>
                <a:gd name="T13" fmla="*/ 728 h 3136"/>
                <a:gd name="T14" fmla="*/ 119 w 1725"/>
                <a:gd name="T15" fmla="*/ 727 h 3136"/>
                <a:gd name="T16" fmla="*/ 858 w 1725"/>
                <a:gd name="T17" fmla="*/ 232 h 3136"/>
                <a:gd name="T18" fmla="*/ 858 w 1725"/>
                <a:gd name="T19" fmla="*/ 232 h 3136"/>
                <a:gd name="T20" fmla="*/ 1517 w 1725"/>
                <a:gd name="T21" fmla="*/ 1260 h 3136"/>
                <a:gd name="T22" fmla="*/ 1327 w 1725"/>
                <a:gd name="T23" fmla="*/ 1365 h 3136"/>
                <a:gd name="T24" fmla="*/ 654 w 1725"/>
                <a:gd name="T25" fmla="*/ 1263 h 3136"/>
                <a:gd name="T26" fmla="*/ 119 w 1725"/>
                <a:gd name="T27" fmla="*/ 727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5" h="3136">
                  <a:moveTo>
                    <a:pt x="0" y="728"/>
                  </a:moveTo>
                  <a:cubicBezTo>
                    <a:pt x="0" y="1089"/>
                    <a:pt x="293" y="1382"/>
                    <a:pt x="654" y="1382"/>
                  </a:cubicBezTo>
                  <a:cubicBezTo>
                    <a:pt x="654" y="1382"/>
                    <a:pt x="1471" y="1368"/>
                    <a:pt x="1577" y="1789"/>
                  </a:cubicBezTo>
                  <a:cubicBezTo>
                    <a:pt x="1650" y="2081"/>
                    <a:pt x="1614" y="3136"/>
                    <a:pt x="1669" y="3119"/>
                  </a:cubicBezTo>
                  <a:cubicBezTo>
                    <a:pt x="1725" y="3102"/>
                    <a:pt x="1666" y="1513"/>
                    <a:pt x="1666" y="1513"/>
                  </a:cubicBezTo>
                  <a:cubicBezTo>
                    <a:pt x="1666" y="0"/>
                    <a:pt x="654" y="73"/>
                    <a:pt x="654" y="73"/>
                  </a:cubicBezTo>
                  <a:cubicBezTo>
                    <a:pt x="293" y="73"/>
                    <a:pt x="0" y="366"/>
                    <a:pt x="0" y="728"/>
                  </a:cubicBezTo>
                  <a:close/>
                  <a:moveTo>
                    <a:pt x="119" y="727"/>
                  </a:moveTo>
                  <a:cubicBezTo>
                    <a:pt x="119" y="431"/>
                    <a:pt x="464" y="101"/>
                    <a:pt x="858" y="232"/>
                  </a:cubicBezTo>
                  <a:cubicBezTo>
                    <a:pt x="858" y="232"/>
                    <a:pt x="858" y="232"/>
                    <a:pt x="858" y="232"/>
                  </a:cubicBezTo>
                  <a:cubicBezTo>
                    <a:pt x="1302" y="379"/>
                    <a:pt x="1461" y="872"/>
                    <a:pt x="1517" y="1260"/>
                  </a:cubicBezTo>
                  <a:cubicBezTo>
                    <a:pt x="1530" y="1352"/>
                    <a:pt x="1487" y="1434"/>
                    <a:pt x="1327" y="1365"/>
                  </a:cubicBezTo>
                  <a:cubicBezTo>
                    <a:pt x="1190" y="1306"/>
                    <a:pt x="976" y="1254"/>
                    <a:pt x="654" y="1263"/>
                  </a:cubicBezTo>
                  <a:cubicBezTo>
                    <a:pt x="358" y="1263"/>
                    <a:pt x="119" y="1023"/>
                    <a:pt x="119" y="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AutoShape 38"/>
            <p:cNvSpPr>
              <a:spLocks/>
            </p:cNvSpPr>
            <p:nvPr/>
          </p:nvSpPr>
          <p:spPr bwMode="auto">
            <a:xfrm>
              <a:off x="5076199" y="4805525"/>
              <a:ext cx="345669" cy="3470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2" y="2850"/>
                  </a:moveTo>
                  <a:cubicBezTo>
                    <a:pt x="18363" y="3806"/>
                    <a:pt x="19524" y="5033"/>
                    <a:pt x="20354" y="6530"/>
                  </a:cubicBezTo>
                  <a:cubicBezTo>
                    <a:pt x="21184" y="8031"/>
                    <a:pt x="21599" y="9635"/>
                    <a:pt x="21599" y="11342"/>
                  </a:cubicBezTo>
                  <a:cubicBezTo>
                    <a:pt x="21599" y="12759"/>
                    <a:pt x="21318" y="14087"/>
                    <a:pt x="20754" y="15328"/>
                  </a:cubicBezTo>
                  <a:cubicBezTo>
                    <a:pt x="20184" y="16569"/>
                    <a:pt x="19415" y="17654"/>
                    <a:pt x="18433" y="18587"/>
                  </a:cubicBezTo>
                  <a:cubicBezTo>
                    <a:pt x="17451" y="19520"/>
                    <a:pt x="16300" y="20255"/>
                    <a:pt x="14984" y="20793"/>
                  </a:cubicBezTo>
                  <a:cubicBezTo>
                    <a:pt x="13669" y="21332"/>
                    <a:pt x="12269" y="21599"/>
                    <a:pt x="10775" y="21599"/>
                  </a:cubicBezTo>
                  <a:cubicBezTo>
                    <a:pt x="9287" y="21599"/>
                    <a:pt x="7890" y="21332"/>
                    <a:pt x="6584" y="20793"/>
                  </a:cubicBezTo>
                  <a:cubicBezTo>
                    <a:pt x="5278" y="20255"/>
                    <a:pt x="4136" y="19520"/>
                    <a:pt x="3160" y="18587"/>
                  </a:cubicBezTo>
                  <a:cubicBezTo>
                    <a:pt x="2184" y="17654"/>
                    <a:pt x="1412" y="16569"/>
                    <a:pt x="845" y="15328"/>
                  </a:cubicBezTo>
                  <a:cubicBezTo>
                    <a:pt x="278" y="14087"/>
                    <a:pt x="0" y="12759"/>
                    <a:pt x="0" y="11342"/>
                  </a:cubicBezTo>
                  <a:cubicBezTo>
                    <a:pt x="0" y="9635"/>
                    <a:pt x="415" y="8031"/>
                    <a:pt x="1245" y="6530"/>
                  </a:cubicBezTo>
                  <a:cubicBezTo>
                    <a:pt x="2075" y="5033"/>
                    <a:pt x="3236" y="3806"/>
                    <a:pt x="4724" y="2850"/>
                  </a:cubicBezTo>
                  <a:cubicBezTo>
                    <a:pt x="4839" y="2761"/>
                    <a:pt x="4975" y="2732"/>
                    <a:pt x="5130" y="2770"/>
                  </a:cubicBezTo>
                  <a:cubicBezTo>
                    <a:pt x="5306" y="2804"/>
                    <a:pt x="5430" y="2879"/>
                    <a:pt x="5493" y="2989"/>
                  </a:cubicBezTo>
                  <a:lnTo>
                    <a:pt x="6800" y="4797"/>
                  </a:lnTo>
                  <a:cubicBezTo>
                    <a:pt x="6896" y="4906"/>
                    <a:pt x="6927" y="5033"/>
                    <a:pt x="6887" y="5174"/>
                  </a:cubicBezTo>
                  <a:cubicBezTo>
                    <a:pt x="6848" y="5318"/>
                    <a:pt x="6769" y="5436"/>
                    <a:pt x="6654" y="5525"/>
                  </a:cubicBezTo>
                  <a:cubicBezTo>
                    <a:pt x="5630" y="6185"/>
                    <a:pt x="4833" y="7026"/>
                    <a:pt x="4269" y="8042"/>
                  </a:cubicBezTo>
                  <a:cubicBezTo>
                    <a:pt x="3703" y="9056"/>
                    <a:pt x="3421" y="10156"/>
                    <a:pt x="3421" y="11342"/>
                  </a:cubicBezTo>
                  <a:cubicBezTo>
                    <a:pt x="3421" y="12298"/>
                    <a:pt x="3612" y="13208"/>
                    <a:pt x="3993" y="14066"/>
                  </a:cubicBezTo>
                  <a:cubicBezTo>
                    <a:pt x="4375" y="14925"/>
                    <a:pt x="4900" y="15667"/>
                    <a:pt x="5569" y="16298"/>
                  </a:cubicBezTo>
                  <a:cubicBezTo>
                    <a:pt x="6236" y="16929"/>
                    <a:pt x="7021" y="17430"/>
                    <a:pt x="7918" y="17796"/>
                  </a:cubicBezTo>
                  <a:cubicBezTo>
                    <a:pt x="8815" y="18161"/>
                    <a:pt x="9769" y="18346"/>
                    <a:pt x="10772" y="18346"/>
                  </a:cubicBezTo>
                  <a:cubicBezTo>
                    <a:pt x="11778" y="18346"/>
                    <a:pt x="12733" y="18161"/>
                    <a:pt x="13639" y="17796"/>
                  </a:cubicBezTo>
                  <a:cubicBezTo>
                    <a:pt x="14542" y="17430"/>
                    <a:pt x="15333" y="16929"/>
                    <a:pt x="16009" y="16298"/>
                  </a:cubicBezTo>
                  <a:cubicBezTo>
                    <a:pt x="16684" y="15668"/>
                    <a:pt x="17215" y="14927"/>
                    <a:pt x="17596" y="14075"/>
                  </a:cubicBezTo>
                  <a:cubicBezTo>
                    <a:pt x="17978" y="13220"/>
                    <a:pt x="18169" y="12307"/>
                    <a:pt x="18169" y="11342"/>
                  </a:cubicBezTo>
                  <a:cubicBezTo>
                    <a:pt x="18169" y="10156"/>
                    <a:pt x="17881" y="9056"/>
                    <a:pt x="17312" y="8042"/>
                  </a:cubicBezTo>
                  <a:cubicBezTo>
                    <a:pt x="16742" y="7023"/>
                    <a:pt x="15951" y="6185"/>
                    <a:pt x="14933" y="5525"/>
                  </a:cubicBezTo>
                  <a:cubicBezTo>
                    <a:pt x="14800" y="5436"/>
                    <a:pt x="14721" y="5324"/>
                    <a:pt x="14703" y="5197"/>
                  </a:cubicBezTo>
                  <a:cubicBezTo>
                    <a:pt x="14663" y="5050"/>
                    <a:pt x="14693" y="4915"/>
                    <a:pt x="14787" y="4797"/>
                  </a:cubicBezTo>
                  <a:lnTo>
                    <a:pt x="16066" y="2989"/>
                  </a:lnTo>
                  <a:cubicBezTo>
                    <a:pt x="16160" y="2879"/>
                    <a:pt x="16284" y="2810"/>
                    <a:pt x="16436" y="2784"/>
                  </a:cubicBezTo>
                  <a:cubicBezTo>
                    <a:pt x="16593" y="2755"/>
                    <a:pt x="16739" y="2778"/>
                    <a:pt x="16872" y="2850"/>
                  </a:cubicBezTo>
                  <a:moveTo>
                    <a:pt x="9663" y="10778"/>
                  </a:moveTo>
                  <a:cubicBezTo>
                    <a:pt x="9509" y="10778"/>
                    <a:pt x="9375" y="10726"/>
                    <a:pt x="9263" y="10625"/>
                  </a:cubicBezTo>
                  <a:cubicBezTo>
                    <a:pt x="9154" y="10524"/>
                    <a:pt x="9096" y="10398"/>
                    <a:pt x="9096" y="10239"/>
                  </a:cubicBezTo>
                  <a:lnTo>
                    <a:pt x="9096" y="535"/>
                  </a:lnTo>
                  <a:cubicBezTo>
                    <a:pt x="9096" y="388"/>
                    <a:pt x="9151" y="264"/>
                    <a:pt x="9257" y="158"/>
                  </a:cubicBezTo>
                  <a:cubicBezTo>
                    <a:pt x="9363" y="48"/>
                    <a:pt x="9496" y="0"/>
                    <a:pt x="9663" y="0"/>
                  </a:cubicBezTo>
                  <a:lnTo>
                    <a:pt x="11942" y="0"/>
                  </a:lnTo>
                  <a:cubicBezTo>
                    <a:pt x="12096" y="0"/>
                    <a:pt x="12230" y="48"/>
                    <a:pt x="12339" y="158"/>
                  </a:cubicBezTo>
                  <a:cubicBezTo>
                    <a:pt x="12451" y="264"/>
                    <a:pt x="12509" y="388"/>
                    <a:pt x="12509" y="535"/>
                  </a:cubicBezTo>
                  <a:lnTo>
                    <a:pt x="12509" y="10239"/>
                  </a:lnTo>
                  <a:cubicBezTo>
                    <a:pt x="12509" y="10386"/>
                    <a:pt x="12454" y="10513"/>
                    <a:pt x="12348" y="10620"/>
                  </a:cubicBezTo>
                  <a:cubicBezTo>
                    <a:pt x="12242" y="10723"/>
                    <a:pt x="12106" y="10778"/>
                    <a:pt x="11942" y="10778"/>
                  </a:cubicBezTo>
                  <a:lnTo>
                    <a:pt x="9663" y="107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lIns="23262" tIns="23262" rIns="23262" bIns="23262" anchor="ctr"/>
            <a:lstStyle/>
            <a:p>
              <a:pPr algn="just" defTabSz="418644">
                <a:lnSpc>
                  <a:spcPct val="120000"/>
                </a:lnSpc>
                <a:defRPr/>
              </a:pPr>
              <a:endParaRPr lang="es-ES" sz="8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594699" y="5271486"/>
            <a:ext cx="1017283" cy="1164487"/>
            <a:chOff x="6276556" y="5517283"/>
            <a:chExt cx="1111011" cy="1271447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6276556" y="5517283"/>
              <a:ext cx="1111011" cy="1271447"/>
            </a:xfrm>
            <a:custGeom>
              <a:avLst/>
              <a:gdLst>
                <a:gd name="T0" fmla="*/ 790 w 1444"/>
                <a:gd name="T1" fmla="*/ 20 h 1653"/>
                <a:gd name="T2" fmla="*/ 172 w 1444"/>
                <a:gd name="T3" fmla="*/ 389 h 1653"/>
                <a:gd name="T4" fmla="*/ 58 w 1444"/>
                <a:gd name="T5" fmla="*/ 1653 h 1653"/>
                <a:gd name="T6" fmla="*/ 136 w 1444"/>
                <a:gd name="T7" fmla="*/ 1463 h 1653"/>
                <a:gd name="T8" fmla="*/ 783 w 1444"/>
                <a:gd name="T9" fmla="*/ 1329 h 1653"/>
                <a:gd name="T10" fmla="*/ 1444 w 1444"/>
                <a:gd name="T11" fmla="*/ 675 h 1653"/>
                <a:gd name="T12" fmla="*/ 790 w 1444"/>
                <a:gd name="T13" fmla="*/ 20 h 1653"/>
                <a:gd name="T14" fmla="*/ 792 w 1444"/>
                <a:gd name="T15" fmla="*/ 1206 h 1653"/>
                <a:gd name="T16" fmla="*/ 324 w 1444"/>
                <a:gd name="T17" fmla="*/ 1248 h 1653"/>
                <a:gd name="T18" fmla="*/ 170 w 1444"/>
                <a:gd name="T19" fmla="*/ 1129 h 1653"/>
                <a:gd name="T20" fmla="*/ 337 w 1444"/>
                <a:gd name="T21" fmla="*/ 389 h 1653"/>
                <a:gd name="T22" fmla="*/ 792 w 1444"/>
                <a:gd name="T23" fmla="*/ 135 h 1653"/>
                <a:gd name="T24" fmla="*/ 1328 w 1444"/>
                <a:gd name="T25" fmla="*/ 671 h 1653"/>
                <a:gd name="T26" fmla="*/ 792 w 1444"/>
                <a:gd name="T27" fmla="*/ 1206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4" h="1653">
                  <a:moveTo>
                    <a:pt x="790" y="20"/>
                  </a:moveTo>
                  <a:cubicBezTo>
                    <a:pt x="453" y="39"/>
                    <a:pt x="262" y="224"/>
                    <a:pt x="172" y="389"/>
                  </a:cubicBezTo>
                  <a:cubicBezTo>
                    <a:pt x="0" y="703"/>
                    <a:pt x="0" y="1653"/>
                    <a:pt x="58" y="1653"/>
                  </a:cubicBezTo>
                  <a:cubicBezTo>
                    <a:pt x="99" y="1653"/>
                    <a:pt x="57" y="1579"/>
                    <a:pt x="136" y="1463"/>
                  </a:cubicBezTo>
                  <a:cubicBezTo>
                    <a:pt x="221" y="1338"/>
                    <a:pt x="783" y="1329"/>
                    <a:pt x="783" y="1329"/>
                  </a:cubicBezTo>
                  <a:cubicBezTo>
                    <a:pt x="1151" y="1329"/>
                    <a:pt x="1444" y="1036"/>
                    <a:pt x="1444" y="675"/>
                  </a:cubicBezTo>
                  <a:cubicBezTo>
                    <a:pt x="1444" y="313"/>
                    <a:pt x="1151" y="0"/>
                    <a:pt x="790" y="20"/>
                  </a:cubicBezTo>
                  <a:close/>
                  <a:moveTo>
                    <a:pt x="792" y="1206"/>
                  </a:moveTo>
                  <a:cubicBezTo>
                    <a:pt x="582" y="1199"/>
                    <a:pt x="427" y="1223"/>
                    <a:pt x="324" y="1248"/>
                  </a:cubicBezTo>
                  <a:cubicBezTo>
                    <a:pt x="222" y="1273"/>
                    <a:pt x="170" y="1254"/>
                    <a:pt x="170" y="1129"/>
                  </a:cubicBezTo>
                  <a:cubicBezTo>
                    <a:pt x="170" y="923"/>
                    <a:pt x="204" y="603"/>
                    <a:pt x="337" y="389"/>
                  </a:cubicBezTo>
                  <a:cubicBezTo>
                    <a:pt x="432" y="237"/>
                    <a:pt x="600" y="135"/>
                    <a:pt x="792" y="135"/>
                  </a:cubicBezTo>
                  <a:cubicBezTo>
                    <a:pt x="1088" y="135"/>
                    <a:pt x="1328" y="375"/>
                    <a:pt x="1328" y="671"/>
                  </a:cubicBezTo>
                  <a:cubicBezTo>
                    <a:pt x="1328" y="966"/>
                    <a:pt x="1088" y="1206"/>
                    <a:pt x="792" y="12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AutoShape 66"/>
            <p:cNvSpPr>
              <a:spLocks/>
            </p:cNvSpPr>
            <p:nvPr/>
          </p:nvSpPr>
          <p:spPr bwMode="auto">
            <a:xfrm>
              <a:off x="6728635" y="5874499"/>
              <a:ext cx="314696" cy="314696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17537" y="12697"/>
                  </a:moveTo>
                  <a:lnTo>
                    <a:pt x="19798" y="9997"/>
                  </a:lnTo>
                  <a:lnTo>
                    <a:pt x="19798" y="17284"/>
                  </a:lnTo>
                  <a:cubicBezTo>
                    <a:pt x="19798" y="17874"/>
                    <a:pt x="19700" y="18429"/>
                    <a:pt x="19505" y="18949"/>
                  </a:cubicBezTo>
                  <a:cubicBezTo>
                    <a:pt x="19309" y="19469"/>
                    <a:pt x="19049" y="19928"/>
                    <a:pt x="18721" y="20321"/>
                  </a:cubicBezTo>
                  <a:cubicBezTo>
                    <a:pt x="18394" y="20715"/>
                    <a:pt x="18014" y="21027"/>
                    <a:pt x="17583" y="21256"/>
                  </a:cubicBezTo>
                  <a:cubicBezTo>
                    <a:pt x="17153" y="21485"/>
                    <a:pt x="16690" y="21599"/>
                    <a:pt x="16188" y="21599"/>
                  </a:cubicBezTo>
                  <a:lnTo>
                    <a:pt x="3595" y="21599"/>
                  </a:lnTo>
                  <a:cubicBezTo>
                    <a:pt x="3103" y="21599"/>
                    <a:pt x="2635" y="21485"/>
                    <a:pt x="2195" y="21256"/>
                  </a:cubicBezTo>
                  <a:cubicBezTo>
                    <a:pt x="1754" y="21027"/>
                    <a:pt x="1372" y="20715"/>
                    <a:pt x="1052" y="20321"/>
                  </a:cubicBezTo>
                  <a:cubicBezTo>
                    <a:pt x="734" y="19928"/>
                    <a:pt x="477" y="19469"/>
                    <a:pt x="286" y="18949"/>
                  </a:cubicBezTo>
                  <a:cubicBezTo>
                    <a:pt x="95" y="18429"/>
                    <a:pt x="0" y="17874"/>
                    <a:pt x="0" y="17284"/>
                  </a:cubicBezTo>
                  <a:lnTo>
                    <a:pt x="0" y="4315"/>
                  </a:lnTo>
                  <a:cubicBezTo>
                    <a:pt x="0" y="3722"/>
                    <a:pt x="95" y="3164"/>
                    <a:pt x="286" y="2632"/>
                  </a:cubicBezTo>
                  <a:cubicBezTo>
                    <a:pt x="477" y="2106"/>
                    <a:pt x="734" y="1645"/>
                    <a:pt x="1052" y="1263"/>
                  </a:cubicBezTo>
                  <a:cubicBezTo>
                    <a:pt x="1372" y="878"/>
                    <a:pt x="1754" y="572"/>
                    <a:pt x="2195" y="343"/>
                  </a:cubicBezTo>
                  <a:cubicBezTo>
                    <a:pt x="2635" y="114"/>
                    <a:pt x="3103" y="0"/>
                    <a:pt x="3595" y="0"/>
                  </a:cubicBezTo>
                  <a:lnTo>
                    <a:pt x="16188" y="0"/>
                  </a:lnTo>
                  <a:cubicBezTo>
                    <a:pt x="16401" y="0"/>
                    <a:pt x="16605" y="26"/>
                    <a:pt x="16798" y="82"/>
                  </a:cubicBezTo>
                  <a:lnTo>
                    <a:pt x="14608" y="2714"/>
                  </a:lnTo>
                  <a:lnTo>
                    <a:pt x="3595" y="2714"/>
                  </a:lnTo>
                  <a:cubicBezTo>
                    <a:pt x="3228" y="2714"/>
                    <a:pt x="2914" y="2867"/>
                    <a:pt x="2652" y="3184"/>
                  </a:cubicBezTo>
                  <a:cubicBezTo>
                    <a:pt x="2391" y="3496"/>
                    <a:pt x="2261" y="3875"/>
                    <a:pt x="2261" y="4315"/>
                  </a:cubicBezTo>
                  <a:lnTo>
                    <a:pt x="2261" y="17284"/>
                  </a:lnTo>
                  <a:cubicBezTo>
                    <a:pt x="2261" y="17724"/>
                    <a:pt x="2391" y="18101"/>
                    <a:pt x="2652" y="18412"/>
                  </a:cubicBezTo>
                  <a:cubicBezTo>
                    <a:pt x="2914" y="18729"/>
                    <a:pt x="3228" y="18888"/>
                    <a:pt x="3595" y="18888"/>
                  </a:cubicBezTo>
                  <a:lnTo>
                    <a:pt x="16188" y="18888"/>
                  </a:lnTo>
                  <a:cubicBezTo>
                    <a:pt x="16556" y="18888"/>
                    <a:pt x="16874" y="18729"/>
                    <a:pt x="17138" y="18412"/>
                  </a:cubicBezTo>
                  <a:cubicBezTo>
                    <a:pt x="17405" y="18101"/>
                    <a:pt x="17537" y="17724"/>
                    <a:pt x="17537" y="17284"/>
                  </a:cubicBezTo>
                  <a:lnTo>
                    <a:pt x="17537" y="12697"/>
                  </a:lnTo>
                  <a:close/>
                  <a:moveTo>
                    <a:pt x="21333" y="2796"/>
                  </a:moveTo>
                  <a:cubicBezTo>
                    <a:pt x="21514" y="3011"/>
                    <a:pt x="21599" y="3272"/>
                    <a:pt x="21597" y="3578"/>
                  </a:cubicBezTo>
                  <a:cubicBezTo>
                    <a:pt x="21592" y="3881"/>
                    <a:pt x="21504" y="4136"/>
                    <a:pt x="21333" y="4342"/>
                  </a:cubicBezTo>
                  <a:lnTo>
                    <a:pt x="13005" y="14346"/>
                  </a:lnTo>
                  <a:lnTo>
                    <a:pt x="11854" y="15721"/>
                  </a:lnTo>
                  <a:cubicBezTo>
                    <a:pt x="11676" y="15938"/>
                    <a:pt x="11458" y="16044"/>
                    <a:pt x="11206" y="16044"/>
                  </a:cubicBezTo>
                  <a:cubicBezTo>
                    <a:pt x="10951" y="16044"/>
                    <a:pt x="10733" y="15938"/>
                    <a:pt x="10555" y="15721"/>
                  </a:cubicBezTo>
                  <a:lnTo>
                    <a:pt x="9383" y="14346"/>
                  </a:lnTo>
                  <a:lnTo>
                    <a:pt x="4779" y="8787"/>
                  </a:lnTo>
                  <a:cubicBezTo>
                    <a:pt x="4600" y="8573"/>
                    <a:pt x="4507" y="8314"/>
                    <a:pt x="4507" y="8006"/>
                  </a:cubicBezTo>
                  <a:cubicBezTo>
                    <a:pt x="4507" y="7703"/>
                    <a:pt x="4600" y="7441"/>
                    <a:pt x="4779" y="7227"/>
                  </a:cubicBezTo>
                  <a:lnTo>
                    <a:pt x="5927" y="5846"/>
                  </a:lnTo>
                  <a:cubicBezTo>
                    <a:pt x="6106" y="5635"/>
                    <a:pt x="6323" y="5526"/>
                    <a:pt x="6578" y="5526"/>
                  </a:cubicBezTo>
                  <a:cubicBezTo>
                    <a:pt x="6830" y="5526"/>
                    <a:pt x="7043" y="5634"/>
                    <a:pt x="7214" y="5846"/>
                  </a:cubicBezTo>
                  <a:lnTo>
                    <a:pt x="11198" y="10632"/>
                  </a:lnTo>
                  <a:lnTo>
                    <a:pt x="18861" y="1404"/>
                  </a:lnTo>
                  <a:cubicBezTo>
                    <a:pt x="19040" y="1186"/>
                    <a:pt x="19262" y="1084"/>
                    <a:pt x="19524" y="1087"/>
                  </a:cubicBezTo>
                  <a:cubicBezTo>
                    <a:pt x="19786" y="1092"/>
                    <a:pt x="20001" y="1198"/>
                    <a:pt x="20173" y="1404"/>
                  </a:cubicBezTo>
                  <a:lnTo>
                    <a:pt x="21333" y="279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lIns="23262" tIns="23262" rIns="23262" bIns="23262" anchor="ctr"/>
            <a:lstStyle/>
            <a:p>
              <a:pPr algn="just" defTabSz="418644">
                <a:lnSpc>
                  <a:spcPct val="120000"/>
                </a:lnSpc>
                <a:defRPr/>
              </a:pPr>
              <a:endParaRPr lang="es-ES" sz="8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537191" y="4245891"/>
            <a:ext cx="1215733" cy="2209157"/>
            <a:chOff x="6213749" y="4397485"/>
            <a:chExt cx="1327746" cy="2412072"/>
          </a:xfrm>
        </p:grpSpPr>
        <p:sp>
          <p:nvSpPr>
            <p:cNvPr id="49" name="Freeform 7"/>
            <p:cNvSpPr>
              <a:spLocks noEditPoints="1"/>
            </p:cNvSpPr>
            <p:nvPr/>
          </p:nvSpPr>
          <p:spPr bwMode="auto">
            <a:xfrm>
              <a:off x="6213749" y="4397485"/>
              <a:ext cx="1327746" cy="2412072"/>
            </a:xfrm>
            <a:custGeom>
              <a:avLst/>
              <a:gdLst>
                <a:gd name="T0" fmla="*/ 1072 w 1726"/>
                <a:gd name="T1" fmla="*/ 73 h 3136"/>
                <a:gd name="T2" fmla="*/ 60 w 1726"/>
                <a:gd name="T3" fmla="*/ 1513 h 3136"/>
                <a:gd name="T4" fmla="*/ 57 w 1726"/>
                <a:gd name="T5" fmla="*/ 3119 h 3136"/>
                <a:gd name="T6" fmla="*/ 149 w 1726"/>
                <a:gd name="T7" fmla="*/ 1789 h 3136"/>
                <a:gd name="T8" fmla="*/ 1072 w 1726"/>
                <a:gd name="T9" fmla="*/ 1382 h 3136"/>
                <a:gd name="T10" fmla="*/ 1726 w 1726"/>
                <a:gd name="T11" fmla="*/ 728 h 3136"/>
                <a:gd name="T12" fmla="*/ 1072 w 1726"/>
                <a:gd name="T13" fmla="*/ 73 h 3136"/>
                <a:gd name="T14" fmla="*/ 1072 w 1726"/>
                <a:gd name="T15" fmla="*/ 1263 h 3136"/>
                <a:gd name="T16" fmla="*/ 399 w 1726"/>
                <a:gd name="T17" fmla="*/ 1365 h 3136"/>
                <a:gd name="T18" fmla="*/ 209 w 1726"/>
                <a:gd name="T19" fmla="*/ 1260 h 3136"/>
                <a:gd name="T20" fmla="*/ 867 w 1726"/>
                <a:gd name="T21" fmla="*/ 232 h 3136"/>
                <a:gd name="T22" fmla="*/ 867 w 1726"/>
                <a:gd name="T23" fmla="*/ 232 h 3136"/>
                <a:gd name="T24" fmla="*/ 1607 w 1726"/>
                <a:gd name="T25" fmla="*/ 727 h 3136"/>
                <a:gd name="T26" fmla="*/ 1072 w 1726"/>
                <a:gd name="T27" fmla="*/ 1263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6" h="3136">
                  <a:moveTo>
                    <a:pt x="1072" y="73"/>
                  </a:moveTo>
                  <a:cubicBezTo>
                    <a:pt x="1072" y="73"/>
                    <a:pt x="60" y="0"/>
                    <a:pt x="60" y="1513"/>
                  </a:cubicBezTo>
                  <a:cubicBezTo>
                    <a:pt x="60" y="1513"/>
                    <a:pt x="0" y="3102"/>
                    <a:pt x="57" y="3119"/>
                  </a:cubicBezTo>
                  <a:cubicBezTo>
                    <a:pt x="111" y="3136"/>
                    <a:pt x="75" y="2081"/>
                    <a:pt x="149" y="1789"/>
                  </a:cubicBezTo>
                  <a:cubicBezTo>
                    <a:pt x="255" y="1368"/>
                    <a:pt x="1072" y="1382"/>
                    <a:pt x="1072" y="1382"/>
                  </a:cubicBezTo>
                  <a:cubicBezTo>
                    <a:pt x="1433" y="1382"/>
                    <a:pt x="1726" y="1089"/>
                    <a:pt x="1726" y="728"/>
                  </a:cubicBezTo>
                  <a:cubicBezTo>
                    <a:pt x="1726" y="366"/>
                    <a:pt x="1433" y="73"/>
                    <a:pt x="1072" y="73"/>
                  </a:cubicBezTo>
                  <a:close/>
                  <a:moveTo>
                    <a:pt x="1072" y="1263"/>
                  </a:moveTo>
                  <a:cubicBezTo>
                    <a:pt x="750" y="1254"/>
                    <a:pt x="536" y="1306"/>
                    <a:pt x="399" y="1365"/>
                  </a:cubicBezTo>
                  <a:cubicBezTo>
                    <a:pt x="239" y="1434"/>
                    <a:pt x="196" y="1352"/>
                    <a:pt x="209" y="1260"/>
                  </a:cubicBezTo>
                  <a:cubicBezTo>
                    <a:pt x="265" y="872"/>
                    <a:pt x="424" y="379"/>
                    <a:pt x="867" y="232"/>
                  </a:cubicBezTo>
                  <a:cubicBezTo>
                    <a:pt x="867" y="232"/>
                    <a:pt x="867" y="232"/>
                    <a:pt x="867" y="232"/>
                  </a:cubicBezTo>
                  <a:cubicBezTo>
                    <a:pt x="1262" y="101"/>
                    <a:pt x="1607" y="431"/>
                    <a:pt x="1607" y="727"/>
                  </a:cubicBezTo>
                  <a:cubicBezTo>
                    <a:pt x="1607" y="1023"/>
                    <a:pt x="1367" y="1263"/>
                    <a:pt x="1072" y="1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AutoShape 122"/>
            <p:cNvSpPr>
              <a:spLocks/>
            </p:cNvSpPr>
            <p:nvPr/>
          </p:nvSpPr>
          <p:spPr bwMode="auto">
            <a:xfrm>
              <a:off x="6799530" y="4793980"/>
              <a:ext cx="315505" cy="3470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4921"/>
                  </a:moveTo>
                  <a:lnTo>
                    <a:pt x="21599" y="5871"/>
                  </a:lnTo>
                  <a:cubicBezTo>
                    <a:pt x="21192" y="6052"/>
                    <a:pt x="20518" y="6202"/>
                    <a:pt x="19564" y="6320"/>
                  </a:cubicBezTo>
                  <a:cubicBezTo>
                    <a:pt x="18617" y="6436"/>
                    <a:pt x="17593" y="6522"/>
                    <a:pt x="16494" y="6579"/>
                  </a:cubicBezTo>
                  <a:cubicBezTo>
                    <a:pt x="15398" y="6643"/>
                    <a:pt x="14330" y="6677"/>
                    <a:pt x="13290" y="6683"/>
                  </a:cubicBezTo>
                  <a:cubicBezTo>
                    <a:pt x="12253" y="6692"/>
                    <a:pt x="11427" y="6698"/>
                    <a:pt x="10808" y="6698"/>
                  </a:cubicBezTo>
                  <a:cubicBezTo>
                    <a:pt x="10200" y="6698"/>
                    <a:pt x="9374" y="6692"/>
                    <a:pt x="8326" y="6683"/>
                  </a:cubicBezTo>
                  <a:cubicBezTo>
                    <a:pt x="7276" y="6677"/>
                    <a:pt x="6204" y="6643"/>
                    <a:pt x="5105" y="6579"/>
                  </a:cubicBezTo>
                  <a:cubicBezTo>
                    <a:pt x="4009" y="6522"/>
                    <a:pt x="2993" y="6436"/>
                    <a:pt x="2053" y="6326"/>
                  </a:cubicBezTo>
                  <a:cubicBezTo>
                    <a:pt x="1116" y="6214"/>
                    <a:pt x="442" y="6064"/>
                    <a:pt x="34" y="5871"/>
                  </a:cubicBezTo>
                  <a:cubicBezTo>
                    <a:pt x="10" y="5724"/>
                    <a:pt x="0" y="5566"/>
                    <a:pt x="0" y="5393"/>
                  </a:cubicBezTo>
                  <a:lnTo>
                    <a:pt x="0" y="4921"/>
                  </a:lnTo>
                  <a:lnTo>
                    <a:pt x="0" y="4423"/>
                  </a:lnTo>
                  <a:cubicBezTo>
                    <a:pt x="0" y="4258"/>
                    <a:pt x="10" y="4092"/>
                    <a:pt x="34" y="3924"/>
                  </a:cubicBezTo>
                  <a:cubicBezTo>
                    <a:pt x="307" y="3801"/>
                    <a:pt x="701" y="3688"/>
                    <a:pt x="1213" y="3602"/>
                  </a:cubicBezTo>
                  <a:cubicBezTo>
                    <a:pt x="1717" y="3516"/>
                    <a:pt x="2257" y="3444"/>
                    <a:pt x="2830" y="3389"/>
                  </a:cubicBezTo>
                  <a:cubicBezTo>
                    <a:pt x="3404" y="3334"/>
                    <a:pt x="3971" y="3294"/>
                    <a:pt x="4528" y="3265"/>
                  </a:cubicBezTo>
                  <a:cubicBezTo>
                    <a:pt x="5084" y="3239"/>
                    <a:pt x="5516" y="3213"/>
                    <a:pt x="5827" y="3196"/>
                  </a:cubicBezTo>
                  <a:cubicBezTo>
                    <a:pt x="5737" y="2444"/>
                    <a:pt x="5800" y="1857"/>
                    <a:pt x="6017" y="1431"/>
                  </a:cubicBezTo>
                  <a:cubicBezTo>
                    <a:pt x="6232" y="1010"/>
                    <a:pt x="6560" y="693"/>
                    <a:pt x="7003" y="489"/>
                  </a:cubicBezTo>
                  <a:cubicBezTo>
                    <a:pt x="7441" y="282"/>
                    <a:pt x="7984" y="146"/>
                    <a:pt x="8631" y="86"/>
                  </a:cubicBezTo>
                  <a:cubicBezTo>
                    <a:pt x="9280" y="28"/>
                    <a:pt x="9999" y="0"/>
                    <a:pt x="10808" y="0"/>
                  </a:cubicBezTo>
                  <a:cubicBezTo>
                    <a:pt x="11417" y="0"/>
                    <a:pt x="12021" y="11"/>
                    <a:pt x="12619" y="40"/>
                  </a:cubicBezTo>
                  <a:cubicBezTo>
                    <a:pt x="13221" y="69"/>
                    <a:pt x="13757" y="164"/>
                    <a:pt x="14234" y="319"/>
                  </a:cubicBezTo>
                  <a:cubicBezTo>
                    <a:pt x="14707" y="483"/>
                    <a:pt x="15084" y="734"/>
                    <a:pt x="15367" y="1074"/>
                  </a:cubicBezTo>
                  <a:cubicBezTo>
                    <a:pt x="15647" y="1413"/>
                    <a:pt x="15789" y="1894"/>
                    <a:pt x="15789" y="2519"/>
                  </a:cubicBezTo>
                  <a:lnTo>
                    <a:pt x="15789" y="2850"/>
                  </a:lnTo>
                  <a:cubicBezTo>
                    <a:pt x="15789" y="2963"/>
                    <a:pt x="15775" y="3078"/>
                    <a:pt x="15758" y="3196"/>
                  </a:cubicBezTo>
                  <a:cubicBezTo>
                    <a:pt x="16076" y="3213"/>
                    <a:pt x="16511" y="3239"/>
                    <a:pt x="17061" y="3265"/>
                  </a:cubicBezTo>
                  <a:cubicBezTo>
                    <a:pt x="17611" y="3294"/>
                    <a:pt x="18178" y="3334"/>
                    <a:pt x="18758" y="3389"/>
                  </a:cubicBezTo>
                  <a:cubicBezTo>
                    <a:pt x="19335" y="3443"/>
                    <a:pt x="19885" y="3515"/>
                    <a:pt x="20404" y="3602"/>
                  </a:cubicBezTo>
                  <a:cubicBezTo>
                    <a:pt x="20922" y="3688"/>
                    <a:pt x="21323" y="3801"/>
                    <a:pt x="21596" y="3924"/>
                  </a:cubicBezTo>
                  <a:lnTo>
                    <a:pt x="21596" y="4921"/>
                  </a:lnTo>
                  <a:close/>
                  <a:moveTo>
                    <a:pt x="10812" y="8296"/>
                  </a:moveTo>
                  <a:cubicBezTo>
                    <a:pt x="12236" y="8278"/>
                    <a:pt x="13656" y="8250"/>
                    <a:pt x="15080" y="8215"/>
                  </a:cubicBezTo>
                  <a:cubicBezTo>
                    <a:pt x="16501" y="8178"/>
                    <a:pt x="17925" y="8088"/>
                    <a:pt x="19353" y="7939"/>
                  </a:cubicBezTo>
                  <a:lnTo>
                    <a:pt x="19353" y="19477"/>
                  </a:lnTo>
                  <a:cubicBezTo>
                    <a:pt x="19353" y="20056"/>
                    <a:pt x="19107" y="20557"/>
                    <a:pt x="18620" y="20972"/>
                  </a:cubicBezTo>
                  <a:cubicBezTo>
                    <a:pt x="18133" y="21392"/>
                    <a:pt x="17542" y="21599"/>
                    <a:pt x="16847" y="21599"/>
                  </a:cubicBezTo>
                  <a:lnTo>
                    <a:pt x="4752" y="21599"/>
                  </a:lnTo>
                  <a:cubicBezTo>
                    <a:pt x="4058" y="21599"/>
                    <a:pt x="3460" y="21395"/>
                    <a:pt x="2955" y="20977"/>
                  </a:cubicBezTo>
                  <a:cubicBezTo>
                    <a:pt x="2450" y="20569"/>
                    <a:pt x="2201" y="20068"/>
                    <a:pt x="2201" y="19477"/>
                  </a:cubicBezTo>
                  <a:lnTo>
                    <a:pt x="2201" y="7939"/>
                  </a:lnTo>
                  <a:cubicBezTo>
                    <a:pt x="3560" y="8088"/>
                    <a:pt x="4904" y="8183"/>
                    <a:pt x="6239" y="8229"/>
                  </a:cubicBezTo>
                  <a:cubicBezTo>
                    <a:pt x="7576" y="8273"/>
                    <a:pt x="8917" y="8296"/>
                    <a:pt x="10276" y="8296"/>
                  </a:cubicBezTo>
                  <a:lnTo>
                    <a:pt x="10812" y="8296"/>
                  </a:lnTo>
                  <a:close/>
                  <a:moveTo>
                    <a:pt x="6923" y="10395"/>
                  </a:moveTo>
                  <a:cubicBezTo>
                    <a:pt x="6923" y="10248"/>
                    <a:pt x="6857" y="10119"/>
                    <a:pt x="6733" y="10015"/>
                  </a:cubicBezTo>
                  <a:cubicBezTo>
                    <a:pt x="6605" y="9908"/>
                    <a:pt x="6453" y="9854"/>
                    <a:pt x="6277" y="9854"/>
                  </a:cubicBezTo>
                  <a:lnTo>
                    <a:pt x="5630" y="9854"/>
                  </a:lnTo>
                  <a:cubicBezTo>
                    <a:pt x="5450" y="9854"/>
                    <a:pt x="5305" y="9908"/>
                    <a:pt x="5191" y="10015"/>
                  </a:cubicBezTo>
                  <a:cubicBezTo>
                    <a:pt x="5074" y="10119"/>
                    <a:pt x="5015" y="10248"/>
                    <a:pt x="5015" y="10395"/>
                  </a:cubicBezTo>
                  <a:lnTo>
                    <a:pt x="5015" y="18858"/>
                  </a:lnTo>
                  <a:cubicBezTo>
                    <a:pt x="5015" y="19005"/>
                    <a:pt x="5074" y="19126"/>
                    <a:pt x="5191" y="19224"/>
                  </a:cubicBezTo>
                  <a:cubicBezTo>
                    <a:pt x="5305" y="19319"/>
                    <a:pt x="5450" y="19368"/>
                    <a:pt x="5630" y="19368"/>
                  </a:cubicBezTo>
                  <a:lnTo>
                    <a:pt x="6277" y="19368"/>
                  </a:lnTo>
                  <a:cubicBezTo>
                    <a:pt x="6453" y="19368"/>
                    <a:pt x="6605" y="19319"/>
                    <a:pt x="6733" y="19230"/>
                  </a:cubicBezTo>
                  <a:cubicBezTo>
                    <a:pt x="6857" y="19137"/>
                    <a:pt x="6923" y="19014"/>
                    <a:pt x="6923" y="18858"/>
                  </a:cubicBezTo>
                  <a:lnTo>
                    <a:pt x="6923" y="10395"/>
                  </a:lnTo>
                  <a:close/>
                  <a:moveTo>
                    <a:pt x="8416" y="3141"/>
                  </a:moveTo>
                  <a:cubicBezTo>
                    <a:pt x="10006" y="3121"/>
                    <a:pt x="11607" y="3121"/>
                    <a:pt x="13231" y="3141"/>
                  </a:cubicBezTo>
                  <a:cubicBezTo>
                    <a:pt x="13231" y="3032"/>
                    <a:pt x="13242" y="2925"/>
                    <a:pt x="13266" y="2819"/>
                  </a:cubicBezTo>
                  <a:cubicBezTo>
                    <a:pt x="13286" y="2712"/>
                    <a:pt x="13286" y="2611"/>
                    <a:pt x="13266" y="2519"/>
                  </a:cubicBezTo>
                  <a:lnTo>
                    <a:pt x="13266" y="2315"/>
                  </a:lnTo>
                  <a:cubicBezTo>
                    <a:pt x="12879" y="2222"/>
                    <a:pt x="12471" y="2171"/>
                    <a:pt x="12042" y="2162"/>
                  </a:cubicBezTo>
                  <a:cubicBezTo>
                    <a:pt x="11610" y="2153"/>
                    <a:pt x="11202" y="2148"/>
                    <a:pt x="10819" y="2148"/>
                  </a:cubicBezTo>
                  <a:cubicBezTo>
                    <a:pt x="10411" y="2148"/>
                    <a:pt x="9996" y="2153"/>
                    <a:pt x="9574" y="2162"/>
                  </a:cubicBezTo>
                  <a:cubicBezTo>
                    <a:pt x="9149" y="2171"/>
                    <a:pt x="8741" y="2222"/>
                    <a:pt x="8354" y="2315"/>
                  </a:cubicBezTo>
                  <a:lnTo>
                    <a:pt x="8354" y="2519"/>
                  </a:lnTo>
                  <a:cubicBezTo>
                    <a:pt x="8354" y="2611"/>
                    <a:pt x="8357" y="2715"/>
                    <a:pt x="8371" y="2824"/>
                  </a:cubicBezTo>
                  <a:cubicBezTo>
                    <a:pt x="8375" y="2937"/>
                    <a:pt x="8392" y="3040"/>
                    <a:pt x="8416" y="3141"/>
                  </a:cubicBezTo>
                  <a:moveTo>
                    <a:pt x="11769" y="10395"/>
                  </a:moveTo>
                  <a:cubicBezTo>
                    <a:pt x="11769" y="10248"/>
                    <a:pt x="11707" y="10119"/>
                    <a:pt x="11582" y="10015"/>
                  </a:cubicBezTo>
                  <a:cubicBezTo>
                    <a:pt x="11451" y="9908"/>
                    <a:pt x="11299" y="9854"/>
                    <a:pt x="11123" y="9854"/>
                  </a:cubicBezTo>
                  <a:lnTo>
                    <a:pt x="10476" y="9854"/>
                  </a:lnTo>
                  <a:cubicBezTo>
                    <a:pt x="10300" y="9854"/>
                    <a:pt x="10151" y="9908"/>
                    <a:pt x="10037" y="10015"/>
                  </a:cubicBezTo>
                  <a:cubicBezTo>
                    <a:pt x="9923" y="10119"/>
                    <a:pt x="9865" y="10248"/>
                    <a:pt x="9865" y="10395"/>
                  </a:cubicBezTo>
                  <a:lnTo>
                    <a:pt x="9865" y="18858"/>
                  </a:lnTo>
                  <a:cubicBezTo>
                    <a:pt x="9865" y="19005"/>
                    <a:pt x="9920" y="19126"/>
                    <a:pt x="10030" y="19224"/>
                  </a:cubicBezTo>
                  <a:cubicBezTo>
                    <a:pt x="10141" y="19319"/>
                    <a:pt x="10286" y="19368"/>
                    <a:pt x="10476" y="19368"/>
                  </a:cubicBezTo>
                  <a:lnTo>
                    <a:pt x="11123" y="19368"/>
                  </a:lnTo>
                  <a:cubicBezTo>
                    <a:pt x="11299" y="19368"/>
                    <a:pt x="11451" y="19319"/>
                    <a:pt x="11582" y="19230"/>
                  </a:cubicBezTo>
                  <a:cubicBezTo>
                    <a:pt x="11707" y="19137"/>
                    <a:pt x="11769" y="19014"/>
                    <a:pt x="11769" y="18858"/>
                  </a:cubicBezTo>
                  <a:lnTo>
                    <a:pt x="11769" y="10395"/>
                  </a:lnTo>
                  <a:close/>
                  <a:moveTo>
                    <a:pt x="14683" y="18858"/>
                  </a:moveTo>
                  <a:cubicBezTo>
                    <a:pt x="14683" y="19005"/>
                    <a:pt x="14745" y="19126"/>
                    <a:pt x="14866" y="19224"/>
                  </a:cubicBezTo>
                  <a:cubicBezTo>
                    <a:pt x="14987" y="19319"/>
                    <a:pt x="15143" y="19368"/>
                    <a:pt x="15333" y="19368"/>
                  </a:cubicBezTo>
                  <a:lnTo>
                    <a:pt x="15979" y="19368"/>
                  </a:lnTo>
                  <a:cubicBezTo>
                    <a:pt x="16155" y="19368"/>
                    <a:pt x="16308" y="19319"/>
                    <a:pt x="16432" y="19230"/>
                  </a:cubicBezTo>
                  <a:cubicBezTo>
                    <a:pt x="16560" y="19137"/>
                    <a:pt x="16629" y="19014"/>
                    <a:pt x="16629" y="18858"/>
                  </a:cubicBezTo>
                  <a:lnTo>
                    <a:pt x="16629" y="10395"/>
                  </a:lnTo>
                  <a:cubicBezTo>
                    <a:pt x="16629" y="10248"/>
                    <a:pt x="16560" y="10119"/>
                    <a:pt x="16432" y="10015"/>
                  </a:cubicBezTo>
                  <a:cubicBezTo>
                    <a:pt x="16308" y="9908"/>
                    <a:pt x="16155" y="9854"/>
                    <a:pt x="15979" y="9854"/>
                  </a:cubicBezTo>
                  <a:lnTo>
                    <a:pt x="15333" y="9854"/>
                  </a:lnTo>
                  <a:cubicBezTo>
                    <a:pt x="15153" y="9854"/>
                    <a:pt x="15001" y="9908"/>
                    <a:pt x="14877" y="10015"/>
                  </a:cubicBezTo>
                  <a:cubicBezTo>
                    <a:pt x="14752" y="10119"/>
                    <a:pt x="14683" y="10248"/>
                    <a:pt x="14683" y="10395"/>
                  </a:cubicBezTo>
                  <a:lnTo>
                    <a:pt x="14683" y="188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23262" tIns="23262" rIns="23262" bIns="23262" anchor="ctr"/>
            <a:lstStyle/>
            <a:p>
              <a:pPr algn="just" defTabSz="418644">
                <a:lnSpc>
                  <a:spcPct val="120000"/>
                </a:lnSpc>
                <a:defRPr/>
              </a:pPr>
              <a:endParaRPr lang="es-ES" sz="8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273024" y="5271486"/>
            <a:ext cx="1017878" cy="1164487"/>
            <a:chOff x="4833107" y="5517283"/>
            <a:chExt cx="1111662" cy="1271447"/>
          </a:xfrm>
        </p:grpSpPr>
        <p:sp>
          <p:nvSpPr>
            <p:cNvPr id="52" name="Freeform 11"/>
            <p:cNvSpPr>
              <a:spLocks noEditPoints="1"/>
            </p:cNvSpPr>
            <p:nvPr/>
          </p:nvSpPr>
          <p:spPr bwMode="auto">
            <a:xfrm>
              <a:off x="4833107" y="5517283"/>
              <a:ext cx="1111662" cy="1271447"/>
            </a:xfrm>
            <a:custGeom>
              <a:avLst/>
              <a:gdLst>
                <a:gd name="T0" fmla="*/ 0 w 1445"/>
                <a:gd name="T1" fmla="*/ 675 h 1653"/>
                <a:gd name="T2" fmla="*/ 662 w 1445"/>
                <a:gd name="T3" fmla="*/ 1329 h 1653"/>
                <a:gd name="T4" fmla="*/ 1309 w 1445"/>
                <a:gd name="T5" fmla="*/ 1463 h 1653"/>
                <a:gd name="T6" fmla="*/ 1387 w 1445"/>
                <a:gd name="T7" fmla="*/ 1653 h 1653"/>
                <a:gd name="T8" fmla="*/ 1273 w 1445"/>
                <a:gd name="T9" fmla="*/ 389 h 1653"/>
                <a:gd name="T10" fmla="*/ 655 w 1445"/>
                <a:gd name="T11" fmla="*/ 20 h 1653"/>
                <a:gd name="T12" fmla="*/ 0 w 1445"/>
                <a:gd name="T13" fmla="*/ 675 h 1653"/>
                <a:gd name="T14" fmla="*/ 117 w 1445"/>
                <a:gd name="T15" fmla="*/ 671 h 1653"/>
                <a:gd name="T16" fmla="*/ 652 w 1445"/>
                <a:gd name="T17" fmla="*/ 135 h 1653"/>
                <a:gd name="T18" fmla="*/ 1108 w 1445"/>
                <a:gd name="T19" fmla="*/ 389 h 1653"/>
                <a:gd name="T20" fmla="*/ 1275 w 1445"/>
                <a:gd name="T21" fmla="*/ 1129 h 1653"/>
                <a:gd name="T22" fmla="*/ 1121 w 1445"/>
                <a:gd name="T23" fmla="*/ 1248 h 1653"/>
                <a:gd name="T24" fmla="*/ 652 w 1445"/>
                <a:gd name="T25" fmla="*/ 1206 h 1653"/>
                <a:gd name="T26" fmla="*/ 117 w 1445"/>
                <a:gd name="T27" fmla="*/ 671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5" h="1653">
                  <a:moveTo>
                    <a:pt x="0" y="675"/>
                  </a:moveTo>
                  <a:cubicBezTo>
                    <a:pt x="0" y="1036"/>
                    <a:pt x="294" y="1329"/>
                    <a:pt x="662" y="1329"/>
                  </a:cubicBezTo>
                  <a:cubicBezTo>
                    <a:pt x="662" y="1329"/>
                    <a:pt x="1224" y="1338"/>
                    <a:pt x="1309" y="1463"/>
                  </a:cubicBezTo>
                  <a:cubicBezTo>
                    <a:pt x="1388" y="1579"/>
                    <a:pt x="1346" y="1653"/>
                    <a:pt x="1387" y="1653"/>
                  </a:cubicBezTo>
                  <a:cubicBezTo>
                    <a:pt x="1445" y="1653"/>
                    <a:pt x="1445" y="703"/>
                    <a:pt x="1273" y="389"/>
                  </a:cubicBezTo>
                  <a:cubicBezTo>
                    <a:pt x="1183" y="224"/>
                    <a:pt x="992" y="39"/>
                    <a:pt x="655" y="20"/>
                  </a:cubicBezTo>
                  <a:cubicBezTo>
                    <a:pt x="294" y="0"/>
                    <a:pt x="0" y="313"/>
                    <a:pt x="0" y="675"/>
                  </a:cubicBezTo>
                  <a:close/>
                  <a:moveTo>
                    <a:pt x="117" y="671"/>
                  </a:moveTo>
                  <a:cubicBezTo>
                    <a:pt x="117" y="375"/>
                    <a:pt x="357" y="135"/>
                    <a:pt x="652" y="135"/>
                  </a:cubicBezTo>
                  <a:cubicBezTo>
                    <a:pt x="845" y="135"/>
                    <a:pt x="1013" y="237"/>
                    <a:pt x="1108" y="389"/>
                  </a:cubicBezTo>
                  <a:cubicBezTo>
                    <a:pt x="1241" y="603"/>
                    <a:pt x="1275" y="923"/>
                    <a:pt x="1275" y="1129"/>
                  </a:cubicBezTo>
                  <a:cubicBezTo>
                    <a:pt x="1275" y="1254"/>
                    <a:pt x="1223" y="1273"/>
                    <a:pt x="1121" y="1248"/>
                  </a:cubicBezTo>
                  <a:cubicBezTo>
                    <a:pt x="1018" y="1223"/>
                    <a:pt x="863" y="1199"/>
                    <a:pt x="652" y="1206"/>
                  </a:cubicBezTo>
                  <a:cubicBezTo>
                    <a:pt x="357" y="1206"/>
                    <a:pt x="117" y="966"/>
                    <a:pt x="117" y="6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AutoShape 12"/>
            <p:cNvSpPr>
              <a:spLocks/>
            </p:cNvSpPr>
            <p:nvPr/>
          </p:nvSpPr>
          <p:spPr bwMode="auto">
            <a:xfrm>
              <a:off x="5233268" y="5874499"/>
              <a:ext cx="269415" cy="291504"/>
            </a:xfrm>
            <a:custGeom>
              <a:avLst/>
              <a:gdLst>
                <a:gd name="T0" fmla="+- 0 10802 114"/>
                <a:gd name="T1" fmla="*/ T0 w 21376"/>
                <a:gd name="T2" fmla="*/ 10800 h 21600"/>
                <a:gd name="T3" fmla="+- 0 10802 114"/>
                <a:gd name="T4" fmla="*/ T3 w 21376"/>
                <a:gd name="T5" fmla="*/ 10800 h 21600"/>
                <a:gd name="T6" fmla="+- 0 10802 114"/>
                <a:gd name="T7" fmla="*/ T6 w 21376"/>
                <a:gd name="T8" fmla="*/ 10800 h 21600"/>
                <a:gd name="T9" fmla="+- 0 10802 114"/>
                <a:gd name="T10" fmla="*/ T9 w 2137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lIns="23262" tIns="23262" rIns="23262" bIns="23262" anchor="ctr"/>
            <a:lstStyle/>
            <a:p>
              <a:pPr algn="just" defTabSz="418644">
                <a:lnSpc>
                  <a:spcPct val="120000"/>
                </a:lnSpc>
                <a:defRPr/>
              </a:pPr>
              <a:endParaRPr lang="es-ES" sz="8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TextBox 8"/>
          <p:cNvSpPr txBox="1"/>
          <p:nvPr/>
        </p:nvSpPr>
        <p:spPr>
          <a:xfrm>
            <a:off x="4852492" y="156679"/>
            <a:ext cx="3153767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替换文字内容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22398D6-7AF5-4090-9BE7-892F086D19F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329.pptx"/>
</p:tagLst>
</file>

<file path=ppt/theme/theme1.xml><?xml version="1.0" encoding="utf-8"?>
<a:theme xmlns:a="http://schemas.openxmlformats.org/drawingml/2006/main" name="1_自定义设计方案">
  <a:themeElements>
    <a:clrScheme name="自定义 2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72FD"/>
      </a:accent1>
      <a:accent2>
        <a:srgbClr val="00B0F1"/>
      </a:accent2>
      <a:accent3>
        <a:srgbClr val="1272FD"/>
      </a:accent3>
      <a:accent4>
        <a:srgbClr val="00B0F1"/>
      </a:accent4>
      <a:accent5>
        <a:srgbClr val="1272FD"/>
      </a:accent5>
      <a:accent6>
        <a:srgbClr val="00B0F1"/>
      </a:accent6>
      <a:hlink>
        <a:srgbClr val="1272FD"/>
      </a:hlink>
      <a:folHlink>
        <a:srgbClr val="00B0F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2693</Words>
  <Application>Microsoft Office PowerPoint</Application>
  <PresentationFormat>自定义</PresentationFormat>
  <Paragraphs>228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 Unicode MS</vt:lpstr>
      <vt:lpstr>FontAwesome</vt:lpstr>
      <vt:lpstr>Lato Regular</vt:lpstr>
      <vt:lpstr>League Gothic Regular</vt:lpstr>
      <vt:lpstr>Roboto Light</vt:lpstr>
      <vt:lpstr>STIXGeneral-Bold</vt:lpstr>
      <vt:lpstr>方正正准黑简体</vt:lpstr>
      <vt:lpstr>宋体</vt:lpstr>
      <vt:lpstr>微软雅黑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bt329.pptx</dc:title>
  <dc:creator/>
  <cp:keywords>user</cp:keywords>
  <cp:lastModifiedBy/>
  <cp:revision>1</cp:revision>
  <dcterms:created xsi:type="dcterms:W3CDTF">2016-10-17T14:00:15Z</dcterms:created>
  <dcterms:modified xsi:type="dcterms:W3CDTF">2018-03-05T14:07:24Z</dcterms:modified>
</cp:coreProperties>
</file>