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7" r:id="rId1"/>
  </p:sldMasterIdLst>
  <p:notesMasterIdLst>
    <p:notesMasterId r:id="rId25"/>
  </p:notesMasterIdLst>
  <p:handoutMasterIdLst>
    <p:handoutMasterId r:id="rId26"/>
  </p:handoutMasterIdLst>
  <p:sldIdLst>
    <p:sldId id="4434" r:id="rId2"/>
    <p:sldId id="4435" r:id="rId3"/>
    <p:sldId id="4436" r:id="rId4"/>
    <p:sldId id="4414" r:id="rId5"/>
    <p:sldId id="4441" r:id="rId6"/>
    <p:sldId id="4450" r:id="rId7"/>
    <p:sldId id="4451" r:id="rId8"/>
    <p:sldId id="4437" r:id="rId9"/>
    <p:sldId id="4440" r:id="rId10"/>
    <p:sldId id="4443" r:id="rId11"/>
    <p:sldId id="4454" r:id="rId12"/>
    <p:sldId id="4455" r:id="rId13"/>
    <p:sldId id="4438" r:id="rId14"/>
    <p:sldId id="4444" r:id="rId15"/>
    <p:sldId id="4445" r:id="rId16"/>
    <p:sldId id="4447" r:id="rId17"/>
    <p:sldId id="4448" r:id="rId18"/>
    <p:sldId id="4439" r:id="rId19"/>
    <p:sldId id="4442" r:id="rId20"/>
    <p:sldId id="4449" r:id="rId21"/>
    <p:sldId id="4453" r:id="rId22"/>
    <p:sldId id="4456" r:id="rId23"/>
    <p:sldId id="4457" r:id="rId24"/>
  </p:sldIdLst>
  <p:sldSz cx="12858750" cy="7232650"/>
  <p:notesSz cx="6858000" cy="9144000"/>
  <p:custDataLst>
    <p:tags r:id="rId2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49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4BC1DD"/>
    <a:srgbClr val="FFFFFF"/>
    <a:srgbClr val="C00000"/>
    <a:srgbClr val="D14E5B"/>
    <a:srgbClr val="CA8F45"/>
    <a:srgbClr val="58A9CC"/>
    <a:srgbClr val="0C2744"/>
    <a:srgbClr val="29ABE2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9" autoAdjust="0"/>
    <p:restoredTop sz="91823" autoAdjust="0"/>
  </p:normalViewPr>
  <p:slideViewPr>
    <p:cSldViewPr>
      <p:cViewPr>
        <p:scale>
          <a:sx n="66" d="100"/>
          <a:sy n="66" d="100"/>
        </p:scale>
        <p:origin x="1570" y="739"/>
      </p:cViewPr>
      <p:guideLst>
        <p:guide orient="horz" pos="328"/>
        <p:guide pos="4050"/>
        <p:guide pos="557"/>
        <p:guide orient="horz" pos="4183"/>
        <p:guide pos="7497"/>
      </p:guideLst>
    </p:cSldViewPr>
  </p:slideViewPr>
  <p:outlineViewPr>
    <p:cViewPr>
      <p:scale>
        <a:sx n="100" d="100"/>
        <a:sy n="100" d="100"/>
      </p:scale>
      <p:origin x="0" y="-10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pPr/>
              <a:t>2018/10/18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660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8825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015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820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2871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548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0438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7758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6675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8013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5560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784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276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8135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6050" y="514350"/>
            <a:ext cx="4573588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847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965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167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032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752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996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417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397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034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pPr/>
              <a:t>2018/10/18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288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0717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64594" y="508964"/>
            <a:ext cx="7929563" cy="49711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375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536156" y="1003924"/>
            <a:ext cx="5786438" cy="28228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8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42915" indent="0">
              <a:buNone/>
              <a:defRPr sz="1687"/>
            </a:lvl2pPr>
            <a:lvl3pPr marL="1285829" indent="0">
              <a:buNone/>
              <a:defRPr sz="1406"/>
            </a:lvl3pPr>
            <a:lvl4pPr marL="1928744" indent="0">
              <a:buNone/>
              <a:defRPr sz="1266"/>
            </a:lvl4pPr>
            <a:lvl5pPr marL="2571659" indent="0">
              <a:buNone/>
              <a:defRPr sz="1266"/>
            </a:lvl5pPr>
            <a:lvl6pPr marL="3214573" indent="0">
              <a:buNone/>
              <a:defRPr sz="1266"/>
            </a:lvl6pPr>
            <a:lvl7pPr marL="3857488" indent="0">
              <a:buNone/>
              <a:defRPr sz="1266"/>
            </a:lvl7pPr>
            <a:lvl8pPr marL="4500402" indent="0">
              <a:buNone/>
              <a:defRPr sz="1266"/>
            </a:lvl8pPr>
            <a:lvl9pPr marL="5143317" indent="0">
              <a:buNone/>
              <a:defRPr sz="1266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02552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pPr/>
              <a:t>2018/10/18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" y="0"/>
            <a:ext cx="12858045" cy="723265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438150" y="-246446"/>
            <a:ext cx="13735050" cy="7725542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  <a:effectLst>
            <a:softEdge rad="749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05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notesSlide" Target="../notesSlides/notesSlide2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51pptmoban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1981200" y="2001295"/>
            <a:ext cx="88963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Creative Blue Green Cool Technology PPT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2133600" y="2465226"/>
            <a:ext cx="859155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66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创意蓝绿炫酷科技</a:t>
            </a:r>
            <a:r>
              <a:rPr lang="en-US" altLang="zh-CN" sz="66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PPT</a:t>
            </a:r>
            <a:endParaRPr lang="zh-CN" altLang="en-US" sz="6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3" name="矩形 259"/>
          <p:cNvSpPr>
            <a:spLocks noChangeArrowheads="1"/>
          </p:cNvSpPr>
          <p:nvPr/>
        </p:nvSpPr>
        <p:spPr bwMode="auto">
          <a:xfrm>
            <a:off x="3196088" y="3904357"/>
            <a:ext cx="6466574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endParaRPr lang="zh-CN" altLang="en-US" sz="20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zh-CN" altLang="en-US" sz="2000" dirty="0">
                <a:solidFill>
                  <a:schemeClr val="bg1"/>
                </a:solidFill>
                <a:cs typeface="Arial" panose="020B0604020202020204" pitchFamily="34" charset="0"/>
              </a:rPr>
              <a:t>汇报人</a:t>
            </a:r>
            <a:r>
              <a:rPr lang="zh-CN" altLang="en-US" sz="2000" dirty="0" smtClean="0">
                <a:solidFill>
                  <a:schemeClr val="bg1"/>
                </a:solidFill>
                <a:cs typeface="Arial" panose="020B0604020202020204" pitchFamily="34" charset="0"/>
              </a:rPr>
              <a:t>：</a:t>
            </a:r>
            <a:r>
              <a:rPr lang="en-US" altLang="zh-CN" sz="2000" dirty="0" smtClean="0">
                <a:solidFill>
                  <a:schemeClr val="bg1"/>
                </a:solidFill>
                <a:cs typeface="Arial" panose="020B0604020202020204" pitchFamily="34" charset="0"/>
              </a:rPr>
              <a:t>X </a:t>
            </a:r>
            <a:r>
              <a:rPr lang="en-US" altLang="zh-CN" sz="2000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X</a:t>
            </a:r>
            <a:r>
              <a:rPr lang="en-US" altLang="zh-CN" sz="2000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X</a:t>
            </a:r>
            <a:endParaRPr lang="zh-CN" altLang="en-US" sz="20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7" name="Could This Be Love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 cstate="print"/>
          <a:stretch>
            <a:fillRect/>
          </a:stretch>
        </p:blipFill>
        <p:spPr>
          <a:xfrm>
            <a:off x="6124575" y="-164025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743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fractur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150"/>
                            </p:stCondLst>
                            <p:childTnLst>
                              <p:par>
                                <p:cTn id="1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65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650"/>
                            </p:stCondLst>
                            <p:childTnLst>
                              <p:par>
                                <p:cTn id="2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150"/>
                            </p:stCondLst>
                            <p:childTnLst>
                              <p:par>
                                <p:cTn id="3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950"/>
                            </p:stCondLst>
                            <p:childTnLst>
                              <p:par>
                                <p:cTn id="4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43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11" grpId="0"/>
      <p:bldP spid="11" grpId="1"/>
      <p:bldP spid="12" grpId="0"/>
      <p:bldP spid="12" grpId="1"/>
      <p:bldP spid="13" grpId="0"/>
      <p:bldP spid="1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>
          <a:xfrm>
            <a:off x="5408617" y="1765611"/>
            <a:ext cx="489569" cy="546684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5408619" y="2379507"/>
            <a:ext cx="3451700" cy="543268"/>
            <a:chOff x="5128064" y="2256183"/>
            <a:chExt cx="3273083" cy="515155"/>
          </a:xfrm>
        </p:grpSpPr>
        <p:sp>
          <p:nvSpPr>
            <p:cNvPr id="4" name="Pentagon 3"/>
            <p:cNvSpPr/>
            <p:nvPr/>
          </p:nvSpPr>
          <p:spPr>
            <a:xfrm>
              <a:off x="5128064" y="2256184"/>
              <a:ext cx="3273083" cy="515154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128064" y="2256183"/>
              <a:ext cx="464234" cy="51515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408619" y="3264225"/>
            <a:ext cx="3451700" cy="543268"/>
            <a:chOff x="5128064" y="3095119"/>
            <a:chExt cx="3273083" cy="515155"/>
          </a:xfrm>
        </p:grpSpPr>
        <p:sp>
          <p:nvSpPr>
            <p:cNvPr id="6" name="Pentagon 5"/>
            <p:cNvSpPr/>
            <p:nvPr/>
          </p:nvSpPr>
          <p:spPr>
            <a:xfrm>
              <a:off x="5128064" y="3095119"/>
              <a:ext cx="3273083" cy="515154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28064" y="3095119"/>
              <a:ext cx="464234" cy="51515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408619" y="4148941"/>
            <a:ext cx="3451700" cy="543268"/>
            <a:chOff x="5128064" y="3934054"/>
            <a:chExt cx="3273083" cy="515155"/>
          </a:xfrm>
        </p:grpSpPr>
        <p:sp>
          <p:nvSpPr>
            <p:cNvPr id="7" name="Pentagon 6"/>
            <p:cNvSpPr/>
            <p:nvPr/>
          </p:nvSpPr>
          <p:spPr>
            <a:xfrm>
              <a:off x="5128064" y="3934054"/>
              <a:ext cx="3273083" cy="515154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28064" y="3934054"/>
              <a:ext cx="464234" cy="51515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408618" y="5033658"/>
            <a:ext cx="3451701" cy="543269"/>
            <a:chOff x="5128064" y="4772988"/>
            <a:chExt cx="3273084" cy="515156"/>
          </a:xfrm>
        </p:grpSpPr>
        <p:sp>
          <p:nvSpPr>
            <p:cNvPr id="8" name="Pentagon 7"/>
            <p:cNvSpPr/>
            <p:nvPr/>
          </p:nvSpPr>
          <p:spPr>
            <a:xfrm>
              <a:off x="5128065" y="4772990"/>
              <a:ext cx="3273083" cy="515154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128064" y="4772988"/>
              <a:ext cx="464234" cy="51515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057322" y="2233527"/>
            <a:ext cx="2541032" cy="883912"/>
            <a:chOff x="8451509" y="2034687"/>
            <a:chExt cx="3254568" cy="838168"/>
          </a:xfrm>
        </p:grpSpPr>
        <p:sp>
          <p:nvSpPr>
            <p:cNvPr id="13" name="TextBox 12"/>
            <p:cNvSpPr txBox="1"/>
            <p:nvPr/>
          </p:nvSpPr>
          <p:spPr>
            <a:xfrm>
              <a:off x="8451509" y="2034687"/>
              <a:ext cx="1846179" cy="311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508022" y="2365039"/>
              <a:ext cx="3198055" cy="5078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057322" y="3118242"/>
            <a:ext cx="2496908" cy="883912"/>
            <a:chOff x="8508022" y="2034687"/>
            <a:chExt cx="3198055" cy="838168"/>
          </a:xfrm>
        </p:grpSpPr>
        <p:sp>
          <p:nvSpPr>
            <p:cNvPr id="17" name="TextBox 16"/>
            <p:cNvSpPr txBox="1"/>
            <p:nvPr/>
          </p:nvSpPr>
          <p:spPr>
            <a:xfrm>
              <a:off x="8514715" y="2034687"/>
              <a:ext cx="1846180" cy="311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508022" y="2365039"/>
              <a:ext cx="3198055" cy="5078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9057322" y="4887674"/>
            <a:ext cx="2496909" cy="883911"/>
            <a:chOff x="8508022" y="2034687"/>
            <a:chExt cx="3198055" cy="838169"/>
          </a:xfrm>
        </p:grpSpPr>
        <p:sp>
          <p:nvSpPr>
            <p:cNvPr id="20" name="TextBox 19"/>
            <p:cNvSpPr txBox="1"/>
            <p:nvPr/>
          </p:nvSpPr>
          <p:spPr>
            <a:xfrm>
              <a:off x="8514343" y="2034687"/>
              <a:ext cx="1846179" cy="311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508022" y="2365039"/>
              <a:ext cx="3198055" cy="5078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057322" y="4002957"/>
            <a:ext cx="2522171" cy="883912"/>
            <a:chOff x="8475665" y="2034687"/>
            <a:chExt cx="3230412" cy="838168"/>
          </a:xfrm>
        </p:grpSpPr>
        <p:sp>
          <p:nvSpPr>
            <p:cNvPr id="23" name="TextBox 22"/>
            <p:cNvSpPr txBox="1"/>
            <p:nvPr/>
          </p:nvSpPr>
          <p:spPr>
            <a:xfrm>
              <a:off x="8475665" y="2034687"/>
              <a:ext cx="1909828" cy="311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 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508022" y="2365039"/>
              <a:ext cx="3198055" cy="5078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778702" y="2928871"/>
            <a:ext cx="3194872" cy="1807375"/>
            <a:chOff x="1103992" y="2777120"/>
            <a:chExt cx="3029544" cy="1713847"/>
          </a:xfrm>
        </p:grpSpPr>
        <p:sp>
          <p:nvSpPr>
            <p:cNvPr id="29" name="TextBox 28"/>
            <p:cNvSpPr txBox="1"/>
            <p:nvPr/>
          </p:nvSpPr>
          <p:spPr>
            <a:xfrm>
              <a:off x="1103992" y="2777120"/>
              <a:ext cx="1455026" cy="311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 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29140" y="3077845"/>
              <a:ext cx="3004396" cy="367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r>
                <a:rPr lang="zh-CN" altLang="en-US" sz="8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。</a:t>
              </a:r>
              <a:endParaRPr lang="en-GB" altLang="zh-CN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29140" y="4123237"/>
              <a:ext cx="3004396" cy="367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r>
                <a:rPr lang="zh-CN" altLang="en-US" sz="8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。</a:t>
              </a:r>
              <a:endParaRPr lang="en-GB" altLang="zh-CN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2" name="TextBox 8"/>
          <p:cNvSpPr txBox="1"/>
          <p:nvPr/>
        </p:nvSpPr>
        <p:spPr>
          <a:xfrm>
            <a:off x="857250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</a:t>
            </a:r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TextBox 8"/>
          <p:cNvSpPr txBox="1"/>
          <p:nvPr/>
        </p:nvSpPr>
        <p:spPr>
          <a:xfrm>
            <a:off x="857250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 ANNUAL WORK SUMMARY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339983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Oval 2"/>
          <p:cNvSpPr>
            <a:spLocks noChangeArrowheads="1"/>
          </p:cNvSpPr>
          <p:nvPr/>
        </p:nvSpPr>
        <p:spPr bwMode="auto">
          <a:xfrm>
            <a:off x="5880199" y="2097163"/>
            <a:ext cx="1080492" cy="107825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35" name="Oval 3"/>
          <p:cNvSpPr>
            <a:spLocks noChangeArrowheads="1"/>
          </p:cNvSpPr>
          <p:nvPr/>
        </p:nvSpPr>
        <p:spPr bwMode="auto">
          <a:xfrm>
            <a:off x="6025308" y="3615210"/>
            <a:ext cx="808137" cy="808137"/>
          </a:xfrm>
          <a:prstGeom prst="ellipse">
            <a:avLst/>
          </a:prstGeom>
          <a:solidFill>
            <a:schemeClr val="accent5"/>
          </a:solidFill>
          <a:ln w="9525" cmpd="sng">
            <a:noFill/>
            <a:round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7259837" y="3476800"/>
            <a:ext cx="1078260" cy="107825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4502796" y="3476800"/>
            <a:ext cx="1078259" cy="10782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5880199" y="4854203"/>
            <a:ext cx="1080492" cy="10804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39" name="Freeform 7"/>
          <p:cNvSpPr>
            <a:spLocks/>
          </p:cNvSpPr>
          <p:nvPr/>
        </p:nvSpPr>
        <p:spPr bwMode="auto">
          <a:xfrm>
            <a:off x="3971480" y="2217714"/>
            <a:ext cx="1727895" cy="468809"/>
          </a:xfrm>
          <a:custGeom>
            <a:avLst/>
            <a:gdLst>
              <a:gd name="T0" fmla="*/ 774 w 774"/>
              <a:gd name="T1" fmla="*/ 210 h 210"/>
              <a:gd name="T2" fmla="*/ 389 w 774"/>
              <a:gd name="T3" fmla="*/ 210 h 210"/>
              <a:gd name="T4" fmla="*/ 389 w 774"/>
              <a:gd name="T5" fmla="*/ 0 h 210"/>
              <a:gd name="T6" fmla="*/ 0 w 774"/>
              <a:gd name="T7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74" h="210">
                <a:moveTo>
                  <a:pt x="774" y="210"/>
                </a:moveTo>
                <a:lnTo>
                  <a:pt x="389" y="210"/>
                </a:lnTo>
                <a:lnTo>
                  <a:pt x="389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bg1"/>
            </a:solidFill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40" name="Freeform 8"/>
          <p:cNvSpPr>
            <a:spLocks/>
          </p:cNvSpPr>
          <p:nvPr/>
        </p:nvSpPr>
        <p:spPr bwMode="auto">
          <a:xfrm>
            <a:off x="7833570" y="2217715"/>
            <a:ext cx="799207" cy="1076027"/>
          </a:xfrm>
          <a:custGeom>
            <a:avLst/>
            <a:gdLst>
              <a:gd name="T0" fmla="*/ 0 w 358"/>
              <a:gd name="T1" fmla="*/ 482 h 482"/>
              <a:gd name="T2" fmla="*/ 0 w 358"/>
              <a:gd name="T3" fmla="*/ 0 h 482"/>
              <a:gd name="T4" fmla="*/ 358 w 358"/>
              <a:gd name="T5" fmla="*/ 0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8" h="482">
                <a:moveTo>
                  <a:pt x="0" y="482"/>
                </a:moveTo>
                <a:lnTo>
                  <a:pt x="0" y="0"/>
                </a:lnTo>
                <a:lnTo>
                  <a:pt x="358" y="0"/>
                </a:lnTo>
              </a:path>
            </a:pathLst>
          </a:custGeom>
          <a:noFill/>
          <a:ln w="9525" cap="flat" cmpd="sng">
            <a:solidFill>
              <a:schemeClr val="bg1"/>
            </a:solidFill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41" name="Freeform 9"/>
          <p:cNvSpPr>
            <a:spLocks/>
          </p:cNvSpPr>
          <p:nvPr/>
        </p:nvSpPr>
        <p:spPr bwMode="auto">
          <a:xfrm>
            <a:off x="7141518" y="4954663"/>
            <a:ext cx="1426517" cy="468809"/>
          </a:xfrm>
          <a:custGeom>
            <a:avLst/>
            <a:gdLst>
              <a:gd name="T0" fmla="*/ 0 w 639"/>
              <a:gd name="T1" fmla="*/ 210 h 210"/>
              <a:gd name="T2" fmla="*/ 318 w 639"/>
              <a:gd name="T3" fmla="*/ 210 h 210"/>
              <a:gd name="T4" fmla="*/ 318 w 639"/>
              <a:gd name="T5" fmla="*/ 0 h 210"/>
              <a:gd name="T6" fmla="*/ 639 w 639"/>
              <a:gd name="T7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9" h="210">
                <a:moveTo>
                  <a:pt x="0" y="210"/>
                </a:moveTo>
                <a:lnTo>
                  <a:pt x="318" y="210"/>
                </a:lnTo>
                <a:lnTo>
                  <a:pt x="318" y="0"/>
                </a:lnTo>
                <a:lnTo>
                  <a:pt x="639" y="0"/>
                </a:lnTo>
              </a:path>
            </a:pathLst>
          </a:custGeom>
          <a:noFill/>
          <a:ln w="9525" cap="flat" cmpd="sng">
            <a:solidFill>
              <a:schemeClr val="bg1"/>
            </a:solidFill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42" name="Freeform 10"/>
          <p:cNvSpPr>
            <a:spLocks/>
          </p:cNvSpPr>
          <p:nvPr/>
        </p:nvSpPr>
        <p:spPr bwMode="auto">
          <a:xfrm>
            <a:off x="3971479" y="4659983"/>
            <a:ext cx="1069329" cy="310306"/>
          </a:xfrm>
          <a:custGeom>
            <a:avLst/>
            <a:gdLst>
              <a:gd name="T0" fmla="*/ 479 w 479"/>
              <a:gd name="T1" fmla="*/ 0 h 139"/>
              <a:gd name="T2" fmla="*/ 479 w 479"/>
              <a:gd name="T3" fmla="*/ 139 h 139"/>
              <a:gd name="T4" fmla="*/ 0 w 479"/>
              <a:gd name="T5" fmla="*/ 139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9" h="139">
                <a:moveTo>
                  <a:pt x="479" y="0"/>
                </a:moveTo>
                <a:lnTo>
                  <a:pt x="479" y="139"/>
                </a:lnTo>
                <a:lnTo>
                  <a:pt x="0" y="139"/>
                </a:lnTo>
              </a:path>
            </a:pathLst>
          </a:custGeom>
          <a:noFill/>
          <a:ln w="9525" cap="flat" cmpd="sng">
            <a:solidFill>
              <a:schemeClr val="bg1"/>
            </a:solidFill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43" name="Freeform 11"/>
          <p:cNvSpPr>
            <a:spLocks/>
          </p:cNvSpPr>
          <p:nvPr/>
        </p:nvSpPr>
        <p:spPr bwMode="auto">
          <a:xfrm>
            <a:off x="7038827" y="3925517"/>
            <a:ext cx="95993" cy="191988"/>
          </a:xfrm>
          <a:custGeom>
            <a:avLst/>
            <a:gdLst>
              <a:gd name="T0" fmla="*/ 0 w 43"/>
              <a:gd name="T1" fmla="*/ 0 h 86"/>
              <a:gd name="T2" fmla="*/ 43 w 43"/>
              <a:gd name="T3" fmla="*/ 43 h 86"/>
              <a:gd name="T4" fmla="*/ 0 w 43"/>
              <a:gd name="T5" fmla="*/ 8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86">
                <a:moveTo>
                  <a:pt x="0" y="0"/>
                </a:moveTo>
                <a:lnTo>
                  <a:pt x="43" y="43"/>
                </a:lnTo>
                <a:lnTo>
                  <a:pt x="0" y="86"/>
                </a:lnTo>
              </a:path>
            </a:pathLst>
          </a:custGeom>
          <a:noFill/>
          <a:ln w="12700" cap="flat" cmpd="sng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66C6C2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44" name="Freeform 12"/>
          <p:cNvSpPr>
            <a:spLocks/>
          </p:cNvSpPr>
          <p:nvPr/>
        </p:nvSpPr>
        <p:spPr bwMode="auto">
          <a:xfrm>
            <a:off x="5706071" y="3925517"/>
            <a:ext cx="95995" cy="191988"/>
          </a:xfrm>
          <a:custGeom>
            <a:avLst/>
            <a:gdLst>
              <a:gd name="T0" fmla="*/ 43 w 43"/>
              <a:gd name="T1" fmla="*/ 86 h 86"/>
              <a:gd name="T2" fmla="*/ 0 w 43"/>
              <a:gd name="T3" fmla="*/ 43 h 86"/>
              <a:gd name="T4" fmla="*/ 43 w 43"/>
              <a:gd name="T5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86">
                <a:moveTo>
                  <a:pt x="43" y="86"/>
                </a:moveTo>
                <a:lnTo>
                  <a:pt x="0" y="43"/>
                </a:lnTo>
                <a:lnTo>
                  <a:pt x="43" y="0"/>
                </a:lnTo>
              </a:path>
            </a:pathLst>
          </a:custGeom>
          <a:noFill/>
          <a:ln w="12700" cap="flat" cmpd="sng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66C6C2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45" name="Freeform 13"/>
          <p:cNvSpPr>
            <a:spLocks/>
          </p:cNvSpPr>
          <p:nvPr/>
        </p:nvSpPr>
        <p:spPr bwMode="auto">
          <a:xfrm>
            <a:off x="6324453" y="4639891"/>
            <a:ext cx="191988" cy="95995"/>
          </a:xfrm>
          <a:custGeom>
            <a:avLst/>
            <a:gdLst>
              <a:gd name="T0" fmla="*/ 86 w 86"/>
              <a:gd name="T1" fmla="*/ 0 h 43"/>
              <a:gd name="T2" fmla="*/ 43 w 86"/>
              <a:gd name="T3" fmla="*/ 43 h 43"/>
              <a:gd name="T4" fmla="*/ 0 w 86"/>
              <a:gd name="T5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" h="43">
                <a:moveTo>
                  <a:pt x="86" y="0"/>
                </a:moveTo>
                <a:lnTo>
                  <a:pt x="43" y="43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66C6C2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46" name="Freeform 14"/>
          <p:cNvSpPr>
            <a:spLocks/>
          </p:cNvSpPr>
          <p:nvPr/>
        </p:nvSpPr>
        <p:spPr bwMode="auto">
          <a:xfrm>
            <a:off x="6324453" y="3307136"/>
            <a:ext cx="191988" cy="95993"/>
          </a:xfrm>
          <a:custGeom>
            <a:avLst/>
            <a:gdLst>
              <a:gd name="T0" fmla="*/ 0 w 86"/>
              <a:gd name="T1" fmla="*/ 43 h 43"/>
              <a:gd name="T2" fmla="*/ 43 w 86"/>
              <a:gd name="T3" fmla="*/ 0 h 43"/>
              <a:gd name="T4" fmla="*/ 86 w 86"/>
              <a:gd name="T5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" h="43">
                <a:moveTo>
                  <a:pt x="0" y="43"/>
                </a:moveTo>
                <a:lnTo>
                  <a:pt x="43" y="0"/>
                </a:lnTo>
                <a:lnTo>
                  <a:pt x="86" y="43"/>
                </a:lnTo>
              </a:path>
            </a:pathLst>
          </a:custGeom>
          <a:noFill/>
          <a:ln w="12700" cap="flat" cmpd="sng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66C6C2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8833695" y="2110558"/>
            <a:ext cx="2127497" cy="7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8833695" y="4840809"/>
            <a:ext cx="2127497" cy="7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449" name="Rectangle 17"/>
          <p:cNvSpPr>
            <a:spLocks noChangeArrowheads="1"/>
          </p:cNvSpPr>
          <p:nvPr/>
        </p:nvSpPr>
        <p:spPr bwMode="auto">
          <a:xfrm>
            <a:off x="1631902" y="4840809"/>
            <a:ext cx="2127497" cy="7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1631902" y="2106093"/>
            <a:ext cx="2127497" cy="7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451" name="Freeform 19"/>
          <p:cNvSpPr>
            <a:spLocks noEditPoints="1"/>
          </p:cNvSpPr>
          <p:nvPr/>
        </p:nvSpPr>
        <p:spPr bwMode="auto">
          <a:xfrm>
            <a:off x="6239620" y="2447652"/>
            <a:ext cx="392906" cy="401836"/>
          </a:xfrm>
          <a:custGeom>
            <a:avLst/>
            <a:gdLst>
              <a:gd name="T0" fmla="*/ 130 w 136"/>
              <a:gd name="T1" fmla="*/ 33 h 140"/>
              <a:gd name="T2" fmla="*/ 100 w 136"/>
              <a:gd name="T3" fmla="*/ 33 h 140"/>
              <a:gd name="T4" fmla="*/ 100 w 136"/>
              <a:gd name="T5" fmla="*/ 6 h 140"/>
              <a:gd name="T6" fmla="*/ 94 w 136"/>
              <a:gd name="T7" fmla="*/ 0 h 140"/>
              <a:gd name="T8" fmla="*/ 6 w 136"/>
              <a:gd name="T9" fmla="*/ 0 h 140"/>
              <a:gd name="T10" fmla="*/ 0 w 136"/>
              <a:gd name="T11" fmla="*/ 6 h 140"/>
              <a:gd name="T12" fmla="*/ 0 w 136"/>
              <a:gd name="T13" fmla="*/ 35 h 140"/>
              <a:gd name="T14" fmla="*/ 0 w 136"/>
              <a:gd name="T15" fmla="*/ 104 h 140"/>
              <a:gd name="T16" fmla="*/ 0 w 136"/>
              <a:gd name="T17" fmla="*/ 134 h 140"/>
              <a:gd name="T18" fmla="*/ 6 w 136"/>
              <a:gd name="T19" fmla="*/ 140 h 140"/>
              <a:gd name="T20" fmla="*/ 94 w 136"/>
              <a:gd name="T21" fmla="*/ 140 h 140"/>
              <a:gd name="T22" fmla="*/ 130 w 136"/>
              <a:gd name="T23" fmla="*/ 140 h 140"/>
              <a:gd name="T24" fmla="*/ 136 w 136"/>
              <a:gd name="T25" fmla="*/ 134 h 140"/>
              <a:gd name="T26" fmla="*/ 136 w 136"/>
              <a:gd name="T27" fmla="*/ 39 h 140"/>
              <a:gd name="T28" fmla="*/ 130 w 136"/>
              <a:gd name="T29" fmla="*/ 33 h 140"/>
              <a:gd name="T30" fmla="*/ 88 w 136"/>
              <a:gd name="T31" fmla="*/ 128 h 140"/>
              <a:gd name="T32" fmla="*/ 72 w 136"/>
              <a:gd name="T33" fmla="*/ 128 h 140"/>
              <a:gd name="T34" fmla="*/ 72 w 136"/>
              <a:gd name="T35" fmla="*/ 110 h 140"/>
              <a:gd name="T36" fmla="*/ 88 w 136"/>
              <a:gd name="T37" fmla="*/ 110 h 140"/>
              <a:gd name="T38" fmla="*/ 88 w 136"/>
              <a:gd name="T39" fmla="*/ 128 h 140"/>
              <a:gd name="T40" fmla="*/ 60 w 136"/>
              <a:gd name="T41" fmla="*/ 110 h 140"/>
              <a:gd name="T42" fmla="*/ 60 w 136"/>
              <a:gd name="T43" fmla="*/ 128 h 140"/>
              <a:gd name="T44" fmla="*/ 39 w 136"/>
              <a:gd name="T45" fmla="*/ 128 h 140"/>
              <a:gd name="T46" fmla="*/ 39 w 136"/>
              <a:gd name="T47" fmla="*/ 110 h 140"/>
              <a:gd name="T48" fmla="*/ 60 w 136"/>
              <a:gd name="T49" fmla="*/ 110 h 140"/>
              <a:gd name="T50" fmla="*/ 12 w 136"/>
              <a:gd name="T51" fmla="*/ 98 h 140"/>
              <a:gd name="T52" fmla="*/ 12 w 136"/>
              <a:gd name="T53" fmla="*/ 41 h 140"/>
              <a:gd name="T54" fmla="*/ 88 w 136"/>
              <a:gd name="T55" fmla="*/ 41 h 140"/>
              <a:gd name="T56" fmla="*/ 88 w 136"/>
              <a:gd name="T57" fmla="*/ 98 h 140"/>
              <a:gd name="T58" fmla="*/ 12 w 136"/>
              <a:gd name="T59" fmla="*/ 98 h 140"/>
              <a:gd name="T60" fmla="*/ 39 w 136"/>
              <a:gd name="T61" fmla="*/ 29 h 140"/>
              <a:gd name="T62" fmla="*/ 39 w 136"/>
              <a:gd name="T63" fmla="*/ 12 h 140"/>
              <a:gd name="T64" fmla="*/ 60 w 136"/>
              <a:gd name="T65" fmla="*/ 12 h 140"/>
              <a:gd name="T66" fmla="*/ 60 w 136"/>
              <a:gd name="T67" fmla="*/ 29 h 140"/>
              <a:gd name="T68" fmla="*/ 39 w 136"/>
              <a:gd name="T69" fmla="*/ 29 h 140"/>
              <a:gd name="T70" fmla="*/ 88 w 136"/>
              <a:gd name="T71" fmla="*/ 29 h 140"/>
              <a:gd name="T72" fmla="*/ 72 w 136"/>
              <a:gd name="T73" fmla="*/ 29 h 140"/>
              <a:gd name="T74" fmla="*/ 72 w 136"/>
              <a:gd name="T75" fmla="*/ 12 h 140"/>
              <a:gd name="T76" fmla="*/ 88 w 136"/>
              <a:gd name="T77" fmla="*/ 12 h 140"/>
              <a:gd name="T78" fmla="*/ 88 w 136"/>
              <a:gd name="T79" fmla="*/ 29 h 140"/>
              <a:gd name="T80" fmla="*/ 12 w 136"/>
              <a:gd name="T81" fmla="*/ 12 h 140"/>
              <a:gd name="T82" fmla="*/ 27 w 136"/>
              <a:gd name="T83" fmla="*/ 12 h 140"/>
              <a:gd name="T84" fmla="*/ 27 w 136"/>
              <a:gd name="T85" fmla="*/ 29 h 140"/>
              <a:gd name="T86" fmla="*/ 12 w 136"/>
              <a:gd name="T87" fmla="*/ 29 h 140"/>
              <a:gd name="T88" fmla="*/ 12 w 136"/>
              <a:gd name="T89" fmla="*/ 12 h 140"/>
              <a:gd name="T90" fmla="*/ 12 w 136"/>
              <a:gd name="T91" fmla="*/ 110 h 140"/>
              <a:gd name="T92" fmla="*/ 27 w 136"/>
              <a:gd name="T93" fmla="*/ 110 h 140"/>
              <a:gd name="T94" fmla="*/ 27 w 136"/>
              <a:gd name="T95" fmla="*/ 128 h 140"/>
              <a:gd name="T96" fmla="*/ 12 w 136"/>
              <a:gd name="T97" fmla="*/ 128 h 140"/>
              <a:gd name="T98" fmla="*/ 12 w 136"/>
              <a:gd name="T99" fmla="*/ 110 h 140"/>
              <a:gd name="T100" fmla="*/ 124 w 136"/>
              <a:gd name="T101" fmla="*/ 128 h 140"/>
              <a:gd name="T102" fmla="*/ 100 w 136"/>
              <a:gd name="T103" fmla="*/ 128 h 140"/>
              <a:gd name="T104" fmla="*/ 100 w 136"/>
              <a:gd name="T105" fmla="*/ 104 h 140"/>
              <a:gd name="T106" fmla="*/ 100 w 136"/>
              <a:gd name="T107" fmla="*/ 45 h 140"/>
              <a:gd name="T108" fmla="*/ 124 w 136"/>
              <a:gd name="T109" fmla="*/ 45 h 140"/>
              <a:gd name="T110" fmla="*/ 124 w 136"/>
              <a:gd name="T111" fmla="*/ 128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36" h="140">
                <a:moveTo>
                  <a:pt x="130" y="33"/>
                </a:moveTo>
                <a:cubicBezTo>
                  <a:pt x="100" y="33"/>
                  <a:pt x="100" y="33"/>
                  <a:pt x="100" y="33"/>
                </a:cubicBezTo>
                <a:cubicBezTo>
                  <a:pt x="100" y="6"/>
                  <a:pt x="100" y="6"/>
                  <a:pt x="100" y="6"/>
                </a:cubicBezTo>
                <a:cubicBezTo>
                  <a:pt x="100" y="2"/>
                  <a:pt x="97" y="0"/>
                  <a:pt x="94" y="0"/>
                </a:cubicBezTo>
                <a:cubicBezTo>
                  <a:pt x="6" y="0"/>
                  <a:pt x="6" y="0"/>
                  <a:pt x="6" y="0"/>
                </a:cubicBezTo>
                <a:cubicBezTo>
                  <a:pt x="2" y="0"/>
                  <a:pt x="0" y="2"/>
                  <a:pt x="0" y="6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34"/>
                  <a:pt x="0" y="134"/>
                  <a:pt x="0" y="134"/>
                </a:cubicBezTo>
                <a:cubicBezTo>
                  <a:pt x="0" y="137"/>
                  <a:pt x="2" y="140"/>
                  <a:pt x="6" y="140"/>
                </a:cubicBezTo>
                <a:cubicBezTo>
                  <a:pt x="94" y="140"/>
                  <a:pt x="94" y="140"/>
                  <a:pt x="94" y="140"/>
                </a:cubicBezTo>
                <a:cubicBezTo>
                  <a:pt x="130" y="140"/>
                  <a:pt x="130" y="140"/>
                  <a:pt x="130" y="140"/>
                </a:cubicBezTo>
                <a:cubicBezTo>
                  <a:pt x="134" y="140"/>
                  <a:pt x="136" y="137"/>
                  <a:pt x="136" y="134"/>
                </a:cubicBezTo>
                <a:cubicBezTo>
                  <a:pt x="136" y="39"/>
                  <a:pt x="136" y="39"/>
                  <a:pt x="136" y="39"/>
                </a:cubicBezTo>
                <a:cubicBezTo>
                  <a:pt x="136" y="36"/>
                  <a:pt x="134" y="33"/>
                  <a:pt x="130" y="33"/>
                </a:cubicBezTo>
                <a:close/>
                <a:moveTo>
                  <a:pt x="88" y="128"/>
                </a:moveTo>
                <a:cubicBezTo>
                  <a:pt x="72" y="128"/>
                  <a:pt x="72" y="128"/>
                  <a:pt x="72" y="128"/>
                </a:cubicBezTo>
                <a:cubicBezTo>
                  <a:pt x="72" y="110"/>
                  <a:pt x="72" y="110"/>
                  <a:pt x="72" y="110"/>
                </a:cubicBezTo>
                <a:cubicBezTo>
                  <a:pt x="88" y="110"/>
                  <a:pt x="88" y="110"/>
                  <a:pt x="88" y="110"/>
                </a:cubicBezTo>
                <a:lnTo>
                  <a:pt x="88" y="128"/>
                </a:lnTo>
                <a:close/>
                <a:moveTo>
                  <a:pt x="60" y="110"/>
                </a:moveTo>
                <a:cubicBezTo>
                  <a:pt x="60" y="128"/>
                  <a:pt x="60" y="128"/>
                  <a:pt x="60" y="128"/>
                </a:cubicBezTo>
                <a:cubicBezTo>
                  <a:pt x="39" y="128"/>
                  <a:pt x="39" y="128"/>
                  <a:pt x="39" y="128"/>
                </a:cubicBezTo>
                <a:cubicBezTo>
                  <a:pt x="39" y="110"/>
                  <a:pt x="39" y="110"/>
                  <a:pt x="39" y="110"/>
                </a:cubicBezTo>
                <a:lnTo>
                  <a:pt x="60" y="110"/>
                </a:lnTo>
                <a:close/>
                <a:moveTo>
                  <a:pt x="12" y="98"/>
                </a:moveTo>
                <a:cubicBezTo>
                  <a:pt x="12" y="41"/>
                  <a:pt x="12" y="41"/>
                  <a:pt x="12" y="41"/>
                </a:cubicBezTo>
                <a:cubicBezTo>
                  <a:pt x="88" y="41"/>
                  <a:pt x="88" y="41"/>
                  <a:pt x="88" y="41"/>
                </a:cubicBezTo>
                <a:cubicBezTo>
                  <a:pt x="88" y="98"/>
                  <a:pt x="88" y="98"/>
                  <a:pt x="88" y="98"/>
                </a:cubicBezTo>
                <a:lnTo>
                  <a:pt x="12" y="98"/>
                </a:lnTo>
                <a:close/>
                <a:moveTo>
                  <a:pt x="39" y="29"/>
                </a:moveTo>
                <a:cubicBezTo>
                  <a:pt x="39" y="12"/>
                  <a:pt x="39" y="12"/>
                  <a:pt x="39" y="12"/>
                </a:cubicBezTo>
                <a:cubicBezTo>
                  <a:pt x="60" y="12"/>
                  <a:pt x="60" y="12"/>
                  <a:pt x="60" y="12"/>
                </a:cubicBezTo>
                <a:cubicBezTo>
                  <a:pt x="60" y="29"/>
                  <a:pt x="60" y="29"/>
                  <a:pt x="60" y="29"/>
                </a:cubicBezTo>
                <a:lnTo>
                  <a:pt x="39" y="29"/>
                </a:lnTo>
                <a:close/>
                <a:moveTo>
                  <a:pt x="88" y="29"/>
                </a:moveTo>
                <a:cubicBezTo>
                  <a:pt x="72" y="29"/>
                  <a:pt x="72" y="29"/>
                  <a:pt x="72" y="29"/>
                </a:cubicBezTo>
                <a:cubicBezTo>
                  <a:pt x="72" y="12"/>
                  <a:pt x="72" y="12"/>
                  <a:pt x="72" y="12"/>
                </a:cubicBezTo>
                <a:cubicBezTo>
                  <a:pt x="88" y="12"/>
                  <a:pt x="88" y="12"/>
                  <a:pt x="88" y="12"/>
                </a:cubicBezTo>
                <a:lnTo>
                  <a:pt x="88" y="29"/>
                </a:lnTo>
                <a:close/>
                <a:moveTo>
                  <a:pt x="12" y="12"/>
                </a:moveTo>
                <a:cubicBezTo>
                  <a:pt x="27" y="12"/>
                  <a:pt x="27" y="12"/>
                  <a:pt x="27" y="12"/>
                </a:cubicBezTo>
                <a:cubicBezTo>
                  <a:pt x="27" y="29"/>
                  <a:pt x="27" y="29"/>
                  <a:pt x="27" y="29"/>
                </a:cubicBezTo>
                <a:cubicBezTo>
                  <a:pt x="12" y="29"/>
                  <a:pt x="12" y="29"/>
                  <a:pt x="12" y="29"/>
                </a:cubicBezTo>
                <a:lnTo>
                  <a:pt x="12" y="12"/>
                </a:lnTo>
                <a:close/>
                <a:moveTo>
                  <a:pt x="12" y="110"/>
                </a:moveTo>
                <a:cubicBezTo>
                  <a:pt x="27" y="110"/>
                  <a:pt x="27" y="110"/>
                  <a:pt x="27" y="110"/>
                </a:cubicBezTo>
                <a:cubicBezTo>
                  <a:pt x="27" y="128"/>
                  <a:pt x="27" y="128"/>
                  <a:pt x="27" y="128"/>
                </a:cubicBezTo>
                <a:cubicBezTo>
                  <a:pt x="12" y="128"/>
                  <a:pt x="12" y="128"/>
                  <a:pt x="12" y="128"/>
                </a:cubicBezTo>
                <a:lnTo>
                  <a:pt x="12" y="110"/>
                </a:lnTo>
                <a:close/>
                <a:moveTo>
                  <a:pt x="124" y="128"/>
                </a:moveTo>
                <a:cubicBezTo>
                  <a:pt x="100" y="128"/>
                  <a:pt x="100" y="128"/>
                  <a:pt x="100" y="128"/>
                </a:cubicBezTo>
                <a:cubicBezTo>
                  <a:pt x="100" y="104"/>
                  <a:pt x="100" y="104"/>
                  <a:pt x="100" y="104"/>
                </a:cubicBezTo>
                <a:cubicBezTo>
                  <a:pt x="100" y="45"/>
                  <a:pt x="100" y="45"/>
                  <a:pt x="100" y="45"/>
                </a:cubicBezTo>
                <a:cubicBezTo>
                  <a:pt x="124" y="45"/>
                  <a:pt x="124" y="45"/>
                  <a:pt x="124" y="45"/>
                </a:cubicBezTo>
                <a:lnTo>
                  <a:pt x="124" y="1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8452" name="Group 20"/>
          <p:cNvGrpSpPr>
            <a:grpSpLocks/>
          </p:cNvGrpSpPr>
          <p:nvPr/>
        </p:nvGrpSpPr>
        <p:grpSpPr bwMode="auto">
          <a:xfrm>
            <a:off x="4815335" y="3778177"/>
            <a:ext cx="495598" cy="504527"/>
            <a:chOff x="0" y="0"/>
            <a:chExt cx="276" cy="281"/>
          </a:xfrm>
        </p:grpSpPr>
        <p:sp>
          <p:nvSpPr>
            <p:cNvPr id="18453" name="Freeform 21"/>
            <p:cNvSpPr>
              <a:spLocks/>
            </p:cNvSpPr>
            <p:nvPr/>
          </p:nvSpPr>
          <p:spPr bwMode="auto">
            <a:xfrm>
              <a:off x="0" y="0"/>
              <a:ext cx="276" cy="203"/>
            </a:xfrm>
            <a:custGeom>
              <a:avLst/>
              <a:gdLst>
                <a:gd name="T0" fmla="*/ 106 w 138"/>
                <a:gd name="T1" fmla="*/ 37 h 101"/>
                <a:gd name="T2" fmla="*/ 100 w 138"/>
                <a:gd name="T3" fmla="*/ 38 h 101"/>
                <a:gd name="T4" fmla="*/ 100 w 138"/>
                <a:gd name="T5" fmla="*/ 35 h 101"/>
                <a:gd name="T6" fmla="*/ 66 w 138"/>
                <a:gd name="T7" fmla="*/ 0 h 101"/>
                <a:gd name="T8" fmla="*/ 32 w 138"/>
                <a:gd name="T9" fmla="*/ 29 h 101"/>
                <a:gd name="T10" fmla="*/ 22 w 138"/>
                <a:gd name="T11" fmla="*/ 30 h 101"/>
                <a:gd name="T12" fmla="*/ 22 w 138"/>
                <a:gd name="T13" fmla="*/ 30 h 101"/>
                <a:gd name="T14" fmla="*/ 8 w 138"/>
                <a:gd name="T15" fmla="*/ 51 h 101"/>
                <a:gd name="T16" fmla="*/ 10 w 138"/>
                <a:gd name="T17" fmla="*/ 60 h 101"/>
                <a:gd name="T18" fmla="*/ 0 w 138"/>
                <a:gd name="T19" fmla="*/ 79 h 101"/>
                <a:gd name="T20" fmla="*/ 22 w 138"/>
                <a:gd name="T21" fmla="*/ 101 h 101"/>
                <a:gd name="T22" fmla="*/ 45 w 138"/>
                <a:gd name="T23" fmla="*/ 101 h 101"/>
                <a:gd name="T24" fmla="*/ 51 w 138"/>
                <a:gd name="T25" fmla="*/ 95 h 101"/>
                <a:gd name="T26" fmla="*/ 45 w 138"/>
                <a:gd name="T27" fmla="*/ 89 h 101"/>
                <a:gd name="T28" fmla="*/ 22 w 138"/>
                <a:gd name="T29" fmla="*/ 89 h 101"/>
                <a:gd name="T30" fmla="*/ 12 w 138"/>
                <a:gd name="T31" fmla="*/ 79 h 101"/>
                <a:gd name="T32" fmla="*/ 20 w 138"/>
                <a:gd name="T33" fmla="*/ 69 h 101"/>
                <a:gd name="T34" fmla="*/ 25 w 138"/>
                <a:gd name="T35" fmla="*/ 65 h 101"/>
                <a:gd name="T36" fmla="*/ 23 w 138"/>
                <a:gd name="T37" fmla="*/ 58 h 101"/>
                <a:gd name="T38" fmla="*/ 20 w 138"/>
                <a:gd name="T39" fmla="*/ 51 h 101"/>
                <a:gd name="T40" fmla="*/ 26 w 138"/>
                <a:gd name="T41" fmla="*/ 41 h 101"/>
                <a:gd name="T42" fmla="*/ 26 w 138"/>
                <a:gd name="T43" fmla="*/ 41 h 101"/>
                <a:gd name="T44" fmla="*/ 35 w 138"/>
                <a:gd name="T45" fmla="*/ 42 h 101"/>
                <a:gd name="T46" fmla="*/ 41 w 138"/>
                <a:gd name="T47" fmla="*/ 42 h 101"/>
                <a:gd name="T48" fmla="*/ 43 w 138"/>
                <a:gd name="T49" fmla="*/ 36 h 101"/>
                <a:gd name="T50" fmla="*/ 43 w 138"/>
                <a:gd name="T51" fmla="*/ 35 h 101"/>
                <a:gd name="T52" fmla="*/ 43 w 138"/>
                <a:gd name="T53" fmla="*/ 35 h 101"/>
                <a:gd name="T54" fmla="*/ 66 w 138"/>
                <a:gd name="T55" fmla="*/ 12 h 101"/>
                <a:gd name="T56" fmla="*/ 88 w 138"/>
                <a:gd name="T57" fmla="*/ 35 h 101"/>
                <a:gd name="T58" fmla="*/ 84 w 138"/>
                <a:gd name="T59" fmla="*/ 46 h 101"/>
                <a:gd name="T60" fmla="*/ 86 w 138"/>
                <a:gd name="T61" fmla="*/ 54 h 101"/>
                <a:gd name="T62" fmla="*/ 93 w 138"/>
                <a:gd name="T63" fmla="*/ 54 h 101"/>
                <a:gd name="T64" fmla="*/ 106 w 138"/>
                <a:gd name="T65" fmla="*/ 49 h 101"/>
                <a:gd name="T66" fmla="*/ 126 w 138"/>
                <a:gd name="T67" fmla="*/ 69 h 101"/>
                <a:gd name="T68" fmla="*/ 106 w 138"/>
                <a:gd name="T69" fmla="*/ 89 h 101"/>
                <a:gd name="T70" fmla="*/ 93 w 138"/>
                <a:gd name="T71" fmla="*/ 89 h 101"/>
                <a:gd name="T72" fmla="*/ 87 w 138"/>
                <a:gd name="T73" fmla="*/ 95 h 101"/>
                <a:gd name="T74" fmla="*/ 93 w 138"/>
                <a:gd name="T75" fmla="*/ 101 h 101"/>
                <a:gd name="T76" fmla="*/ 106 w 138"/>
                <a:gd name="T77" fmla="*/ 101 h 101"/>
                <a:gd name="T78" fmla="*/ 138 w 138"/>
                <a:gd name="T79" fmla="*/ 69 h 101"/>
                <a:gd name="T80" fmla="*/ 106 w 138"/>
                <a:gd name="T81" fmla="*/ 3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8" h="101">
                  <a:moveTo>
                    <a:pt x="106" y="37"/>
                  </a:moveTo>
                  <a:cubicBezTo>
                    <a:pt x="104" y="37"/>
                    <a:pt x="102" y="37"/>
                    <a:pt x="100" y="38"/>
                  </a:cubicBezTo>
                  <a:cubicBezTo>
                    <a:pt x="100" y="37"/>
                    <a:pt x="100" y="36"/>
                    <a:pt x="100" y="35"/>
                  </a:cubicBezTo>
                  <a:cubicBezTo>
                    <a:pt x="100" y="16"/>
                    <a:pt x="84" y="0"/>
                    <a:pt x="66" y="0"/>
                  </a:cubicBezTo>
                  <a:cubicBezTo>
                    <a:pt x="49" y="0"/>
                    <a:pt x="35" y="13"/>
                    <a:pt x="32" y="29"/>
                  </a:cubicBezTo>
                  <a:cubicBezTo>
                    <a:pt x="28" y="28"/>
                    <a:pt x="25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13" y="33"/>
                    <a:pt x="8" y="42"/>
                    <a:pt x="8" y="51"/>
                  </a:cubicBezTo>
                  <a:cubicBezTo>
                    <a:pt x="8" y="54"/>
                    <a:pt x="8" y="57"/>
                    <a:pt x="10" y="60"/>
                  </a:cubicBezTo>
                  <a:cubicBezTo>
                    <a:pt x="4" y="64"/>
                    <a:pt x="0" y="71"/>
                    <a:pt x="0" y="79"/>
                  </a:cubicBezTo>
                  <a:cubicBezTo>
                    <a:pt x="0" y="91"/>
                    <a:pt x="10" y="101"/>
                    <a:pt x="22" y="101"/>
                  </a:cubicBezTo>
                  <a:cubicBezTo>
                    <a:pt x="45" y="101"/>
                    <a:pt x="45" y="101"/>
                    <a:pt x="45" y="101"/>
                  </a:cubicBezTo>
                  <a:cubicBezTo>
                    <a:pt x="48" y="101"/>
                    <a:pt x="51" y="98"/>
                    <a:pt x="51" y="95"/>
                  </a:cubicBezTo>
                  <a:cubicBezTo>
                    <a:pt x="51" y="92"/>
                    <a:pt x="48" y="89"/>
                    <a:pt x="45" y="89"/>
                  </a:cubicBezTo>
                  <a:cubicBezTo>
                    <a:pt x="22" y="89"/>
                    <a:pt x="22" y="89"/>
                    <a:pt x="22" y="89"/>
                  </a:cubicBezTo>
                  <a:cubicBezTo>
                    <a:pt x="16" y="89"/>
                    <a:pt x="12" y="84"/>
                    <a:pt x="12" y="79"/>
                  </a:cubicBezTo>
                  <a:cubicBezTo>
                    <a:pt x="12" y="74"/>
                    <a:pt x="16" y="70"/>
                    <a:pt x="20" y="69"/>
                  </a:cubicBezTo>
                  <a:cubicBezTo>
                    <a:pt x="23" y="69"/>
                    <a:pt x="25" y="67"/>
                    <a:pt x="25" y="65"/>
                  </a:cubicBezTo>
                  <a:cubicBezTo>
                    <a:pt x="26" y="62"/>
                    <a:pt x="25" y="60"/>
                    <a:pt x="23" y="58"/>
                  </a:cubicBezTo>
                  <a:cubicBezTo>
                    <a:pt x="21" y="57"/>
                    <a:pt x="20" y="54"/>
                    <a:pt x="20" y="51"/>
                  </a:cubicBezTo>
                  <a:cubicBezTo>
                    <a:pt x="20" y="47"/>
                    <a:pt x="22" y="43"/>
                    <a:pt x="26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9" y="40"/>
                    <a:pt x="32" y="40"/>
                    <a:pt x="35" y="42"/>
                  </a:cubicBezTo>
                  <a:cubicBezTo>
                    <a:pt x="36" y="43"/>
                    <a:pt x="39" y="43"/>
                    <a:pt x="41" y="42"/>
                  </a:cubicBezTo>
                  <a:cubicBezTo>
                    <a:pt x="43" y="41"/>
                    <a:pt x="44" y="39"/>
                    <a:pt x="43" y="36"/>
                  </a:cubicBezTo>
                  <a:cubicBezTo>
                    <a:pt x="43" y="36"/>
                    <a:pt x="43" y="36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22"/>
                    <a:pt x="53" y="12"/>
                    <a:pt x="66" y="12"/>
                  </a:cubicBezTo>
                  <a:cubicBezTo>
                    <a:pt x="78" y="12"/>
                    <a:pt x="88" y="22"/>
                    <a:pt x="88" y="35"/>
                  </a:cubicBezTo>
                  <a:cubicBezTo>
                    <a:pt x="88" y="39"/>
                    <a:pt x="87" y="43"/>
                    <a:pt x="84" y="46"/>
                  </a:cubicBezTo>
                  <a:cubicBezTo>
                    <a:pt x="83" y="49"/>
                    <a:pt x="83" y="52"/>
                    <a:pt x="86" y="54"/>
                  </a:cubicBezTo>
                  <a:cubicBezTo>
                    <a:pt x="88" y="56"/>
                    <a:pt x="91" y="56"/>
                    <a:pt x="93" y="54"/>
                  </a:cubicBezTo>
                  <a:cubicBezTo>
                    <a:pt x="96" y="52"/>
                    <a:pt x="100" y="49"/>
                    <a:pt x="106" y="49"/>
                  </a:cubicBezTo>
                  <a:cubicBezTo>
                    <a:pt x="117" y="49"/>
                    <a:pt x="126" y="58"/>
                    <a:pt x="126" y="69"/>
                  </a:cubicBezTo>
                  <a:cubicBezTo>
                    <a:pt x="126" y="80"/>
                    <a:pt x="117" y="89"/>
                    <a:pt x="106" y="89"/>
                  </a:cubicBezTo>
                  <a:cubicBezTo>
                    <a:pt x="93" y="89"/>
                    <a:pt x="93" y="89"/>
                    <a:pt x="93" y="89"/>
                  </a:cubicBezTo>
                  <a:cubicBezTo>
                    <a:pt x="90" y="89"/>
                    <a:pt x="87" y="92"/>
                    <a:pt x="87" y="95"/>
                  </a:cubicBezTo>
                  <a:cubicBezTo>
                    <a:pt x="87" y="98"/>
                    <a:pt x="90" y="101"/>
                    <a:pt x="93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24" y="101"/>
                    <a:pt x="138" y="87"/>
                    <a:pt x="138" y="69"/>
                  </a:cubicBezTo>
                  <a:cubicBezTo>
                    <a:pt x="138" y="51"/>
                    <a:pt x="124" y="37"/>
                    <a:pt x="106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454" name="Freeform 22"/>
            <p:cNvSpPr>
              <a:spLocks/>
            </p:cNvSpPr>
            <p:nvPr/>
          </p:nvSpPr>
          <p:spPr bwMode="auto">
            <a:xfrm>
              <a:off x="84" y="115"/>
              <a:ext cx="108" cy="166"/>
            </a:xfrm>
            <a:custGeom>
              <a:avLst/>
              <a:gdLst>
                <a:gd name="T0" fmla="*/ 43 w 54"/>
                <a:gd name="T1" fmla="*/ 53 h 83"/>
                <a:gd name="T2" fmla="*/ 33 w 54"/>
                <a:gd name="T3" fmla="*/ 63 h 83"/>
                <a:gd name="T4" fmla="*/ 33 w 54"/>
                <a:gd name="T5" fmla="*/ 6 h 83"/>
                <a:gd name="T6" fmla="*/ 27 w 54"/>
                <a:gd name="T7" fmla="*/ 0 h 83"/>
                <a:gd name="T8" fmla="*/ 21 w 54"/>
                <a:gd name="T9" fmla="*/ 6 h 83"/>
                <a:gd name="T10" fmla="*/ 21 w 54"/>
                <a:gd name="T11" fmla="*/ 63 h 83"/>
                <a:gd name="T12" fmla="*/ 11 w 54"/>
                <a:gd name="T13" fmla="*/ 53 h 83"/>
                <a:gd name="T14" fmla="*/ 2 w 54"/>
                <a:gd name="T15" fmla="*/ 53 h 83"/>
                <a:gd name="T16" fmla="*/ 2 w 54"/>
                <a:gd name="T17" fmla="*/ 61 h 83"/>
                <a:gd name="T18" fmla="*/ 23 w 54"/>
                <a:gd name="T19" fmla="*/ 82 h 83"/>
                <a:gd name="T20" fmla="*/ 27 w 54"/>
                <a:gd name="T21" fmla="*/ 83 h 83"/>
                <a:gd name="T22" fmla="*/ 31 w 54"/>
                <a:gd name="T23" fmla="*/ 82 h 83"/>
                <a:gd name="T24" fmla="*/ 52 w 54"/>
                <a:gd name="T25" fmla="*/ 61 h 83"/>
                <a:gd name="T26" fmla="*/ 52 w 54"/>
                <a:gd name="T27" fmla="*/ 53 h 83"/>
                <a:gd name="T28" fmla="*/ 43 w 54"/>
                <a:gd name="T29" fmla="*/ 5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83">
                  <a:moveTo>
                    <a:pt x="43" y="53"/>
                  </a:moveTo>
                  <a:cubicBezTo>
                    <a:pt x="33" y="63"/>
                    <a:pt x="33" y="63"/>
                    <a:pt x="33" y="63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2"/>
                    <a:pt x="30" y="0"/>
                    <a:pt x="27" y="0"/>
                  </a:cubicBezTo>
                  <a:cubicBezTo>
                    <a:pt x="24" y="0"/>
                    <a:pt x="21" y="2"/>
                    <a:pt x="21" y="6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50"/>
                    <a:pt x="5" y="50"/>
                    <a:pt x="2" y="53"/>
                  </a:cubicBezTo>
                  <a:cubicBezTo>
                    <a:pt x="0" y="55"/>
                    <a:pt x="0" y="59"/>
                    <a:pt x="2" y="61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4" y="83"/>
                    <a:pt x="25" y="83"/>
                    <a:pt x="27" y="83"/>
                  </a:cubicBezTo>
                  <a:cubicBezTo>
                    <a:pt x="28" y="83"/>
                    <a:pt x="30" y="83"/>
                    <a:pt x="31" y="82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4" y="59"/>
                    <a:pt x="54" y="55"/>
                    <a:pt x="52" y="53"/>
                  </a:cubicBezTo>
                  <a:cubicBezTo>
                    <a:pt x="49" y="50"/>
                    <a:pt x="45" y="50"/>
                    <a:pt x="43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8455" name="Freeform 23"/>
          <p:cNvSpPr>
            <a:spLocks noEditPoints="1"/>
          </p:cNvSpPr>
          <p:nvPr/>
        </p:nvSpPr>
        <p:spPr bwMode="auto">
          <a:xfrm>
            <a:off x="6210598" y="5182370"/>
            <a:ext cx="437555" cy="464344"/>
          </a:xfrm>
          <a:custGeom>
            <a:avLst/>
            <a:gdLst>
              <a:gd name="T0" fmla="*/ 111 w 132"/>
              <a:gd name="T1" fmla="*/ 56 h 140"/>
              <a:gd name="T2" fmla="*/ 103 w 132"/>
              <a:gd name="T3" fmla="*/ 56 h 140"/>
              <a:gd name="T4" fmla="*/ 103 w 132"/>
              <a:gd name="T5" fmla="*/ 37 h 140"/>
              <a:gd name="T6" fmla="*/ 66 w 132"/>
              <a:gd name="T7" fmla="*/ 0 h 140"/>
              <a:gd name="T8" fmla="*/ 29 w 132"/>
              <a:gd name="T9" fmla="*/ 37 h 140"/>
              <a:gd name="T10" fmla="*/ 29 w 132"/>
              <a:gd name="T11" fmla="*/ 55 h 140"/>
              <a:gd name="T12" fmla="*/ 21 w 132"/>
              <a:gd name="T13" fmla="*/ 55 h 140"/>
              <a:gd name="T14" fmla="*/ 0 w 132"/>
              <a:gd name="T15" fmla="*/ 76 h 140"/>
              <a:gd name="T16" fmla="*/ 21 w 132"/>
              <a:gd name="T17" fmla="*/ 97 h 140"/>
              <a:gd name="T18" fmla="*/ 41 w 132"/>
              <a:gd name="T19" fmla="*/ 97 h 140"/>
              <a:gd name="T20" fmla="*/ 41 w 132"/>
              <a:gd name="T21" fmla="*/ 57 h 140"/>
              <a:gd name="T22" fmla="*/ 41 w 132"/>
              <a:gd name="T23" fmla="*/ 55 h 140"/>
              <a:gd name="T24" fmla="*/ 41 w 132"/>
              <a:gd name="T25" fmla="*/ 37 h 140"/>
              <a:gd name="T26" fmla="*/ 66 w 132"/>
              <a:gd name="T27" fmla="*/ 12 h 140"/>
              <a:gd name="T28" fmla="*/ 91 w 132"/>
              <a:gd name="T29" fmla="*/ 37 h 140"/>
              <a:gd name="T30" fmla="*/ 91 w 132"/>
              <a:gd name="T31" fmla="*/ 56 h 140"/>
              <a:gd name="T32" fmla="*/ 91 w 132"/>
              <a:gd name="T33" fmla="*/ 59 h 140"/>
              <a:gd name="T34" fmla="*/ 91 w 132"/>
              <a:gd name="T35" fmla="*/ 92 h 140"/>
              <a:gd name="T36" fmla="*/ 91 w 132"/>
              <a:gd name="T37" fmla="*/ 98 h 140"/>
              <a:gd name="T38" fmla="*/ 91 w 132"/>
              <a:gd name="T39" fmla="*/ 109 h 140"/>
              <a:gd name="T40" fmla="*/ 81 w 132"/>
              <a:gd name="T41" fmla="*/ 119 h 140"/>
              <a:gd name="T42" fmla="*/ 79 w 132"/>
              <a:gd name="T43" fmla="*/ 119 h 140"/>
              <a:gd name="T44" fmla="*/ 66 w 132"/>
              <a:gd name="T45" fmla="*/ 110 h 140"/>
              <a:gd name="T46" fmla="*/ 51 w 132"/>
              <a:gd name="T47" fmla="*/ 125 h 140"/>
              <a:gd name="T48" fmla="*/ 66 w 132"/>
              <a:gd name="T49" fmla="*/ 140 h 140"/>
              <a:gd name="T50" fmla="*/ 79 w 132"/>
              <a:gd name="T51" fmla="*/ 131 h 140"/>
              <a:gd name="T52" fmla="*/ 81 w 132"/>
              <a:gd name="T53" fmla="*/ 131 h 140"/>
              <a:gd name="T54" fmla="*/ 103 w 132"/>
              <a:gd name="T55" fmla="*/ 109 h 140"/>
              <a:gd name="T56" fmla="*/ 103 w 132"/>
              <a:gd name="T57" fmla="*/ 98 h 140"/>
              <a:gd name="T58" fmla="*/ 111 w 132"/>
              <a:gd name="T59" fmla="*/ 98 h 140"/>
              <a:gd name="T60" fmla="*/ 132 w 132"/>
              <a:gd name="T61" fmla="*/ 77 h 140"/>
              <a:gd name="T62" fmla="*/ 111 w 132"/>
              <a:gd name="T63" fmla="*/ 56 h 140"/>
              <a:gd name="T64" fmla="*/ 29 w 132"/>
              <a:gd name="T65" fmla="*/ 85 h 140"/>
              <a:gd name="T66" fmla="*/ 21 w 132"/>
              <a:gd name="T67" fmla="*/ 85 h 140"/>
              <a:gd name="T68" fmla="*/ 12 w 132"/>
              <a:gd name="T69" fmla="*/ 76 h 140"/>
              <a:gd name="T70" fmla="*/ 21 w 132"/>
              <a:gd name="T71" fmla="*/ 67 h 140"/>
              <a:gd name="T72" fmla="*/ 29 w 132"/>
              <a:gd name="T73" fmla="*/ 67 h 140"/>
              <a:gd name="T74" fmla="*/ 29 w 132"/>
              <a:gd name="T75" fmla="*/ 85 h 140"/>
              <a:gd name="T76" fmla="*/ 111 w 132"/>
              <a:gd name="T77" fmla="*/ 86 h 140"/>
              <a:gd name="T78" fmla="*/ 103 w 132"/>
              <a:gd name="T79" fmla="*/ 86 h 140"/>
              <a:gd name="T80" fmla="*/ 103 w 132"/>
              <a:gd name="T81" fmla="*/ 68 h 140"/>
              <a:gd name="T82" fmla="*/ 111 w 132"/>
              <a:gd name="T83" fmla="*/ 68 h 140"/>
              <a:gd name="T84" fmla="*/ 120 w 132"/>
              <a:gd name="T85" fmla="*/ 77 h 140"/>
              <a:gd name="T86" fmla="*/ 111 w 132"/>
              <a:gd name="T87" fmla="*/ 86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32" h="140">
                <a:moveTo>
                  <a:pt x="111" y="56"/>
                </a:moveTo>
                <a:cubicBezTo>
                  <a:pt x="103" y="56"/>
                  <a:pt x="103" y="56"/>
                  <a:pt x="103" y="56"/>
                </a:cubicBezTo>
                <a:cubicBezTo>
                  <a:pt x="103" y="37"/>
                  <a:pt x="103" y="37"/>
                  <a:pt x="103" y="37"/>
                </a:cubicBezTo>
                <a:cubicBezTo>
                  <a:pt x="103" y="16"/>
                  <a:pt x="86" y="0"/>
                  <a:pt x="66" y="0"/>
                </a:cubicBezTo>
                <a:cubicBezTo>
                  <a:pt x="46" y="0"/>
                  <a:pt x="29" y="16"/>
                  <a:pt x="29" y="37"/>
                </a:cubicBezTo>
                <a:cubicBezTo>
                  <a:pt x="29" y="55"/>
                  <a:pt x="29" y="55"/>
                  <a:pt x="29" y="55"/>
                </a:cubicBezTo>
                <a:cubicBezTo>
                  <a:pt x="21" y="55"/>
                  <a:pt x="21" y="55"/>
                  <a:pt x="21" y="55"/>
                </a:cubicBezTo>
                <a:cubicBezTo>
                  <a:pt x="9" y="55"/>
                  <a:pt x="0" y="65"/>
                  <a:pt x="0" y="76"/>
                </a:cubicBezTo>
                <a:cubicBezTo>
                  <a:pt x="0" y="88"/>
                  <a:pt x="9" y="97"/>
                  <a:pt x="21" y="97"/>
                </a:cubicBezTo>
                <a:cubicBezTo>
                  <a:pt x="41" y="97"/>
                  <a:pt x="41" y="97"/>
                  <a:pt x="41" y="97"/>
                </a:cubicBezTo>
                <a:cubicBezTo>
                  <a:pt x="41" y="57"/>
                  <a:pt x="41" y="57"/>
                  <a:pt x="41" y="57"/>
                </a:cubicBezTo>
                <a:cubicBezTo>
                  <a:pt x="41" y="55"/>
                  <a:pt x="41" y="55"/>
                  <a:pt x="41" y="55"/>
                </a:cubicBezTo>
                <a:cubicBezTo>
                  <a:pt x="41" y="37"/>
                  <a:pt x="41" y="37"/>
                  <a:pt x="41" y="37"/>
                </a:cubicBezTo>
                <a:cubicBezTo>
                  <a:pt x="41" y="23"/>
                  <a:pt x="52" y="12"/>
                  <a:pt x="66" y="12"/>
                </a:cubicBezTo>
                <a:cubicBezTo>
                  <a:pt x="80" y="12"/>
                  <a:pt x="91" y="23"/>
                  <a:pt x="91" y="37"/>
                </a:cubicBezTo>
                <a:cubicBezTo>
                  <a:pt x="91" y="56"/>
                  <a:pt x="91" y="56"/>
                  <a:pt x="91" y="56"/>
                </a:cubicBezTo>
                <a:cubicBezTo>
                  <a:pt x="91" y="59"/>
                  <a:pt x="91" y="59"/>
                  <a:pt x="91" y="59"/>
                </a:cubicBezTo>
                <a:cubicBezTo>
                  <a:pt x="91" y="92"/>
                  <a:pt x="91" y="92"/>
                  <a:pt x="91" y="92"/>
                </a:cubicBezTo>
                <a:cubicBezTo>
                  <a:pt x="91" y="98"/>
                  <a:pt x="91" y="98"/>
                  <a:pt x="91" y="98"/>
                </a:cubicBezTo>
                <a:cubicBezTo>
                  <a:pt x="91" y="109"/>
                  <a:pt x="91" y="109"/>
                  <a:pt x="91" y="109"/>
                </a:cubicBezTo>
                <a:cubicBezTo>
                  <a:pt x="91" y="114"/>
                  <a:pt x="86" y="119"/>
                  <a:pt x="81" y="119"/>
                </a:cubicBezTo>
                <a:cubicBezTo>
                  <a:pt x="79" y="119"/>
                  <a:pt x="79" y="119"/>
                  <a:pt x="79" y="119"/>
                </a:cubicBezTo>
                <a:cubicBezTo>
                  <a:pt x="77" y="114"/>
                  <a:pt x="72" y="110"/>
                  <a:pt x="66" y="110"/>
                </a:cubicBezTo>
                <a:cubicBezTo>
                  <a:pt x="58" y="110"/>
                  <a:pt x="51" y="117"/>
                  <a:pt x="51" y="125"/>
                </a:cubicBezTo>
                <a:cubicBezTo>
                  <a:pt x="51" y="133"/>
                  <a:pt x="58" y="140"/>
                  <a:pt x="66" y="140"/>
                </a:cubicBezTo>
                <a:cubicBezTo>
                  <a:pt x="72" y="140"/>
                  <a:pt x="77" y="136"/>
                  <a:pt x="79" y="131"/>
                </a:cubicBezTo>
                <a:cubicBezTo>
                  <a:pt x="81" y="131"/>
                  <a:pt x="81" y="131"/>
                  <a:pt x="81" y="131"/>
                </a:cubicBezTo>
                <a:cubicBezTo>
                  <a:pt x="93" y="131"/>
                  <a:pt x="103" y="121"/>
                  <a:pt x="103" y="109"/>
                </a:cubicBezTo>
                <a:cubicBezTo>
                  <a:pt x="103" y="98"/>
                  <a:pt x="103" y="98"/>
                  <a:pt x="103" y="98"/>
                </a:cubicBezTo>
                <a:cubicBezTo>
                  <a:pt x="111" y="98"/>
                  <a:pt x="111" y="98"/>
                  <a:pt x="111" y="98"/>
                </a:cubicBezTo>
                <a:cubicBezTo>
                  <a:pt x="123" y="98"/>
                  <a:pt x="132" y="89"/>
                  <a:pt x="132" y="77"/>
                </a:cubicBezTo>
                <a:cubicBezTo>
                  <a:pt x="132" y="66"/>
                  <a:pt x="123" y="56"/>
                  <a:pt x="111" y="56"/>
                </a:cubicBezTo>
                <a:close/>
                <a:moveTo>
                  <a:pt x="29" y="85"/>
                </a:moveTo>
                <a:cubicBezTo>
                  <a:pt x="21" y="85"/>
                  <a:pt x="21" y="85"/>
                  <a:pt x="21" y="85"/>
                </a:cubicBezTo>
                <a:cubicBezTo>
                  <a:pt x="16" y="85"/>
                  <a:pt x="12" y="81"/>
                  <a:pt x="12" y="76"/>
                </a:cubicBezTo>
                <a:cubicBezTo>
                  <a:pt x="12" y="71"/>
                  <a:pt x="16" y="67"/>
                  <a:pt x="21" y="67"/>
                </a:cubicBezTo>
                <a:cubicBezTo>
                  <a:pt x="29" y="67"/>
                  <a:pt x="29" y="67"/>
                  <a:pt x="29" y="67"/>
                </a:cubicBezTo>
                <a:lnTo>
                  <a:pt x="29" y="85"/>
                </a:lnTo>
                <a:close/>
                <a:moveTo>
                  <a:pt x="111" y="86"/>
                </a:moveTo>
                <a:cubicBezTo>
                  <a:pt x="103" y="86"/>
                  <a:pt x="103" y="86"/>
                  <a:pt x="103" y="86"/>
                </a:cubicBezTo>
                <a:cubicBezTo>
                  <a:pt x="103" y="68"/>
                  <a:pt x="103" y="68"/>
                  <a:pt x="103" y="68"/>
                </a:cubicBezTo>
                <a:cubicBezTo>
                  <a:pt x="111" y="68"/>
                  <a:pt x="111" y="68"/>
                  <a:pt x="111" y="68"/>
                </a:cubicBezTo>
                <a:cubicBezTo>
                  <a:pt x="116" y="68"/>
                  <a:pt x="120" y="72"/>
                  <a:pt x="120" y="77"/>
                </a:cubicBezTo>
                <a:cubicBezTo>
                  <a:pt x="120" y="82"/>
                  <a:pt x="116" y="86"/>
                  <a:pt x="111" y="8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8456" name="Group 24"/>
          <p:cNvGrpSpPr>
            <a:grpSpLocks/>
          </p:cNvGrpSpPr>
          <p:nvPr/>
        </p:nvGrpSpPr>
        <p:grpSpPr bwMode="auto">
          <a:xfrm>
            <a:off x="7592468" y="3813895"/>
            <a:ext cx="433090" cy="370582"/>
            <a:chOff x="0" y="0"/>
            <a:chExt cx="280" cy="240"/>
          </a:xfrm>
        </p:grpSpPr>
        <p:sp>
          <p:nvSpPr>
            <p:cNvPr id="18457" name="Freeform 25"/>
            <p:cNvSpPr>
              <a:spLocks noEditPoints="1"/>
            </p:cNvSpPr>
            <p:nvPr/>
          </p:nvSpPr>
          <p:spPr bwMode="auto">
            <a:xfrm>
              <a:off x="0" y="0"/>
              <a:ext cx="280" cy="240"/>
            </a:xfrm>
            <a:custGeom>
              <a:avLst/>
              <a:gdLst>
                <a:gd name="T0" fmla="*/ 122 w 140"/>
                <a:gd name="T1" fmla="*/ 20 h 120"/>
                <a:gd name="T2" fmla="*/ 100 w 140"/>
                <a:gd name="T3" fmla="*/ 20 h 120"/>
                <a:gd name="T4" fmla="*/ 100 w 140"/>
                <a:gd name="T5" fmla="*/ 18 h 120"/>
                <a:gd name="T6" fmla="*/ 100 w 140"/>
                <a:gd name="T7" fmla="*/ 15 h 120"/>
                <a:gd name="T8" fmla="*/ 85 w 140"/>
                <a:gd name="T9" fmla="*/ 0 h 120"/>
                <a:gd name="T10" fmla="*/ 70 w 140"/>
                <a:gd name="T11" fmla="*/ 0 h 120"/>
                <a:gd name="T12" fmla="*/ 56 w 140"/>
                <a:gd name="T13" fmla="*/ 15 h 120"/>
                <a:gd name="T14" fmla="*/ 56 w 140"/>
                <a:gd name="T15" fmla="*/ 20 h 120"/>
                <a:gd name="T16" fmla="*/ 18 w 140"/>
                <a:gd name="T17" fmla="*/ 20 h 120"/>
                <a:gd name="T18" fmla="*/ 0 w 140"/>
                <a:gd name="T19" fmla="*/ 38 h 120"/>
                <a:gd name="T20" fmla="*/ 0 w 140"/>
                <a:gd name="T21" fmla="*/ 101 h 120"/>
                <a:gd name="T22" fmla="*/ 18 w 140"/>
                <a:gd name="T23" fmla="*/ 120 h 120"/>
                <a:gd name="T24" fmla="*/ 122 w 140"/>
                <a:gd name="T25" fmla="*/ 120 h 120"/>
                <a:gd name="T26" fmla="*/ 140 w 140"/>
                <a:gd name="T27" fmla="*/ 101 h 120"/>
                <a:gd name="T28" fmla="*/ 140 w 140"/>
                <a:gd name="T29" fmla="*/ 38 h 120"/>
                <a:gd name="T30" fmla="*/ 122 w 140"/>
                <a:gd name="T31" fmla="*/ 20 h 120"/>
                <a:gd name="T32" fmla="*/ 12 w 140"/>
                <a:gd name="T33" fmla="*/ 101 h 120"/>
                <a:gd name="T34" fmla="*/ 12 w 140"/>
                <a:gd name="T35" fmla="*/ 38 h 120"/>
                <a:gd name="T36" fmla="*/ 18 w 140"/>
                <a:gd name="T37" fmla="*/ 32 h 120"/>
                <a:gd name="T38" fmla="*/ 33 w 140"/>
                <a:gd name="T39" fmla="*/ 32 h 120"/>
                <a:gd name="T40" fmla="*/ 33 w 140"/>
                <a:gd name="T41" fmla="*/ 108 h 120"/>
                <a:gd name="T42" fmla="*/ 18 w 140"/>
                <a:gd name="T43" fmla="*/ 108 h 120"/>
                <a:gd name="T44" fmla="*/ 12 w 140"/>
                <a:gd name="T45" fmla="*/ 101 h 120"/>
                <a:gd name="T46" fmla="*/ 128 w 140"/>
                <a:gd name="T47" fmla="*/ 101 h 120"/>
                <a:gd name="T48" fmla="*/ 122 w 140"/>
                <a:gd name="T49" fmla="*/ 108 h 120"/>
                <a:gd name="T50" fmla="*/ 45 w 140"/>
                <a:gd name="T51" fmla="*/ 108 h 120"/>
                <a:gd name="T52" fmla="*/ 45 w 140"/>
                <a:gd name="T53" fmla="*/ 32 h 120"/>
                <a:gd name="T54" fmla="*/ 56 w 140"/>
                <a:gd name="T55" fmla="*/ 32 h 120"/>
                <a:gd name="T56" fmla="*/ 99 w 140"/>
                <a:gd name="T57" fmla="*/ 32 h 120"/>
                <a:gd name="T58" fmla="*/ 122 w 140"/>
                <a:gd name="T59" fmla="*/ 32 h 120"/>
                <a:gd name="T60" fmla="*/ 128 w 140"/>
                <a:gd name="T61" fmla="*/ 38 h 120"/>
                <a:gd name="T62" fmla="*/ 128 w 140"/>
                <a:gd name="T63" fmla="*/ 10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0" h="120">
                  <a:moveTo>
                    <a:pt x="122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100" y="15"/>
                    <a:pt x="100" y="15"/>
                    <a:pt x="100" y="15"/>
                  </a:cubicBezTo>
                  <a:cubicBezTo>
                    <a:pt x="100" y="6"/>
                    <a:pt x="93" y="0"/>
                    <a:pt x="85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2" y="0"/>
                    <a:pt x="56" y="6"/>
                    <a:pt x="56" y="15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8" y="20"/>
                    <a:pt x="0" y="28"/>
                    <a:pt x="0" y="3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12"/>
                    <a:pt x="8" y="120"/>
                    <a:pt x="18" y="120"/>
                  </a:cubicBezTo>
                  <a:cubicBezTo>
                    <a:pt x="122" y="120"/>
                    <a:pt x="122" y="120"/>
                    <a:pt x="122" y="120"/>
                  </a:cubicBezTo>
                  <a:cubicBezTo>
                    <a:pt x="132" y="120"/>
                    <a:pt x="140" y="111"/>
                    <a:pt x="140" y="101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28"/>
                    <a:pt x="132" y="20"/>
                    <a:pt x="122" y="20"/>
                  </a:cubicBezTo>
                  <a:close/>
                  <a:moveTo>
                    <a:pt x="12" y="101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34"/>
                    <a:pt x="15" y="32"/>
                    <a:pt x="18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108"/>
                    <a:pt x="33" y="108"/>
                    <a:pt x="33" y="108"/>
                  </a:cubicBezTo>
                  <a:cubicBezTo>
                    <a:pt x="18" y="108"/>
                    <a:pt x="18" y="108"/>
                    <a:pt x="18" y="108"/>
                  </a:cubicBezTo>
                  <a:cubicBezTo>
                    <a:pt x="14" y="108"/>
                    <a:pt x="12" y="105"/>
                    <a:pt x="12" y="101"/>
                  </a:cubicBezTo>
                  <a:close/>
                  <a:moveTo>
                    <a:pt x="128" y="101"/>
                  </a:moveTo>
                  <a:cubicBezTo>
                    <a:pt x="128" y="105"/>
                    <a:pt x="125" y="108"/>
                    <a:pt x="122" y="108"/>
                  </a:cubicBezTo>
                  <a:cubicBezTo>
                    <a:pt x="45" y="108"/>
                    <a:pt x="45" y="108"/>
                    <a:pt x="45" y="108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122" y="32"/>
                    <a:pt x="122" y="32"/>
                    <a:pt x="122" y="32"/>
                  </a:cubicBezTo>
                  <a:cubicBezTo>
                    <a:pt x="125" y="32"/>
                    <a:pt x="128" y="34"/>
                    <a:pt x="128" y="38"/>
                  </a:cubicBezTo>
                  <a:lnTo>
                    <a:pt x="128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458" name="Freeform 26"/>
            <p:cNvSpPr>
              <a:spLocks noEditPoints="1"/>
            </p:cNvSpPr>
            <p:nvPr/>
          </p:nvSpPr>
          <p:spPr bwMode="auto">
            <a:xfrm>
              <a:off x="112" y="100"/>
              <a:ext cx="88" cy="88"/>
            </a:xfrm>
            <a:custGeom>
              <a:avLst/>
              <a:gdLst>
                <a:gd name="T0" fmla="*/ 22 w 44"/>
                <a:gd name="T1" fmla="*/ 0 h 44"/>
                <a:gd name="T2" fmla="*/ 0 w 44"/>
                <a:gd name="T3" fmla="*/ 22 h 44"/>
                <a:gd name="T4" fmla="*/ 22 w 44"/>
                <a:gd name="T5" fmla="*/ 44 h 44"/>
                <a:gd name="T6" fmla="*/ 44 w 44"/>
                <a:gd name="T7" fmla="*/ 22 h 44"/>
                <a:gd name="T8" fmla="*/ 22 w 44"/>
                <a:gd name="T9" fmla="*/ 0 h 44"/>
                <a:gd name="T10" fmla="*/ 22 w 44"/>
                <a:gd name="T11" fmla="*/ 32 h 44"/>
                <a:gd name="T12" fmla="*/ 12 w 44"/>
                <a:gd name="T13" fmla="*/ 22 h 44"/>
                <a:gd name="T14" fmla="*/ 22 w 44"/>
                <a:gd name="T15" fmla="*/ 12 h 44"/>
                <a:gd name="T16" fmla="*/ 32 w 44"/>
                <a:gd name="T17" fmla="*/ 22 h 44"/>
                <a:gd name="T18" fmla="*/ 22 w 44"/>
                <a:gd name="T19" fmla="*/ 3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lose/>
                  <a:moveTo>
                    <a:pt x="22" y="32"/>
                  </a:moveTo>
                  <a:cubicBezTo>
                    <a:pt x="16" y="32"/>
                    <a:pt x="12" y="27"/>
                    <a:pt x="12" y="22"/>
                  </a:cubicBezTo>
                  <a:cubicBezTo>
                    <a:pt x="12" y="16"/>
                    <a:pt x="16" y="12"/>
                    <a:pt x="22" y="12"/>
                  </a:cubicBezTo>
                  <a:cubicBezTo>
                    <a:pt x="27" y="12"/>
                    <a:pt x="32" y="16"/>
                    <a:pt x="32" y="22"/>
                  </a:cubicBezTo>
                  <a:cubicBezTo>
                    <a:pt x="32" y="27"/>
                    <a:pt x="27" y="32"/>
                    <a:pt x="22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8459" name="Freeform 27"/>
          <p:cNvSpPr>
            <a:spLocks noEditPoints="1"/>
          </p:cNvSpPr>
          <p:nvPr/>
        </p:nvSpPr>
        <p:spPr bwMode="auto">
          <a:xfrm>
            <a:off x="6266409" y="3869706"/>
            <a:ext cx="325934" cy="303609"/>
          </a:xfrm>
          <a:custGeom>
            <a:avLst/>
            <a:gdLst>
              <a:gd name="T0" fmla="*/ 138 w 142"/>
              <a:gd name="T1" fmla="*/ 47 h 133"/>
              <a:gd name="T2" fmla="*/ 114 w 142"/>
              <a:gd name="T3" fmla="*/ 30 h 133"/>
              <a:gd name="T4" fmla="*/ 114 w 142"/>
              <a:gd name="T5" fmla="*/ 12 h 133"/>
              <a:gd name="T6" fmla="*/ 108 w 142"/>
              <a:gd name="T7" fmla="*/ 6 h 133"/>
              <a:gd name="T8" fmla="*/ 104 w 142"/>
              <a:gd name="T9" fmla="*/ 6 h 133"/>
              <a:gd name="T10" fmla="*/ 98 w 142"/>
              <a:gd name="T11" fmla="*/ 12 h 133"/>
              <a:gd name="T12" fmla="*/ 98 w 142"/>
              <a:gd name="T13" fmla="*/ 18 h 133"/>
              <a:gd name="T14" fmla="*/ 74 w 142"/>
              <a:gd name="T15" fmla="*/ 2 h 133"/>
              <a:gd name="T16" fmla="*/ 68 w 142"/>
              <a:gd name="T17" fmla="*/ 2 h 133"/>
              <a:gd name="T18" fmla="*/ 4 w 142"/>
              <a:gd name="T19" fmla="*/ 47 h 133"/>
              <a:gd name="T20" fmla="*/ 2 w 142"/>
              <a:gd name="T21" fmla="*/ 56 h 133"/>
              <a:gd name="T22" fmla="*/ 10 w 142"/>
              <a:gd name="T23" fmla="*/ 57 h 133"/>
              <a:gd name="T24" fmla="*/ 17 w 142"/>
              <a:gd name="T25" fmla="*/ 52 h 133"/>
              <a:gd name="T26" fmla="*/ 17 w 142"/>
              <a:gd name="T27" fmla="*/ 123 h 133"/>
              <a:gd name="T28" fmla="*/ 27 w 142"/>
              <a:gd name="T29" fmla="*/ 133 h 133"/>
              <a:gd name="T30" fmla="*/ 115 w 142"/>
              <a:gd name="T31" fmla="*/ 133 h 133"/>
              <a:gd name="T32" fmla="*/ 125 w 142"/>
              <a:gd name="T33" fmla="*/ 123 h 133"/>
              <a:gd name="T34" fmla="*/ 125 w 142"/>
              <a:gd name="T35" fmla="*/ 52 h 133"/>
              <a:gd name="T36" fmla="*/ 132 w 142"/>
              <a:gd name="T37" fmla="*/ 57 h 133"/>
              <a:gd name="T38" fmla="*/ 135 w 142"/>
              <a:gd name="T39" fmla="*/ 58 h 133"/>
              <a:gd name="T40" fmla="*/ 140 w 142"/>
              <a:gd name="T41" fmla="*/ 56 h 133"/>
              <a:gd name="T42" fmla="*/ 138 w 142"/>
              <a:gd name="T43" fmla="*/ 47 h 133"/>
              <a:gd name="T44" fmla="*/ 83 w 142"/>
              <a:gd name="T45" fmla="*/ 121 h 133"/>
              <a:gd name="T46" fmla="*/ 59 w 142"/>
              <a:gd name="T47" fmla="*/ 121 h 133"/>
              <a:gd name="T48" fmla="*/ 59 w 142"/>
              <a:gd name="T49" fmla="*/ 84 h 133"/>
              <a:gd name="T50" fmla="*/ 83 w 142"/>
              <a:gd name="T51" fmla="*/ 84 h 133"/>
              <a:gd name="T52" fmla="*/ 83 w 142"/>
              <a:gd name="T53" fmla="*/ 121 h 133"/>
              <a:gd name="T54" fmla="*/ 113 w 142"/>
              <a:gd name="T55" fmla="*/ 121 h 133"/>
              <a:gd name="T56" fmla="*/ 95 w 142"/>
              <a:gd name="T57" fmla="*/ 121 h 133"/>
              <a:gd name="T58" fmla="*/ 95 w 142"/>
              <a:gd name="T59" fmla="*/ 82 h 133"/>
              <a:gd name="T60" fmla="*/ 85 w 142"/>
              <a:gd name="T61" fmla="*/ 72 h 133"/>
              <a:gd name="T62" fmla="*/ 57 w 142"/>
              <a:gd name="T63" fmla="*/ 72 h 133"/>
              <a:gd name="T64" fmla="*/ 47 w 142"/>
              <a:gd name="T65" fmla="*/ 82 h 133"/>
              <a:gd name="T66" fmla="*/ 47 w 142"/>
              <a:gd name="T67" fmla="*/ 121 h 133"/>
              <a:gd name="T68" fmla="*/ 29 w 142"/>
              <a:gd name="T69" fmla="*/ 121 h 133"/>
              <a:gd name="T70" fmla="*/ 29 w 142"/>
              <a:gd name="T71" fmla="*/ 44 h 133"/>
              <a:gd name="T72" fmla="*/ 71 w 142"/>
              <a:gd name="T73" fmla="*/ 14 h 133"/>
              <a:gd name="T74" fmla="*/ 113 w 142"/>
              <a:gd name="T75" fmla="*/ 44 h 133"/>
              <a:gd name="T76" fmla="*/ 113 w 142"/>
              <a:gd name="T77" fmla="*/ 121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42" h="133">
                <a:moveTo>
                  <a:pt x="138" y="47"/>
                </a:moveTo>
                <a:cubicBezTo>
                  <a:pt x="114" y="30"/>
                  <a:pt x="114" y="30"/>
                  <a:pt x="114" y="30"/>
                </a:cubicBezTo>
                <a:cubicBezTo>
                  <a:pt x="114" y="12"/>
                  <a:pt x="114" y="12"/>
                  <a:pt x="114" y="12"/>
                </a:cubicBezTo>
                <a:cubicBezTo>
                  <a:pt x="114" y="9"/>
                  <a:pt x="111" y="6"/>
                  <a:pt x="108" y="6"/>
                </a:cubicBezTo>
                <a:cubicBezTo>
                  <a:pt x="104" y="6"/>
                  <a:pt x="104" y="6"/>
                  <a:pt x="104" y="6"/>
                </a:cubicBezTo>
                <a:cubicBezTo>
                  <a:pt x="100" y="6"/>
                  <a:pt x="98" y="9"/>
                  <a:pt x="98" y="12"/>
                </a:cubicBezTo>
                <a:cubicBezTo>
                  <a:pt x="98" y="18"/>
                  <a:pt x="98" y="18"/>
                  <a:pt x="98" y="18"/>
                </a:cubicBezTo>
                <a:cubicBezTo>
                  <a:pt x="74" y="2"/>
                  <a:pt x="74" y="2"/>
                  <a:pt x="74" y="2"/>
                </a:cubicBezTo>
                <a:cubicBezTo>
                  <a:pt x="72" y="0"/>
                  <a:pt x="70" y="0"/>
                  <a:pt x="68" y="2"/>
                </a:cubicBezTo>
                <a:cubicBezTo>
                  <a:pt x="4" y="47"/>
                  <a:pt x="4" y="47"/>
                  <a:pt x="4" y="47"/>
                </a:cubicBezTo>
                <a:cubicBezTo>
                  <a:pt x="1" y="49"/>
                  <a:pt x="0" y="53"/>
                  <a:pt x="2" y="56"/>
                </a:cubicBezTo>
                <a:cubicBezTo>
                  <a:pt x="4" y="58"/>
                  <a:pt x="8" y="59"/>
                  <a:pt x="10" y="57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123"/>
                  <a:pt x="17" y="123"/>
                  <a:pt x="17" y="123"/>
                </a:cubicBezTo>
                <a:cubicBezTo>
                  <a:pt x="17" y="129"/>
                  <a:pt x="21" y="133"/>
                  <a:pt x="27" y="133"/>
                </a:cubicBezTo>
                <a:cubicBezTo>
                  <a:pt x="115" y="133"/>
                  <a:pt x="115" y="133"/>
                  <a:pt x="115" y="133"/>
                </a:cubicBezTo>
                <a:cubicBezTo>
                  <a:pt x="121" y="133"/>
                  <a:pt x="125" y="129"/>
                  <a:pt x="125" y="123"/>
                </a:cubicBezTo>
                <a:cubicBezTo>
                  <a:pt x="125" y="52"/>
                  <a:pt x="125" y="52"/>
                  <a:pt x="125" y="52"/>
                </a:cubicBezTo>
                <a:cubicBezTo>
                  <a:pt x="132" y="57"/>
                  <a:pt x="132" y="57"/>
                  <a:pt x="132" y="57"/>
                </a:cubicBezTo>
                <a:cubicBezTo>
                  <a:pt x="133" y="58"/>
                  <a:pt x="134" y="58"/>
                  <a:pt x="135" y="58"/>
                </a:cubicBezTo>
                <a:cubicBezTo>
                  <a:pt x="137" y="58"/>
                  <a:pt x="139" y="57"/>
                  <a:pt x="140" y="56"/>
                </a:cubicBezTo>
                <a:cubicBezTo>
                  <a:pt x="142" y="53"/>
                  <a:pt x="141" y="49"/>
                  <a:pt x="138" y="47"/>
                </a:cubicBezTo>
                <a:close/>
                <a:moveTo>
                  <a:pt x="83" y="121"/>
                </a:moveTo>
                <a:cubicBezTo>
                  <a:pt x="59" y="121"/>
                  <a:pt x="59" y="121"/>
                  <a:pt x="59" y="121"/>
                </a:cubicBezTo>
                <a:cubicBezTo>
                  <a:pt x="59" y="84"/>
                  <a:pt x="59" y="84"/>
                  <a:pt x="59" y="84"/>
                </a:cubicBezTo>
                <a:cubicBezTo>
                  <a:pt x="83" y="84"/>
                  <a:pt x="83" y="84"/>
                  <a:pt x="83" y="84"/>
                </a:cubicBezTo>
                <a:lnTo>
                  <a:pt x="83" y="121"/>
                </a:lnTo>
                <a:close/>
                <a:moveTo>
                  <a:pt x="113" y="121"/>
                </a:moveTo>
                <a:cubicBezTo>
                  <a:pt x="95" y="121"/>
                  <a:pt x="95" y="121"/>
                  <a:pt x="95" y="121"/>
                </a:cubicBezTo>
                <a:cubicBezTo>
                  <a:pt x="95" y="82"/>
                  <a:pt x="95" y="82"/>
                  <a:pt x="95" y="82"/>
                </a:cubicBezTo>
                <a:cubicBezTo>
                  <a:pt x="95" y="76"/>
                  <a:pt x="90" y="72"/>
                  <a:pt x="85" y="72"/>
                </a:cubicBezTo>
                <a:cubicBezTo>
                  <a:pt x="57" y="72"/>
                  <a:pt x="57" y="72"/>
                  <a:pt x="57" y="72"/>
                </a:cubicBezTo>
                <a:cubicBezTo>
                  <a:pt x="52" y="72"/>
                  <a:pt x="47" y="76"/>
                  <a:pt x="47" y="82"/>
                </a:cubicBezTo>
                <a:cubicBezTo>
                  <a:pt x="47" y="121"/>
                  <a:pt x="47" y="121"/>
                  <a:pt x="47" y="121"/>
                </a:cubicBezTo>
                <a:cubicBezTo>
                  <a:pt x="29" y="121"/>
                  <a:pt x="29" y="121"/>
                  <a:pt x="29" y="121"/>
                </a:cubicBezTo>
                <a:cubicBezTo>
                  <a:pt x="29" y="44"/>
                  <a:pt x="29" y="44"/>
                  <a:pt x="29" y="44"/>
                </a:cubicBezTo>
                <a:cubicBezTo>
                  <a:pt x="71" y="14"/>
                  <a:pt x="71" y="14"/>
                  <a:pt x="71" y="14"/>
                </a:cubicBezTo>
                <a:cubicBezTo>
                  <a:pt x="113" y="44"/>
                  <a:pt x="113" y="44"/>
                  <a:pt x="113" y="44"/>
                </a:cubicBezTo>
                <a:lnTo>
                  <a:pt x="113" y="1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TextBox 8"/>
          <p:cNvSpPr txBox="1"/>
          <p:nvPr/>
        </p:nvSpPr>
        <p:spPr>
          <a:xfrm>
            <a:off x="857250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</a:t>
            </a:r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TextBox 8"/>
          <p:cNvSpPr txBox="1"/>
          <p:nvPr/>
        </p:nvSpPr>
        <p:spPr>
          <a:xfrm>
            <a:off x="857250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 ANNUAL WORK SUMMARY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345062"/>
      </p:ext>
    </p:extLst>
  </p:cSld>
  <p:clrMapOvr>
    <a:masterClrMapping/>
  </p:clrMapOvr>
  <p:transition spd="med" advTm="5000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184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184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184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184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184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184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184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1845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6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1" dur="750" fill="hold"/>
                                            <p:tgtEl>
                                              <p:spTgt spid="184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2" dur="750" fill="hold"/>
                                            <p:tgtEl>
                                              <p:spTgt spid="184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300" fill="hold"/>
                                            <p:tgtEl>
                                              <p:spTgt spid="184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300" fill="hold"/>
                                            <p:tgtEl>
                                              <p:spTgt spid="184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300"/>
                                            <p:tgtEl>
                                              <p:spTgt spid="184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29" dur="150" fill="hold"/>
                                            <p:tgtEl>
                                              <p:spTgt spid="184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300" fill="hold"/>
                                            <p:tgtEl>
                                              <p:spTgt spid="184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300" fill="hold"/>
                                            <p:tgtEl>
                                              <p:spTgt spid="184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300"/>
                                            <p:tgtEl>
                                              <p:spTgt spid="184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150" fill="hold"/>
                                            <p:tgtEl>
                                              <p:spTgt spid="1845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 p14:presetBounceEnd="6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9" dur="750" fill="hold"/>
                                            <p:tgtEl>
                                              <p:spTgt spid="184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0" dur="750" fill="hold"/>
                                            <p:tgtEl>
                                              <p:spTgt spid="184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184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300" fill="hold"/>
                                            <p:tgtEl>
                                              <p:spTgt spid="184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300"/>
                                            <p:tgtEl>
                                              <p:spTgt spid="184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47" dur="150" fill="hold"/>
                                            <p:tgtEl>
                                              <p:spTgt spid="1843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84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300" fill="hold"/>
                                            <p:tgtEl>
                                              <p:spTgt spid="184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300"/>
                                            <p:tgtEl>
                                              <p:spTgt spid="184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6" presetClass="emph" presetSubtype="0" autoRev="1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54" dur="150" fill="hold"/>
                                            <p:tgtEl>
                                              <p:spTgt spid="1845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8" fill="hold" grpId="0" nodeType="withEffect" p14:presetBounceEnd="6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7" dur="750" fill="hold"/>
                                            <p:tgtEl>
                                              <p:spTgt spid="184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8" dur="750" fill="hold"/>
                                            <p:tgtEl>
                                              <p:spTgt spid="184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300" fill="hold"/>
                                            <p:tgtEl>
                                              <p:spTgt spid="184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300" fill="hold"/>
                                            <p:tgtEl>
                                              <p:spTgt spid="184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300"/>
                                            <p:tgtEl>
                                              <p:spTgt spid="184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5" dur="150" fill="hold"/>
                                            <p:tgtEl>
                                              <p:spTgt spid="1843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300" fill="hold"/>
                                            <p:tgtEl>
                                              <p:spTgt spid="184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300" fill="hold"/>
                                            <p:tgtEl>
                                              <p:spTgt spid="184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300"/>
                                            <p:tgtEl>
                                              <p:spTgt spid="184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6" presetClass="emph" presetSubtype="0" autoRev="1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72" dur="150" fill="hold"/>
                                            <p:tgtEl>
                                              <p:spTgt spid="1845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2" fill="hold" grpId="0" nodeType="withEffect" p14:presetBounceEnd="6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5" dur="750" fill="hold"/>
                                            <p:tgtEl>
                                              <p:spTgt spid="184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76" dur="750" fill="hold"/>
                                            <p:tgtEl>
                                              <p:spTgt spid="184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300" fill="hold"/>
                                            <p:tgtEl>
                                              <p:spTgt spid="184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300" fill="hold"/>
                                            <p:tgtEl>
                                              <p:spTgt spid="184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300"/>
                                            <p:tgtEl>
                                              <p:spTgt spid="184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83" dur="150" fill="hold"/>
                                            <p:tgtEl>
                                              <p:spTgt spid="1843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300" fill="hold"/>
                                            <p:tgtEl>
                                              <p:spTgt spid="184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300" fill="hold"/>
                                            <p:tgtEl>
                                              <p:spTgt spid="184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" dur="300"/>
                                            <p:tgtEl>
                                              <p:spTgt spid="184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90" dur="150" fill="hold"/>
                                            <p:tgtEl>
                                              <p:spTgt spid="1845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1" presetID="22" presetClass="entr" presetSubtype="2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3" dur="500"/>
                                            <p:tgtEl>
                                              <p:spTgt spid="184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2" presetClass="entr" presetSubtype="8" fill="hold" grpId="0" nodeType="withEffect" p14:presetBounceEnd="60000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96" dur="750" fill="hold"/>
                                            <p:tgtEl>
                                              <p:spTgt spid="184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97" dur="750" fill="hold"/>
                                            <p:tgtEl>
                                              <p:spTgt spid="184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0" dur="500"/>
                                            <p:tgtEl>
                                              <p:spTgt spid="184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8" fill="hold" grpId="0" nodeType="withEffect" p14:presetBounceEnd="60000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03" dur="750" fill="hold"/>
                                            <p:tgtEl>
                                              <p:spTgt spid="184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04" dur="750" fill="hold"/>
                                            <p:tgtEl>
                                              <p:spTgt spid="184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2" presetClass="entr" presetSubtype="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7" dur="500"/>
                                            <p:tgtEl>
                                              <p:spTgt spid="184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2" fill="hold" grpId="0" nodeType="withEffect" p14:presetBounceEnd="60000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0" dur="750" fill="hold"/>
                                            <p:tgtEl>
                                              <p:spTgt spid="184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11" dur="750" fill="hold"/>
                                            <p:tgtEl>
                                              <p:spTgt spid="184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184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2" fill="hold" grpId="0" nodeType="withEffect" p14:presetBounceEnd="6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7" dur="750" fill="hold"/>
                                            <p:tgtEl>
                                              <p:spTgt spid="184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18" dur="750" fill="hold"/>
                                            <p:tgtEl>
                                              <p:spTgt spid="184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434" grpId="0" animBg="1"/>
          <p:bldP spid="18434" grpId="1" animBg="1"/>
          <p:bldP spid="18435" grpId="0" animBg="1"/>
          <p:bldP spid="18435" grpId="1" animBg="1"/>
          <p:bldP spid="18436" grpId="0" animBg="1"/>
          <p:bldP spid="18436" grpId="1" animBg="1"/>
          <p:bldP spid="18437" grpId="0" animBg="1"/>
          <p:bldP spid="18437" grpId="1" animBg="1"/>
          <p:bldP spid="18438" grpId="0" animBg="1"/>
          <p:bldP spid="18438" grpId="1" animBg="1"/>
          <p:bldP spid="18439" grpId="0" animBg="1"/>
          <p:bldP spid="18440" grpId="0" animBg="1"/>
          <p:bldP spid="18441" grpId="0" animBg="1"/>
          <p:bldP spid="18442" grpId="0" animBg="1"/>
          <p:bldP spid="18443" grpId="0" animBg="1"/>
          <p:bldP spid="18444" grpId="0" animBg="1"/>
          <p:bldP spid="18445" grpId="0" animBg="1"/>
          <p:bldP spid="18446" grpId="0" animBg="1"/>
          <p:bldP spid="18447" grpId="0"/>
          <p:bldP spid="18448" grpId="0"/>
          <p:bldP spid="18449" grpId="0"/>
          <p:bldP spid="18450" grpId="0"/>
          <p:bldP spid="18451" grpId="0" animBg="1"/>
          <p:bldP spid="18451" grpId="1" animBg="1"/>
          <p:bldP spid="18455" grpId="0" animBg="1"/>
          <p:bldP spid="18455" grpId="1" animBg="1"/>
          <p:bldP spid="18459" grpId="0" animBg="1"/>
          <p:bldP spid="18459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184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184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184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184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184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184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184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1845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84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84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300" fill="hold"/>
                                            <p:tgtEl>
                                              <p:spTgt spid="184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300" fill="hold"/>
                                            <p:tgtEl>
                                              <p:spTgt spid="184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300"/>
                                            <p:tgtEl>
                                              <p:spTgt spid="184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29" dur="150" fill="hold"/>
                                            <p:tgtEl>
                                              <p:spTgt spid="184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300" fill="hold"/>
                                            <p:tgtEl>
                                              <p:spTgt spid="184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300" fill="hold"/>
                                            <p:tgtEl>
                                              <p:spTgt spid="184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300"/>
                                            <p:tgtEl>
                                              <p:spTgt spid="184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150" fill="hold"/>
                                            <p:tgtEl>
                                              <p:spTgt spid="1845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184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184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184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300" fill="hold"/>
                                            <p:tgtEl>
                                              <p:spTgt spid="184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300"/>
                                            <p:tgtEl>
                                              <p:spTgt spid="184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47" dur="150" fill="hold"/>
                                            <p:tgtEl>
                                              <p:spTgt spid="1843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84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300" fill="hold"/>
                                            <p:tgtEl>
                                              <p:spTgt spid="184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300"/>
                                            <p:tgtEl>
                                              <p:spTgt spid="184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6" presetClass="emph" presetSubtype="0" autoRev="1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54" dur="150" fill="hold"/>
                                            <p:tgtEl>
                                              <p:spTgt spid="1845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84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84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300" fill="hold"/>
                                            <p:tgtEl>
                                              <p:spTgt spid="184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300" fill="hold"/>
                                            <p:tgtEl>
                                              <p:spTgt spid="184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300"/>
                                            <p:tgtEl>
                                              <p:spTgt spid="184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5" dur="150" fill="hold"/>
                                            <p:tgtEl>
                                              <p:spTgt spid="1843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300" fill="hold"/>
                                            <p:tgtEl>
                                              <p:spTgt spid="184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300" fill="hold"/>
                                            <p:tgtEl>
                                              <p:spTgt spid="184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300"/>
                                            <p:tgtEl>
                                              <p:spTgt spid="184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6" presetClass="emph" presetSubtype="0" autoRev="1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72" dur="150" fill="hold"/>
                                            <p:tgtEl>
                                              <p:spTgt spid="1845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2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750" fill="hold"/>
                                            <p:tgtEl>
                                              <p:spTgt spid="184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750" fill="hold"/>
                                            <p:tgtEl>
                                              <p:spTgt spid="184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300" fill="hold"/>
                                            <p:tgtEl>
                                              <p:spTgt spid="184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300" fill="hold"/>
                                            <p:tgtEl>
                                              <p:spTgt spid="184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300"/>
                                            <p:tgtEl>
                                              <p:spTgt spid="184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83" dur="150" fill="hold"/>
                                            <p:tgtEl>
                                              <p:spTgt spid="1843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300" fill="hold"/>
                                            <p:tgtEl>
                                              <p:spTgt spid="184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300" fill="hold"/>
                                            <p:tgtEl>
                                              <p:spTgt spid="184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" dur="300"/>
                                            <p:tgtEl>
                                              <p:spTgt spid="184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90" dur="150" fill="hold"/>
                                            <p:tgtEl>
                                              <p:spTgt spid="1845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1" presetID="22" presetClass="entr" presetSubtype="2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3" dur="500"/>
                                            <p:tgtEl>
                                              <p:spTgt spid="184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750" fill="hold"/>
                                            <p:tgtEl>
                                              <p:spTgt spid="184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750" fill="hold"/>
                                            <p:tgtEl>
                                              <p:spTgt spid="184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0" dur="500"/>
                                            <p:tgtEl>
                                              <p:spTgt spid="184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8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750" fill="hold"/>
                                            <p:tgtEl>
                                              <p:spTgt spid="184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750" fill="hold"/>
                                            <p:tgtEl>
                                              <p:spTgt spid="184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2" presetClass="entr" presetSubtype="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7" dur="500"/>
                                            <p:tgtEl>
                                              <p:spTgt spid="184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2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750" fill="hold"/>
                                            <p:tgtEl>
                                              <p:spTgt spid="184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750" fill="hold"/>
                                            <p:tgtEl>
                                              <p:spTgt spid="184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184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2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750" fill="hold"/>
                                            <p:tgtEl>
                                              <p:spTgt spid="184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750" fill="hold"/>
                                            <p:tgtEl>
                                              <p:spTgt spid="184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434" grpId="0" animBg="1"/>
          <p:bldP spid="18434" grpId="1" animBg="1"/>
          <p:bldP spid="18435" grpId="0" animBg="1"/>
          <p:bldP spid="18435" grpId="1" animBg="1"/>
          <p:bldP spid="18436" grpId="0" animBg="1"/>
          <p:bldP spid="18436" grpId="1" animBg="1"/>
          <p:bldP spid="18437" grpId="0" animBg="1"/>
          <p:bldP spid="18437" grpId="1" animBg="1"/>
          <p:bldP spid="18438" grpId="0" animBg="1"/>
          <p:bldP spid="18438" grpId="1" animBg="1"/>
          <p:bldP spid="18439" grpId="0" animBg="1"/>
          <p:bldP spid="18440" grpId="0" animBg="1"/>
          <p:bldP spid="18441" grpId="0" animBg="1"/>
          <p:bldP spid="18442" grpId="0" animBg="1"/>
          <p:bldP spid="18443" grpId="0" animBg="1"/>
          <p:bldP spid="18444" grpId="0" animBg="1"/>
          <p:bldP spid="18445" grpId="0" animBg="1"/>
          <p:bldP spid="18446" grpId="0" animBg="1"/>
          <p:bldP spid="18447" grpId="0"/>
          <p:bldP spid="18448" grpId="0"/>
          <p:bldP spid="18449" grpId="0"/>
          <p:bldP spid="18450" grpId="0"/>
          <p:bldP spid="18451" grpId="0" animBg="1"/>
          <p:bldP spid="18451" grpId="1" animBg="1"/>
          <p:bldP spid="18455" grpId="0" animBg="1"/>
          <p:bldP spid="18455" grpId="1" animBg="1"/>
          <p:bldP spid="18459" grpId="0" animBg="1"/>
          <p:bldP spid="18459" grpId="1" animBg="1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0"/>
          <p:cNvGrpSpPr/>
          <p:nvPr/>
        </p:nvGrpSpPr>
        <p:grpSpPr>
          <a:xfrm>
            <a:off x="5082931" y="5776565"/>
            <a:ext cx="2743123" cy="2743123"/>
            <a:chOff x="3614476" y="3221164"/>
            <a:chExt cx="1950772" cy="1950772"/>
          </a:xfrm>
        </p:grpSpPr>
        <p:sp>
          <p:nvSpPr>
            <p:cNvPr id="49" name="Chord 48"/>
            <p:cNvSpPr/>
            <p:nvPr/>
          </p:nvSpPr>
          <p:spPr>
            <a:xfrm rot="6300000">
              <a:off x="3614476" y="3221164"/>
              <a:ext cx="1950772" cy="1950772"/>
            </a:xfrm>
            <a:prstGeom prst="chord">
              <a:avLst>
                <a:gd name="adj1" fmla="val 4234771"/>
                <a:gd name="adj2" fmla="val 1553198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0" name="Freeform 153"/>
            <p:cNvSpPr>
              <a:spLocks noEditPoints="1"/>
            </p:cNvSpPr>
            <p:nvPr/>
          </p:nvSpPr>
          <p:spPr bwMode="auto">
            <a:xfrm>
              <a:off x="4312763" y="3528584"/>
              <a:ext cx="554198" cy="561860"/>
            </a:xfrm>
            <a:custGeom>
              <a:avLst/>
              <a:gdLst/>
              <a:ahLst/>
              <a:cxnLst>
                <a:cxn ang="0">
                  <a:pos x="0" y="59"/>
                </a:cxn>
                <a:cxn ang="0">
                  <a:pos x="118" y="59"/>
                </a:cxn>
                <a:cxn ang="0">
                  <a:pos x="111" y="57"/>
                </a:cxn>
                <a:cxn ang="0">
                  <a:pos x="83" y="33"/>
                </a:cxn>
                <a:cxn ang="0">
                  <a:pos x="111" y="57"/>
                </a:cxn>
                <a:cxn ang="0">
                  <a:pos x="41" y="91"/>
                </a:cxn>
                <a:cxn ang="0">
                  <a:pos x="57" y="111"/>
                </a:cxn>
                <a:cxn ang="0">
                  <a:pos x="61" y="8"/>
                </a:cxn>
                <a:cxn ang="0">
                  <a:pos x="61" y="34"/>
                </a:cxn>
                <a:cxn ang="0">
                  <a:pos x="61" y="8"/>
                </a:cxn>
                <a:cxn ang="0">
                  <a:pos x="95" y="22"/>
                </a:cxn>
                <a:cxn ang="0">
                  <a:pos x="67" y="8"/>
                </a:cxn>
                <a:cxn ang="0">
                  <a:pos x="57" y="34"/>
                </a:cxn>
                <a:cxn ang="0">
                  <a:pos x="57" y="8"/>
                </a:cxn>
                <a:cxn ang="0">
                  <a:pos x="36" y="30"/>
                </a:cxn>
                <a:cxn ang="0">
                  <a:pos x="50" y="8"/>
                </a:cxn>
                <a:cxn ang="0">
                  <a:pos x="38" y="35"/>
                </a:cxn>
                <a:cxn ang="0">
                  <a:pos x="57" y="57"/>
                </a:cxn>
                <a:cxn ang="0">
                  <a:pos x="38" y="35"/>
                </a:cxn>
                <a:cxn ang="0">
                  <a:pos x="57" y="84"/>
                </a:cxn>
                <a:cxn ang="0">
                  <a:pos x="34" y="61"/>
                </a:cxn>
                <a:cxn ang="0">
                  <a:pos x="50" y="110"/>
                </a:cxn>
                <a:cxn ang="0">
                  <a:pos x="38" y="92"/>
                </a:cxn>
                <a:cxn ang="0">
                  <a:pos x="61" y="111"/>
                </a:cxn>
                <a:cxn ang="0">
                  <a:pos x="77" y="91"/>
                </a:cxn>
                <a:cxn ang="0">
                  <a:pos x="61" y="111"/>
                </a:cxn>
                <a:cxn ang="0">
                  <a:pos x="93" y="99"/>
                </a:cxn>
                <a:cxn ang="0">
                  <a:pos x="80" y="92"/>
                </a:cxn>
                <a:cxn ang="0">
                  <a:pos x="61" y="84"/>
                </a:cxn>
                <a:cxn ang="0">
                  <a:pos x="84" y="61"/>
                </a:cxn>
                <a:cxn ang="0">
                  <a:pos x="61" y="57"/>
                </a:cxn>
                <a:cxn ang="0">
                  <a:pos x="80" y="35"/>
                </a:cxn>
                <a:cxn ang="0">
                  <a:pos x="61" y="57"/>
                </a:cxn>
                <a:cxn ang="0">
                  <a:pos x="35" y="33"/>
                </a:cxn>
                <a:cxn ang="0">
                  <a:pos x="7" y="57"/>
                </a:cxn>
                <a:cxn ang="0">
                  <a:pos x="7" y="61"/>
                </a:cxn>
                <a:cxn ang="0">
                  <a:pos x="36" y="89"/>
                </a:cxn>
                <a:cxn ang="0">
                  <a:pos x="7" y="61"/>
                </a:cxn>
                <a:cxn ang="0">
                  <a:pos x="82" y="89"/>
                </a:cxn>
                <a:cxn ang="0">
                  <a:pos x="111" y="61"/>
                </a:cxn>
                <a:cxn ang="0">
                  <a:pos x="95" y="96"/>
                </a:cxn>
              </a:cxnLst>
              <a:rect l="0" t="0" r="r" b="b"/>
              <a:pathLst>
                <a:path w="118" h="119">
                  <a:moveTo>
                    <a:pt x="59" y="0"/>
                  </a:moveTo>
                  <a:cubicBezTo>
                    <a:pt x="26" y="0"/>
                    <a:pt x="0" y="27"/>
                    <a:pt x="0" y="59"/>
                  </a:cubicBezTo>
                  <a:cubicBezTo>
                    <a:pt x="0" y="92"/>
                    <a:pt x="26" y="119"/>
                    <a:pt x="59" y="119"/>
                  </a:cubicBezTo>
                  <a:cubicBezTo>
                    <a:pt x="92" y="119"/>
                    <a:pt x="118" y="92"/>
                    <a:pt x="118" y="59"/>
                  </a:cubicBezTo>
                  <a:cubicBezTo>
                    <a:pt x="118" y="27"/>
                    <a:pt x="92" y="0"/>
                    <a:pt x="59" y="0"/>
                  </a:cubicBezTo>
                  <a:close/>
                  <a:moveTo>
                    <a:pt x="111" y="57"/>
                  </a:moveTo>
                  <a:cubicBezTo>
                    <a:pt x="88" y="57"/>
                    <a:pt x="88" y="57"/>
                    <a:pt x="88" y="57"/>
                  </a:cubicBezTo>
                  <a:cubicBezTo>
                    <a:pt x="87" y="49"/>
                    <a:pt x="86" y="41"/>
                    <a:pt x="83" y="33"/>
                  </a:cubicBezTo>
                  <a:cubicBezTo>
                    <a:pt x="88" y="31"/>
                    <a:pt x="93" y="28"/>
                    <a:pt x="98" y="25"/>
                  </a:cubicBezTo>
                  <a:cubicBezTo>
                    <a:pt x="105" y="34"/>
                    <a:pt x="110" y="45"/>
                    <a:pt x="111" y="57"/>
                  </a:cubicBezTo>
                  <a:close/>
                  <a:moveTo>
                    <a:pt x="57" y="111"/>
                  </a:moveTo>
                  <a:cubicBezTo>
                    <a:pt x="50" y="106"/>
                    <a:pt x="45" y="99"/>
                    <a:pt x="41" y="91"/>
                  </a:cubicBezTo>
                  <a:cubicBezTo>
                    <a:pt x="46" y="89"/>
                    <a:pt x="52" y="88"/>
                    <a:pt x="57" y="88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1"/>
                    <a:pt x="57" y="111"/>
                    <a:pt x="57" y="111"/>
                  </a:cubicBezTo>
                  <a:close/>
                  <a:moveTo>
                    <a:pt x="61" y="8"/>
                  </a:moveTo>
                  <a:cubicBezTo>
                    <a:pt x="68" y="14"/>
                    <a:pt x="74" y="22"/>
                    <a:pt x="78" y="31"/>
                  </a:cubicBezTo>
                  <a:cubicBezTo>
                    <a:pt x="73" y="33"/>
                    <a:pt x="67" y="34"/>
                    <a:pt x="61" y="34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1" y="8"/>
                    <a:pt x="61" y="8"/>
                    <a:pt x="61" y="8"/>
                  </a:cubicBezTo>
                  <a:close/>
                  <a:moveTo>
                    <a:pt x="67" y="8"/>
                  </a:moveTo>
                  <a:cubicBezTo>
                    <a:pt x="78" y="10"/>
                    <a:pt x="88" y="15"/>
                    <a:pt x="95" y="22"/>
                  </a:cubicBezTo>
                  <a:cubicBezTo>
                    <a:pt x="91" y="25"/>
                    <a:pt x="87" y="28"/>
                    <a:pt x="82" y="30"/>
                  </a:cubicBezTo>
                  <a:cubicBezTo>
                    <a:pt x="78" y="22"/>
                    <a:pt x="73" y="14"/>
                    <a:pt x="67" y="8"/>
                  </a:cubicBezTo>
                  <a:close/>
                  <a:moveTo>
                    <a:pt x="57" y="8"/>
                  </a:moveTo>
                  <a:cubicBezTo>
                    <a:pt x="57" y="34"/>
                    <a:pt x="57" y="34"/>
                    <a:pt x="57" y="34"/>
                  </a:cubicBezTo>
                  <a:cubicBezTo>
                    <a:pt x="51" y="34"/>
                    <a:pt x="45" y="33"/>
                    <a:pt x="40" y="31"/>
                  </a:cubicBezTo>
                  <a:cubicBezTo>
                    <a:pt x="44" y="22"/>
                    <a:pt x="50" y="14"/>
                    <a:pt x="57" y="8"/>
                  </a:cubicBezTo>
                  <a:cubicBezTo>
                    <a:pt x="57" y="8"/>
                    <a:pt x="57" y="8"/>
                    <a:pt x="57" y="8"/>
                  </a:cubicBezTo>
                  <a:close/>
                  <a:moveTo>
                    <a:pt x="36" y="30"/>
                  </a:moveTo>
                  <a:cubicBezTo>
                    <a:pt x="31" y="28"/>
                    <a:pt x="27" y="25"/>
                    <a:pt x="23" y="22"/>
                  </a:cubicBezTo>
                  <a:cubicBezTo>
                    <a:pt x="30" y="15"/>
                    <a:pt x="40" y="10"/>
                    <a:pt x="50" y="8"/>
                  </a:cubicBezTo>
                  <a:cubicBezTo>
                    <a:pt x="45" y="14"/>
                    <a:pt x="40" y="22"/>
                    <a:pt x="36" y="30"/>
                  </a:cubicBezTo>
                  <a:close/>
                  <a:moveTo>
                    <a:pt x="38" y="35"/>
                  </a:moveTo>
                  <a:cubicBezTo>
                    <a:pt x="44" y="37"/>
                    <a:pt x="50" y="38"/>
                    <a:pt x="57" y="38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4" y="49"/>
                    <a:pt x="36" y="42"/>
                    <a:pt x="38" y="35"/>
                  </a:cubicBezTo>
                  <a:close/>
                  <a:moveTo>
                    <a:pt x="57" y="61"/>
                  </a:moveTo>
                  <a:cubicBezTo>
                    <a:pt x="57" y="84"/>
                    <a:pt x="57" y="84"/>
                    <a:pt x="57" y="84"/>
                  </a:cubicBezTo>
                  <a:cubicBezTo>
                    <a:pt x="51" y="85"/>
                    <a:pt x="45" y="86"/>
                    <a:pt x="40" y="87"/>
                  </a:cubicBezTo>
                  <a:cubicBezTo>
                    <a:pt x="36" y="79"/>
                    <a:pt x="34" y="71"/>
                    <a:pt x="34" y="61"/>
                  </a:cubicBezTo>
                  <a:lnTo>
                    <a:pt x="57" y="61"/>
                  </a:lnTo>
                  <a:close/>
                  <a:moveTo>
                    <a:pt x="50" y="110"/>
                  </a:moveTo>
                  <a:cubicBezTo>
                    <a:pt x="41" y="109"/>
                    <a:pt x="32" y="105"/>
                    <a:pt x="25" y="99"/>
                  </a:cubicBezTo>
                  <a:cubicBezTo>
                    <a:pt x="29" y="96"/>
                    <a:pt x="33" y="94"/>
                    <a:pt x="38" y="92"/>
                  </a:cubicBezTo>
                  <a:cubicBezTo>
                    <a:pt x="41" y="99"/>
                    <a:pt x="45" y="105"/>
                    <a:pt x="50" y="110"/>
                  </a:cubicBezTo>
                  <a:close/>
                  <a:moveTo>
                    <a:pt x="61" y="111"/>
                  </a:moveTo>
                  <a:cubicBezTo>
                    <a:pt x="61" y="88"/>
                    <a:pt x="61" y="88"/>
                    <a:pt x="61" y="88"/>
                  </a:cubicBezTo>
                  <a:cubicBezTo>
                    <a:pt x="66" y="88"/>
                    <a:pt x="72" y="89"/>
                    <a:pt x="77" y="91"/>
                  </a:cubicBezTo>
                  <a:cubicBezTo>
                    <a:pt x="73" y="99"/>
                    <a:pt x="67" y="106"/>
                    <a:pt x="61" y="111"/>
                  </a:cubicBezTo>
                  <a:cubicBezTo>
                    <a:pt x="61" y="111"/>
                    <a:pt x="61" y="111"/>
                    <a:pt x="61" y="111"/>
                  </a:cubicBezTo>
                  <a:close/>
                  <a:moveTo>
                    <a:pt x="80" y="92"/>
                  </a:moveTo>
                  <a:cubicBezTo>
                    <a:pt x="85" y="94"/>
                    <a:pt x="89" y="96"/>
                    <a:pt x="93" y="99"/>
                  </a:cubicBezTo>
                  <a:cubicBezTo>
                    <a:pt x="86" y="105"/>
                    <a:pt x="77" y="109"/>
                    <a:pt x="67" y="110"/>
                  </a:cubicBezTo>
                  <a:cubicBezTo>
                    <a:pt x="73" y="105"/>
                    <a:pt x="77" y="99"/>
                    <a:pt x="80" y="92"/>
                  </a:cubicBezTo>
                  <a:close/>
                  <a:moveTo>
                    <a:pt x="78" y="87"/>
                  </a:moveTo>
                  <a:cubicBezTo>
                    <a:pt x="73" y="86"/>
                    <a:pt x="67" y="85"/>
                    <a:pt x="61" y="84"/>
                  </a:cubicBezTo>
                  <a:cubicBezTo>
                    <a:pt x="61" y="61"/>
                    <a:pt x="61" y="61"/>
                    <a:pt x="61" y="61"/>
                  </a:cubicBezTo>
                  <a:cubicBezTo>
                    <a:pt x="84" y="61"/>
                    <a:pt x="84" y="61"/>
                    <a:pt x="84" y="61"/>
                  </a:cubicBezTo>
                  <a:cubicBezTo>
                    <a:pt x="84" y="71"/>
                    <a:pt x="82" y="79"/>
                    <a:pt x="78" y="87"/>
                  </a:cubicBezTo>
                  <a:close/>
                  <a:moveTo>
                    <a:pt x="61" y="57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7" y="38"/>
                    <a:pt x="74" y="37"/>
                    <a:pt x="80" y="35"/>
                  </a:cubicBezTo>
                  <a:cubicBezTo>
                    <a:pt x="82" y="42"/>
                    <a:pt x="84" y="49"/>
                    <a:pt x="84" y="57"/>
                  </a:cubicBezTo>
                  <a:lnTo>
                    <a:pt x="61" y="57"/>
                  </a:lnTo>
                  <a:close/>
                  <a:moveTo>
                    <a:pt x="20" y="25"/>
                  </a:moveTo>
                  <a:cubicBezTo>
                    <a:pt x="25" y="28"/>
                    <a:pt x="30" y="31"/>
                    <a:pt x="35" y="33"/>
                  </a:cubicBezTo>
                  <a:cubicBezTo>
                    <a:pt x="32" y="41"/>
                    <a:pt x="30" y="49"/>
                    <a:pt x="30" y="57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8" y="45"/>
                    <a:pt x="13" y="34"/>
                    <a:pt x="20" y="25"/>
                  </a:cubicBezTo>
                  <a:close/>
                  <a:moveTo>
                    <a:pt x="7" y="61"/>
                  </a:moveTo>
                  <a:cubicBezTo>
                    <a:pt x="30" y="61"/>
                    <a:pt x="30" y="61"/>
                    <a:pt x="30" y="61"/>
                  </a:cubicBezTo>
                  <a:cubicBezTo>
                    <a:pt x="31" y="71"/>
                    <a:pt x="33" y="80"/>
                    <a:pt x="36" y="89"/>
                  </a:cubicBezTo>
                  <a:cubicBezTo>
                    <a:pt x="31" y="91"/>
                    <a:pt x="27" y="93"/>
                    <a:pt x="22" y="96"/>
                  </a:cubicBezTo>
                  <a:cubicBezTo>
                    <a:pt x="13" y="87"/>
                    <a:pt x="8" y="75"/>
                    <a:pt x="7" y="61"/>
                  </a:cubicBezTo>
                  <a:close/>
                  <a:moveTo>
                    <a:pt x="95" y="96"/>
                  </a:moveTo>
                  <a:cubicBezTo>
                    <a:pt x="91" y="93"/>
                    <a:pt x="87" y="91"/>
                    <a:pt x="82" y="89"/>
                  </a:cubicBezTo>
                  <a:cubicBezTo>
                    <a:pt x="85" y="80"/>
                    <a:pt x="87" y="71"/>
                    <a:pt x="88" y="61"/>
                  </a:cubicBezTo>
                  <a:cubicBezTo>
                    <a:pt x="111" y="61"/>
                    <a:pt x="111" y="61"/>
                    <a:pt x="111" y="61"/>
                  </a:cubicBezTo>
                  <a:cubicBezTo>
                    <a:pt x="110" y="75"/>
                    <a:pt x="104" y="87"/>
                    <a:pt x="95" y="96"/>
                  </a:cubicBezTo>
                  <a:close/>
                  <a:moveTo>
                    <a:pt x="95" y="96"/>
                  </a:moveTo>
                  <a:cubicBezTo>
                    <a:pt x="95" y="96"/>
                    <a:pt x="95" y="96"/>
                    <a:pt x="95" y="96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4" name="Arc 43"/>
          <p:cNvSpPr/>
          <p:nvPr/>
        </p:nvSpPr>
        <p:spPr>
          <a:xfrm>
            <a:off x="3971615" y="4729244"/>
            <a:ext cx="4915523" cy="4915523"/>
          </a:xfrm>
          <a:prstGeom prst="arc">
            <a:avLst>
              <a:gd name="adj1" fmla="val 10769273"/>
              <a:gd name="adj2" fmla="val 0"/>
            </a:avLst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810889" y="6998206"/>
            <a:ext cx="321451" cy="32145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8726412" y="6998206"/>
            <a:ext cx="321451" cy="32145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269971" y="4567386"/>
            <a:ext cx="321451" cy="32145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023237" y="5306869"/>
            <a:ext cx="321451" cy="3214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520196" y="5306869"/>
            <a:ext cx="321451" cy="3214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ardrop 12"/>
          <p:cNvSpPr/>
          <p:nvPr/>
        </p:nvSpPr>
        <p:spPr>
          <a:xfrm rot="5400000">
            <a:off x="2665718" y="5853036"/>
            <a:ext cx="1145170" cy="1145170"/>
          </a:xfrm>
          <a:prstGeom prst="teardrop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Teardrop 13"/>
          <p:cNvSpPr/>
          <p:nvPr/>
        </p:nvSpPr>
        <p:spPr>
          <a:xfrm rot="5400000">
            <a:off x="3355498" y="4165571"/>
            <a:ext cx="1145170" cy="1145170"/>
          </a:xfrm>
          <a:prstGeom prst="teardrop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Teardrop 14"/>
          <p:cNvSpPr/>
          <p:nvPr/>
        </p:nvSpPr>
        <p:spPr>
          <a:xfrm rot="16200000" flipH="1">
            <a:off x="8381521" y="4165572"/>
            <a:ext cx="1145170" cy="1145170"/>
          </a:xfrm>
          <a:prstGeom prst="teardrop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ardrop 15"/>
          <p:cNvSpPr/>
          <p:nvPr/>
        </p:nvSpPr>
        <p:spPr>
          <a:xfrm rot="16200000" flipH="1">
            <a:off x="9141618" y="5853036"/>
            <a:ext cx="1145170" cy="1145170"/>
          </a:xfrm>
          <a:prstGeom prst="teardrop">
            <a:avLst/>
          </a:prstGeom>
          <a:solidFill>
            <a:schemeClr val="accent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Teardrop 16"/>
          <p:cNvSpPr/>
          <p:nvPr/>
        </p:nvSpPr>
        <p:spPr>
          <a:xfrm rot="13500000" flipH="1">
            <a:off x="5858111" y="3118073"/>
            <a:ext cx="1145170" cy="1145170"/>
          </a:xfrm>
          <a:prstGeom prst="teardrop">
            <a:avLst/>
          </a:prstGeom>
          <a:solidFill>
            <a:schemeClr val="accent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Freeform 127"/>
          <p:cNvSpPr>
            <a:spLocks/>
          </p:cNvSpPr>
          <p:nvPr/>
        </p:nvSpPr>
        <p:spPr bwMode="auto">
          <a:xfrm>
            <a:off x="6193757" y="3483115"/>
            <a:ext cx="473879" cy="522147"/>
          </a:xfrm>
          <a:custGeom>
            <a:avLst/>
            <a:gdLst/>
            <a:ahLst/>
            <a:cxnLst>
              <a:cxn ang="0">
                <a:pos x="40" y="55"/>
              </a:cxn>
              <a:cxn ang="0">
                <a:pos x="32" y="51"/>
              </a:cxn>
              <a:cxn ang="0">
                <a:pos x="4" y="24"/>
              </a:cxn>
              <a:cxn ang="0">
                <a:pos x="0" y="14"/>
              </a:cxn>
              <a:cxn ang="0">
                <a:pos x="13" y="0"/>
              </a:cxn>
              <a:cxn ang="0">
                <a:pos x="23" y="5"/>
              </a:cxn>
              <a:cxn ang="0">
                <a:pos x="45" y="26"/>
              </a:cxn>
              <a:cxn ang="0">
                <a:pos x="45" y="27"/>
              </a:cxn>
              <a:cxn ang="0">
                <a:pos x="42" y="30"/>
              </a:cxn>
              <a:cxn ang="0">
                <a:pos x="42" y="29"/>
              </a:cxn>
              <a:cxn ang="0">
                <a:pos x="20" y="8"/>
              </a:cxn>
              <a:cxn ang="0">
                <a:pos x="13" y="5"/>
              </a:cxn>
              <a:cxn ang="0">
                <a:pos x="4" y="14"/>
              </a:cxn>
              <a:cxn ang="0">
                <a:pos x="7" y="21"/>
              </a:cxn>
              <a:cxn ang="0">
                <a:pos x="35" y="48"/>
              </a:cxn>
              <a:cxn ang="0">
                <a:pos x="40" y="50"/>
              </a:cxn>
              <a:cxn ang="0">
                <a:pos x="45" y="45"/>
              </a:cxn>
              <a:cxn ang="0">
                <a:pos x="43" y="40"/>
              </a:cxn>
              <a:cxn ang="0">
                <a:pos x="22" y="19"/>
              </a:cxn>
              <a:cxn ang="0">
                <a:pos x="20" y="18"/>
              </a:cxn>
              <a:cxn ang="0">
                <a:pos x="18" y="21"/>
              </a:cxn>
              <a:cxn ang="0">
                <a:pos x="19" y="23"/>
              </a:cxn>
              <a:cxn ang="0">
                <a:pos x="33" y="38"/>
              </a:cxn>
              <a:cxn ang="0">
                <a:pos x="34" y="38"/>
              </a:cxn>
              <a:cxn ang="0">
                <a:pos x="31" y="41"/>
              </a:cxn>
              <a:cxn ang="0">
                <a:pos x="30" y="41"/>
              </a:cxn>
              <a:cxn ang="0">
                <a:pos x="16" y="26"/>
              </a:cxn>
              <a:cxn ang="0">
                <a:pos x="13" y="21"/>
              </a:cxn>
              <a:cxn ang="0">
                <a:pos x="20" y="14"/>
              </a:cxn>
              <a:cxn ang="0">
                <a:pos x="26" y="16"/>
              </a:cxn>
              <a:cxn ang="0">
                <a:pos x="46" y="37"/>
              </a:cxn>
              <a:cxn ang="0">
                <a:pos x="50" y="45"/>
              </a:cxn>
              <a:cxn ang="0">
                <a:pos x="40" y="55"/>
              </a:cxn>
            </a:cxnLst>
            <a:rect l="0" t="0" r="r" b="b"/>
            <a:pathLst>
              <a:path w="50" h="55">
                <a:moveTo>
                  <a:pt x="40" y="55"/>
                </a:moveTo>
                <a:cubicBezTo>
                  <a:pt x="37" y="55"/>
                  <a:pt x="34" y="54"/>
                  <a:pt x="32" y="51"/>
                </a:cubicBezTo>
                <a:cubicBezTo>
                  <a:pt x="4" y="24"/>
                  <a:pt x="4" y="24"/>
                  <a:pt x="4" y="24"/>
                </a:cubicBezTo>
                <a:cubicBezTo>
                  <a:pt x="1" y="21"/>
                  <a:pt x="0" y="18"/>
                  <a:pt x="0" y="14"/>
                </a:cubicBezTo>
                <a:cubicBezTo>
                  <a:pt x="0" y="7"/>
                  <a:pt x="6" y="0"/>
                  <a:pt x="13" y="0"/>
                </a:cubicBezTo>
                <a:cubicBezTo>
                  <a:pt x="17" y="0"/>
                  <a:pt x="21" y="2"/>
                  <a:pt x="23" y="5"/>
                </a:cubicBezTo>
                <a:cubicBezTo>
                  <a:pt x="45" y="26"/>
                  <a:pt x="45" y="26"/>
                  <a:pt x="45" y="26"/>
                </a:cubicBezTo>
                <a:cubicBezTo>
                  <a:pt x="45" y="26"/>
                  <a:pt x="45" y="27"/>
                  <a:pt x="45" y="27"/>
                </a:cubicBezTo>
                <a:cubicBezTo>
                  <a:pt x="45" y="28"/>
                  <a:pt x="43" y="30"/>
                  <a:pt x="42" y="30"/>
                </a:cubicBezTo>
                <a:cubicBezTo>
                  <a:pt x="42" y="30"/>
                  <a:pt x="42" y="30"/>
                  <a:pt x="42" y="29"/>
                </a:cubicBezTo>
                <a:cubicBezTo>
                  <a:pt x="20" y="8"/>
                  <a:pt x="20" y="8"/>
                  <a:pt x="20" y="8"/>
                </a:cubicBezTo>
                <a:cubicBezTo>
                  <a:pt x="18" y="6"/>
                  <a:pt x="16" y="5"/>
                  <a:pt x="13" y="5"/>
                </a:cubicBezTo>
                <a:cubicBezTo>
                  <a:pt x="8" y="5"/>
                  <a:pt x="4" y="9"/>
                  <a:pt x="4" y="14"/>
                </a:cubicBezTo>
                <a:cubicBezTo>
                  <a:pt x="4" y="16"/>
                  <a:pt x="5" y="19"/>
                  <a:pt x="7" y="21"/>
                </a:cubicBezTo>
                <a:cubicBezTo>
                  <a:pt x="35" y="48"/>
                  <a:pt x="35" y="48"/>
                  <a:pt x="35" y="48"/>
                </a:cubicBezTo>
                <a:cubicBezTo>
                  <a:pt x="36" y="50"/>
                  <a:pt x="38" y="50"/>
                  <a:pt x="40" y="50"/>
                </a:cubicBezTo>
                <a:cubicBezTo>
                  <a:pt x="43" y="50"/>
                  <a:pt x="45" y="48"/>
                  <a:pt x="45" y="45"/>
                </a:cubicBezTo>
                <a:cubicBezTo>
                  <a:pt x="45" y="43"/>
                  <a:pt x="44" y="41"/>
                  <a:pt x="43" y="40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1" y="18"/>
                  <a:pt x="20" y="18"/>
                </a:cubicBezTo>
                <a:cubicBezTo>
                  <a:pt x="19" y="18"/>
                  <a:pt x="18" y="19"/>
                  <a:pt x="18" y="21"/>
                </a:cubicBezTo>
                <a:cubicBezTo>
                  <a:pt x="18" y="22"/>
                  <a:pt x="18" y="22"/>
                  <a:pt x="19" y="23"/>
                </a:cubicBezTo>
                <a:cubicBezTo>
                  <a:pt x="33" y="38"/>
                  <a:pt x="33" y="38"/>
                  <a:pt x="33" y="38"/>
                </a:cubicBezTo>
                <a:cubicBezTo>
                  <a:pt x="34" y="38"/>
                  <a:pt x="34" y="38"/>
                  <a:pt x="34" y="38"/>
                </a:cubicBezTo>
                <a:cubicBezTo>
                  <a:pt x="34" y="39"/>
                  <a:pt x="32" y="41"/>
                  <a:pt x="31" y="41"/>
                </a:cubicBezTo>
                <a:cubicBezTo>
                  <a:pt x="31" y="41"/>
                  <a:pt x="30" y="41"/>
                  <a:pt x="30" y="41"/>
                </a:cubicBezTo>
                <a:cubicBezTo>
                  <a:pt x="16" y="26"/>
                  <a:pt x="16" y="26"/>
                  <a:pt x="16" y="26"/>
                </a:cubicBezTo>
                <a:cubicBezTo>
                  <a:pt x="14" y="25"/>
                  <a:pt x="13" y="23"/>
                  <a:pt x="13" y="21"/>
                </a:cubicBezTo>
                <a:cubicBezTo>
                  <a:pt x="13" y="17"/>
                  <a:pt x="16" y="14"/>
                  <a:pt x="20" y="14"/>
                </a:cubicBezTo>
                <a:cubicBezTo>
                  <a:pt x="22" y="14"/>
                  <a:pt x="24" y="15"/>
                  <a:pt x="26" y="16"/>
                </a:cubicBezTo>
                <a:cubicBezTo>
                  <a:pt x="46" y="37"/>
                  <a:pt x="46" y="37"/>
                  <a:pt x="46" y="37"/>
                </a:cubicBezTo>
                <a:cubicBezTo>
                  <a:pt x="49" y="39"/>
                  <a:pt x="50" y="42"/>
                  <a:pt x="50" y="45"/>
                </a:cubicBezTo>
                <a:cubicBezTo>
                  <a:pt x="50" y="51"/>
                  <a:pt x="46" y="55"/>
                  <a:pt x="40" y="5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6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Freeform 137"/>
          <p:cNvSpPr>
            <a:spLocks noEditPoints="1"/>
          </p:cNvSpPr>
          <p:nvPr/>
        </p:nvSpPr>
        <p:spPr bwMode="auto">
          <a:xfrm>
            <a:off x="9486510" y="6307663"/>
            <a:ext cx="417633" cy="427655"/>
          </a:xfrm>
          <a:custGeom>
            <a:avLst/>
            <a:gdLst/>
            <a:ahLst/>
            <a:cxnLst>
              <a:cxn ang="0">
                <a:pos x="46" y="30"/>
              </a:cxn>
              <a:cxn ang="0">
                <a:pos x="39" y="36"/>
              </a:cxn>
              <a:cxn ang="0">
                <a:pos x="39" y="50"/>
              </a:cxn>
              <a:cxn ang="0">
                <a:pos x="38" y="50"/>
              </a:cxn>
              <a:cxn ang="0">
                <a:pos x="24" y="58"/>
              </a:cxn>
              <a:cxn ang="0">
                <a:pos x="24" y="59"/>
              </a:cxn>
              <a:cxn ang="0">
                <a:pos x="23" y="58"/>
              </a:cxn>
              <a:cxn ang="0">
                <a:pos x="21" y="56"/>
              </a:cxn>
              <a:cxn ang="0">
                <a:pos x="21" y="55"/>
              </a:cxn>
              <a:cxn ang="0">
                <a:pos x="24" y="45"/>
              </a:cxn>
              <a:cxn ang="0">
                <a:pos x="14" y="35"/>
              </a:cxn>
              <a:cxn ang="0">
                <a:pos x="4" y="38"/>
              </a:cxn>
              <a:cxn ang="0">
                <a:pos x="3" y="38"/>
              </a:cxn>
              <a:cxn ang="0">
                <a:pos x="3" y="38"/>
              </a:cxn>
              <a:cxn ang="0">
                <a:pos x="0" y="35"/>
              </a:cxn>
              <a:cxn ang="0">
                <a:pos x="0" y="34"/>
              </a:cxn>
              <a:cxn ang="0">
                <a:pos x="8" y="20"/>
              </a:cxn>
              <a:cxn ang="0">
                <a:pos x="9" y="20"/>
              </a:cxn>
              <a:cxn ang="0">
                <a:pos x="23" y="19"/>
              </a:cxn>
              <a:cxn ang="0">
                <a:pos x="29" y="12"/>
              </a:cxn>
              <a:cxn ang="0">
                <a:pos x="57" y="0"/>
              </a:cxn>
              <a:cxn ang="0">
                <a:pos x="58" y="1"/>
              </a:cxn>
              <a:cxn ang="0">
                <a:pos x="46" y="30"/>
              </a:cxn>
              <a:cxn ang="0">
                <a:pos x="47" y="8"/>
              </a:cxn>
              <a:cxn ang="0">
                <a:pos x="43" y="12"/>
              </a:cxn>
              <a:cxn ang="0">
                <a:pos x="47" y="15"/>
              </a:cxn>
              <a:cxn ang="0">
                <a:pos x="50" y="12"/>
              </a:cxn>
              <a:cxn ang="0">
                <a:pos x="47" y="8"/>
              </a:cxn>
            </a:cxnLst>
            <a:rect l="0" t="0" r="r" b="b"/>
            <a:pathLst>
              <a:path w="58" h="59">
                <a:moveTo>
                  <a:pt x="46" y="30"/>
                </a:moveTo>
                <a:cubicBezTo>
                  <a:pt x="44" y="32"/>
                  <a:pt x="42" y="34"/>
                  <a:pt x="39" y="36"/>
                </a:cubicBezTo>
                <a:cubicBezTo>
                  <a:pt x="39" y="50"/>
                  <a:pt x="39" y="50"/>
                  <a:pt x="39" y="50"/>
                </a:cubicBezTo>
                <a:cubicBezTo>
                  <a:pt x="39" y="50"/>
                  <a:pt x="39" y="50"/>
                  <a:pt x="38" y="50"/>
                </a:cubicBezTo>
                <a:cubicBezTo>
                  <a:pt x="24" y="58"/>
                  <a:pt x="24" y="58"/>
                  <a:pt x="24" y="58"/>
                </a:cubicBezTo>
                <a:cubicBezTo>
                  <a:pt x="24" y="59"/>
                  <a:pt x="24" y="59"/>
                  <a:pt x="24" y="59"/>
                </a:cubicBezTo>
                <a:cubicBezTo>
                  <a:pt x="24" y="59"/>
                  <a:pt x="23" y="58"/>
                  <a:pt x="23" y="58"/>
                </a:cubicBezTo>
                <a:cubicBezTo>
                  <a:pt x="21" y="56"/>
                  <a:pt x="21" y="56"/>
                  <a:pt x="21" y="56"/>
                </a:cubicBezTo>
                <a:cubicBezTo>
                  <a:pt x="21" y="56"/>
                  <a:pt x="20" y="55"/>
                  <a:pt x="21" y="55"/>
                </a:cubicBezTo>
                <a:cubicBezTo>
                  <a:pt x="24" y="45"/>
                  <a:pt x="24" y="45"/>
                  <a:pt x="24" y="45"/>
                </a:cubicBezTo>
                <a:cubicBezTo>
                  <a:pt x="14" y="35"/>
                  <a:pt x="14" y="35"/>
                  <a:pt x="14" y="35"/>
                </a:cubicBezTo>
                <a:cubicBezTo>
                  <a:pt x="4" y="38"/>
                  <a:pt x="4" y="38"/>
                  <a:pt x="4" y="38"/>
                </a:cubicBezTo>
                <a:cubicBezTo>
                  <a:pt x="4" y="38"/>
                  <a:pt x="3" y="38"/>
                  <a:pt x="3" y="38"/>
                </a:cubicBezTo>
                <a:cubicBezTo>
                  <a:pt x="3" y="38"/>
                  <a:pt x="3" y="38"/>
                  <a:pt x="3" y="38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5"/>
                  <a:pt x="0" y="34"/>
                  <a:pt x="0" y="34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20"/>
                  <a:pt x="9" y="20"/>
                  <a:pt x="9" y="20"/>
                </a:cubicBezTo>
                <a:cubicBezTo>
                  <a:pt x="23" y="19"/>
                  <a:pt x="23" y="19"/>
                  <a:pt x="23" y="19"/>
                </a:cubicBezTo>
                <a:cubicBezTo>
                  <a:pt x="25" y="17"/>
                  <a:pt x="27" y="14"/>
                  <a:pt x="29" y="12"/>
                </a:cubicBezTo>
                <a:cubicBezTo>
                  <a:pt x="38" y="3"/>
                  <a:pt x="45" y="0"/>
                  <a:pt x="57" y="0"/>
                </a:cubicBezTo>
                <a:cubicBezTo>
                  <a:pt x="58" y="0"/>
                  <a:pt x="58" y="1"/>
                  <a:pt x="58" y="1"/>
                </a:cubicBezTo>
                <a:cubicBezTo>
                  <a:pt x="58" y="13"/>
                  <a:pt x="55" y="21"/>
                  <a:pt x="46" y="30"/>
                </a:cubicBezTo>
                <a:close/>
                <a:moveTo>
                  <a:pt x="47" y="8"/>
                </a:moveTo>
                <a:cubicBezTo>
                  <a:pt x="45" y="8"/>
                  <a:pt x="43" y="10"/>
                  <a:pt x="43" y="12"/>
                </a:cubicBezTo>
                <a:cubicBezTo>
                  <a:pt x="43" y="14"/>
                  <a:pt x="45" y="15"/>
                  <a:pt x="47" y="15"/>
                </a:cubicBezTo>
                <a:cubicBezTo>
                  <a:pt x="49" y="15"/>
                  <a:pt x="50" y="14"/>
                  <a:pt x="50" y="12"/>
                </a:cubicBezTo>
                <a:cubicBezTo>
                  <a:pt x="50" y="10"/>
                  <a:pt x="49" y="8"/>
                  <a:pt x="47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6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Freeform 145"/>
          <p:cNvSpPr>
            <a:spLocks/>
          </p:cNvSpPr>
          <p:nvPr/>
        </p:nvSpPr>
        <p:spPr bwMode="auto">
          <a:xfrm>
            <a:off x="3698063" y="4539363"/>
            <a:ext cx="461064" cy="397586"/>
          </a:xfrm>
          <a:custGeom>
            <a:avLst/>
            <a:gdLst/>
            <a:ahLst/>
            <a:cxnLst>
              <a:cxn ang="0">
                <a:pos x="64" y="51"/>
              </a:cxn>
              <a:cxn ang="0">
                <a:pos x="60" y="55"/>
              </a:cxn>
              <a:cxn ang="0">
                <a:pos x="49" y="55"/>
              </a:cxn>
              <a:cxn ang="0">
                <a:pos x="45" y="51"/>
              </a:cxn>
              <a:cxn ang="0">
                <a:pos x="45" y="40"/>
              </a:cxn>
              <a:cxn ang="0">
                <a:pos x="49" y="36"/>
              </a:cxn>
              <a:cxn ang="0">
                <a:pos x="52" y="36"/>
              </a:cxn>
              <a:cxn ang="0">
                <a:pos x="52" y="30"/>
              </a:cxn>
              <a:cxn ang="0">
                <a:pos x="34" y="30"/>
              </a:cxn>
              <a:cxn ang="0">
                <a:pos x="34" y="36"/>
              </a:cxn>
              <a:cxn ang="0">
                <a:pos x="37" y="36"/>
              </a:cxn>
              <a:cxn ang="0">
                <a:pos x="41" y="40"/>
              </a:cxn>
              <a:cxn ang="0">
                <a:pos x="41" y="51"/>
              </a:cxn>
              <a:cxn ang="0">
                <a:pos x="37" y="55"/>
              </a:cxn>
              <a:cxn ang="0">
                <a:pos x="26" y="55"/>
              </a:cxn>
              <a:cxn ang="0">
                <a:pos x="23" y="51"/>
              </a:cxn>
              <a:cxn ang="0">
                <a:pos x="23" y="40"/>
              </a:cxn>
              <a:cxn ang="0">
                <a:pos x="26" y="36"/>
              </a:cxn>
              <a:cxn ang="0">
                <a:pos x="29" y="36"/>
              </a:cxn>
              <a:cxn ang="0">
                <a:pos x="29" y="30"/>
              </a:cxn>
              <a:cxn ang="0">
                <a:pos x="11" y="30"/>
              </a:cxn>
              <a:cxn ang="0">
                <a:pos x="11" y="36"/>
              </a:cxn>
              <a:cxn ang="0">
                <a:pos x="15" y="36"/>
              </a:cxn>
              <a:cxn ang="0">
                <a:pos x="18" y="40"/>
              </a:cxn>
              <a:cxn ang="0">
                <a:pos x="18" y="51"/>
              </a:cxn>
              <a:cxn ang="0">
                <a:pos x="15" y="55"/>
              </a:cxn>
              <a:cxn ang="0">
                <a:pos x="3" y="55"/>
              </a:cxn>
              <a:cxn ang="0">
                <a:pos x="0" y="51"/>
              </a:cxn>
              <a:cxn ang="0">
                <a:pos x="0" y="40"/>
              </a:cxn>
              <a:cxn ang="0">
                <a:pos x="3" y="36"/>
              </a:cxn>
              <a:cxn ang="0">
                <a:pos x="7" y="36"/>
              </a:cxn>
              <a:cxn ang="0">
                <a:pos x="7" y="30"/>
              </a:cxn>
              <a:cxn ang="0">
                <a:pos x="11" y="25"/>
              </a:cxn>
              <a:cxn ang="0">
                <a:pos x="29" y="25"/>
              </a:cxn>
              <a:cxn ang="0">
                <a:pos x="29" y="18"/>
              </a:cxn>
              <a:cxn ang="0">
                <a:pos x="26" y="18"/>
              </a:cxn>
              <a:cxn ang="0">
                <a:pos x="23" y="15"/>
              </a:cxn>
              <a:cxn ang="0">
                <a:pos x="23" y="3"/>
              </a:cxn>
              <a:cxn ang="0">
                <a:pos x="26" y="0"/>
              </a:cxn>
              <a:cxn ang="0">
                <a:pos x="37" y="0"/>
              </a:cxn>
              <a:cxn ang="0">
                <a:pos x="41" y="3"/>
              </a:cxn>
              <a:cxn ang="0">
                <a:pos x="41" y="15"/>
              </a:cxn>
              <a:cxn ang="0">
                <a:pos x="37" y="18"/>
              </a:cxn>
              <a:cxn ang="0">
                <a:pos x="34" y="18"/>
              </a:cxn>
              <a:cxn ang="0">
                <a:pos x="34" y="25"/>
              </a:cxn>
              <a:cxn ang="0">
                <a:pos x="52" y="25"/>
              </a:cxn>
              <a:cxn ang="0">
                <a:pos x="57" y="30"/>
              </a:cxn>
              <a:cxn ang="0">
                <a:pos x="57" y="36"/>
              </a:cxn>
              <a:cxn ang="0">
                <a:pos x="60" y="36"/>
              </a:cxn>
              <a:cxn ang="0">
                <a:pos x="64" y="40"/>
              </a:cxn>
              <a:cxn ang="0">
                <a:pos x="64" y="51"/>
              </a:cxn>
            </a:cxnLst>
            <a:rect l="0" t="0" r="r" b="b"/>
            <a:pathLst>
              <a:path w="64" h="55">
                <a:moveTo>
                  <a:pt x="64" y="51"/>
                </a:moveTo>
                <a:cubicBezTo>
                  <a:pt x="64" y="53"/>
                  <a:pt x="62" y="55"/>
                  <a:pt x="60" y="55"/>
                </a:cubicBezTo>
                <a:cubicBezTo>
                  <a:pt x="49" y="55"/>
                  <a:pt x="49" y="55"/>
                  <a:pt x="49" y="55"/>
                </a:cubicBezTo>
                <a:cubicBezTo>
                  <a:pt x="47" y="55"/>
                  <a:pt x="45" y="53"/>
                  <a:pt x="45" y="51"/>
                </a:cubicBezTo>
                <a:cubicBezTo>
                  <a:pt x="45" y="40"/>
                  <a:pt x="45" y="40"/>
                  <a:pt x="45" y="40"/>
                </a:cubicBezTo>
                <a:cubicBezTo>
                  <a:pt x="45" y="38"/>
                  <a:pt x="47" y="36"/>
                  <a:pt x="49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0"/>
                  <a:pt x="52" y="30"/>
                  <a:pt x="52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6"/>
                  <a:pt x="34" y="36"/>
                  <a:pt x="34" y="36"/>
                </a:cubicBezTo>
                <a:cubicBezTo>
                  <a:pt x="37" y="36"/>
                  <a:pt x="37" y="36"/>
                  <a:pt x="37" y="36"/>
                </a:cubicBezTo>
                <a:cubicBezTo>
                  <a:pt x="39" y="36"/>
                  <a:pt x="41" y="38"/>
                  <a:pt x="41" y="40"/>
                </a:cubicBezTo>
                <a:cubicBezTo>
                  <a:pt x="41" y="51"/>
                  <a:pt x="41" y="51"/>
                  <a:pt x="41" y="51"/>
                </a:cubicBezTo>
                <a:cubicBezTo>
                  <a:pt x="41" y="53"/>
                  <a:pt x="39" y="55"/>
                  <a:pt x="37" y="55"/>
                </a:cubicBezTo>
                <a:cubicBezTo>
                  <a:pt x="26" y="55"/>
                  <a:pt x="26" y="55"/>
                  <a:pt x="26" y="55"/>
                </a:cubicBezTo>
                <a:cubicBezTo>
                  <a:pt x="24" y="55"/>
                  <a:pt x="23" y="53"/>
                  <a:pt x="23" y="51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38"/>
                  <a:pt x="24" y="36"/>
                  <a:pt x="26" y="36"/>
                </a:cubicBezTo>
                <a:cubicBezTo>
                  <a:pt x="29" y="36"/>
                  <a:pt x="29" y="36"/>
                  <a:pt x="29" y="36"/>
                </a:cubicBezTo>
                <a:cubicBezTo>
                  <a:pt x="29" y="30"/>
                  <a:pt x="29" y="30"/>
                  <a:pt x="29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6"/>
                  <a:pt x="11" y="36"/>
                  <a:pt x="11" y="36"/>
                </a:cubicBezTo>
                <a:cubicBezTo>
                  <a:pt x="15" y="36"/>
                  <a:pt x="15" y="36"/>
                  <a:pt x="15" y="36"/>
                </a:cubicBezTo>
                <a:cubicBezTo>
                  <a:pt x="17" y="36"/>
                  <a:pt x="18" y="38"/>
                  <a:pt x="18" y="40"/>
                </a:cubicBezTo>
                <a:cubicBezTo>
                  <a:pt x="18" y="51"/>
                  <a:pt x="18" y="51"/>
                  <a:pt x="18" y="51"/>
                </a:cubicBezTo>
                <a:cubicBezTo>
                  <a:pt x="18" y="53"/>
                  <a:pt x="17" y="55"/>
                  <a:pt x="15" y="55"/>
                </a:cubicBezTo>
                <a:cubicBezTo>
                  <a:pt x="3" y="55"/>
                  <a:pt x="3" y="55"/>
                  <a:pt x="3" y="55"/>
                </a:cubicBezTo>
                <a:cubicBezTo>
                  <a:pt x="1" y="55"/>
                  <a:pt x="0" y="53"/>
                  <a:pt x="0" y="5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8"/>
                  <a:pt x="1" y="36"/>
                  <a:pt x="3" y="36"/>
                </a:cubicBezTo>
                <a:cubicBezTo>
                  <a:pt x="7" y="36"/>
                  <a:pt x="7" y="36"/>
                  <a:pt x="7" y="36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27"/>
                  <a:pt x="9" y="25"/>
                  <a:pt x="11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18"/>
                  <a:pt x="29" y="18"/>
                  <a:pt x="29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4" y="18"/>
                  <a:pt x="23" y="17"/>
                  <a:pt x="23" y="15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1"/>
                  <a:pt x="24" y="0"/>
                  <a:pt x="26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41" y="1"/>
                  <a:pt x="41" y="3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7"/>
                  <a:pt x="39" y="18"/>
                  <a:pt x="37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25"/>
                  <a:pt x="34" y="25"/>
                  <a:pt x="34" y="25"/>
                </a:cubicBezTo>
                <a:cubicBezTo>
                  <a:pt x="52" y="25"/>
                  <a:pt x="52" y="25"/>
                  <a:pt x="52" y="25"/>
                </a:cubicBezTo>
                <a:cubicBezTo>
                  <a:pt x="55" y="25"/>
                  <a:pt x="57" y="27"/>
                  <a:pt x="57" y="30"/>
                </a:cubicBezTo>
                <a:cubicBezTo>
                  <a:pt x="57" y="36"/>
                  <a:pt x="57" y="36"/>
                  <a:pt x="57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2" y="36"/>
                  <a:pt x="64" y="38"/>
                  <a:pt x="64" y="40"/>
                </a:cubicBezTo>
                <a:lnTo>
                  <a:pt x="64" y="5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6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Freeform 146"/>
          <p:cNvSpPr>
            <a:spLocks noEditPoints="1"/>
          </p:cNvSpPr>
          <p:nvPr/>
        </p:nvSpPr>
        <p:spPr bwMode="auto">
          <a:xfrm>
            <a:off x="3023712" y="6269240"/>
            <a:ext cx="461064" cy="504500"/>
          </a:xfrm>
          <a:custGeom>
            <a:avLst/>
            <a:gdLst/>
            <a:ahLst/>
            <a:cxnLst>
              <a:cxn ang="0">
                <a:pos x="49" y="42"/>
              </a:cxn>
              <a:cxn ang="0">
                <a:pos x="33" y="58"/>
              </a:cxn>
              <a:cxn ang="0">
                <a:pos x="33" y="46"/>
              </a:cxn>
              <a:cxn ang="0">
                <a:pos x="31" y="45"/>
              </a:cxn>
              <a:cxn ang="0">
                <a:pos x="31" y="58"/>
              </a:cxn>
              <a:cxn ang="0">
                <a:pos x="14" y="42"/>
              </a:cxn>
              <a:cxn ang="0">
                <a:pos x="1" y="33"/>
              </a:cxn>
              <a:cxn ang="0">
                <a:pos x="3" y="31"/>
              </a:cxn>
              <a:cxn ang="0">
                <a:pos x="4" y="31"/>
              </a:cxn>
              <a:cxn ang="0">
                <a:pos x="4" y="7"/>
              </a:cxn>
              <a:cxn ang="0">
                <a:pos x="9" y="0"/>
              </a:cxn>
              <a:cxn ang="0">
                <a:pos x="54" y="0"/>
              </a:cxn>
              <a:cxn ang="0">
                <a:pos x="60" y="7"/>
              </a:cxn>
              <a:cxn ang="0">
                <a:pos x="60" y="31"/>
              </a:cxn>
              <a:cxn ang="0">
                <a:pos x="61" y="31"/>
              </a:cxn>
              <a:cxn ang="0">
                <a:pos x="63" y="33"/>
              </a:cxn>
              <a:cxn ang="0">
                <a:pos x="49" y="42"/>
              </a:cxn>
              <a:cxn ang="0">
                <a:pos x="57" y="9"/>
              </a:cxn>
              <a:cxn ang="0">
                <a:pos x="52" y="4"/>
              </a:cxn>
              <a:cxn ang="0">
                <a:pos x="12" y="4"/>
              </a:cxn>
              <a:cxn ang="0">
                <a:pos x="7" y="9"/>
              </a:cxn>
              <a:cxn ang="0">
                <a:pos x="7" y="33"/>
              </a:cxn>
              <a:cxn ang="0">
                <a:pos x="27" y="37"/>
              </a:cxn>
              <a:cxn ang="0">
                <a:pos x="30" y="38"/>
              </a:cxn>
              <a:cxn ang="0">
                <a:pos x="30" y="38"/>
              </a:cxn>
              <a:cxn ang="0">
                <a:pos x="33" y="40"/>
              </a:cxn>
              <a:cxn ang="0">
                <a:pos x="37" y="37"/>
              </a:cxn>
              <a:cxn ang="0">
                <a:pos x="57" y="33"/>
              </a:cxn>
              <a:cxn ang="0">
                <a:pos x="57" y="9"/>
              </a:cxn>
              <a:cxn ang="0">
                <a:pos x="23" y="34"/>
              </a:cxn>
              <a:cxn ang="0">
                <a:pos x="16" y="27"/>
              </a:cxn>
              <a:cxn ang="0">
                <a:pos x="23" y="20"/>
              </a:cxn>
              <a:cxn ang="0">
                <a:pos x="31" y="27"/>
              </a:cxn>
              <a:cxn ang="0">
                <a:pos x="23" y="34"/>
              </a:cxn>
              <a:cxn ang="0">
                <a:pos x="41" y="34"/>
              </a:cxn>
              <a:cxn ang="0">
                <a:pos x="33" y="27"/>
              </a:cxn>
              <a:cxn ang="0">
                <a:pos x="41" y="20"/>
              </a:cxn>
              <a:cxn ang="0">
                <a:pos x="49" y="27"/>
              </a:cxn>
              <a:cxn ang="0">
                <a:pos x="41" y="34"/>
              </a:cxn>
            </a:cxnLst>
            <a:rect l="0" t="0" r="r" b="b"/>
            <a:pathLst>
              <a:path w="64" h="70">
                <a:moveTo>
                  <a:pt x="49" y="42"/>
                </a:moveTo>
                <a:cubicBezTo>
                  <a:pt x="56" y="66"/>
                  <a:pt x="32" y="70"/>
                  <a:pt x="33" y="58"/>
                </a:cubicBezTo>
                <a:cubicBezTo>
                  <a:pt x="33" y="58"/>
                  <a:pt x="33" y="51"/>
                  <a:pt x="33" y="46"/>
                </a:cubicBezTo>
                <a:cubicBezTo>
                  <a:pt x="32" y="46"/>
                  <a:pt x="32" y="46"/>
                  <a:pt x="31" y="45"/>
                </a:cubicBezTo>
                <a:cubicBezTo>
                  <a:pt x="31" y="51"/>
                  <a:pt x="31" y="58"/>
                  <a:pt x="31" y="58"/>
                </a:cubicBezTo>
                <a:cubicBezTo>
                  <a:pt x="31" y="70"/>
                  <a:pt x="7" y="66"/>
                  <a:pt x="14" y="42"/>
                </a:cubicBezTo>
                <a:cubicBezTo>
                  <a:pt x="7" y="39"/>
                  <a:pt x="3" y="36"/>
                  <a:pt x="1" y="33"/>
                </a:cubicBezTo>
                <a:cubicBezTo>
                  <a:pt x="0" y="31"/>
                  <a:pt x="1" y="29"/>
                  <a:pt x="3" y="31"/>
                </a:cubicBezTo>
                <a:cubicBezTo>
                  <a:pt x="3" y="31"/>
                  <a:pt x="3" y="31"/>
                  <a:pt x="4" y="31"/>
                </a:cubicBezTo>
                <a:cubicBezTo>
                  <a:pt x="4" y="7"/>
                  <a:pt x="4" y="7"/>
                  <a:pt x="4" y="7"/>
                </a:cubicBezTo>
                <a:cubicBezTo>
                  <a:pt x="4" y="3"/>
                  <a:pt x="6" y="0"/>
                  <a:pt x="9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7" y="0"/>
                  <a:pt x="60" y="3"/>
                  <a:pt x="60" y="7"/>
                </a:cubicBezTo>
                <a:cubicBezTo>
                  <a:pt x="60" y="31"/>
                  <a:pt x="60" y="31"/>
                  <a:pt x="60" y="31"/>
                </a:cubicBezTo>
                <a:cubicBezTo>
                  <a:pt x="60" y="31"/>
                  <a:pt x="60" y="31"/>
                  <a:pt x="61" y="31"/>
                </a:cubicBezTo>
                <a:cubicBezTo>
                  <a:pt x="63" y="29"/>
                  <a:pt x="64" y="31"/>
                  <a:pt x="63" y="33"/>
                </a:cubicBezTo>
                <a:cubicBezTo>
                  <a:pt x="60" y="36"/>
                  <a:pt x="56" y="39"/>
                  <a:pt x="49" y="42"/>
                </a:cubicBezTo>
                <a:close/>
                <a:moveTo>
                  <a:pt x="57" y="9"/>
                </a:moveTo>
                <a:cubicBezTo>
                  <a:pt x="57" y="5"/>
                  <a:pt x="56" y="4"/>
                  <a:pt x="52" y="4"/>
                </a:cubicBezTo>
                <a:cubicBezTo>
                  <a:pt x="12" y="4"/>
                  <a:pt x="12" y="4"/>
                  <a:pt x="12" y="4"/>
                </a:cubicBezTo>
                <a:cubicBezTo>
                  <a:pt x="8" y="4"/>
                  <a:pt x="7" y="5"/>
                  <a:pt x="7" y="9"/>
                </a:cubicBezTo>
                <a:cubicBezTo>
                  <a:pt x="7" y="33"/>
                  <a:pt x="7" y="33"/>
                  <a:pt x="7" y="33"/>
                </a:cubicBezTo>
                <a:cubicBezTo>
                  <a:pt x="15" y="38"/>
                  <a:pt x="23" y="37"/>
                  <a:pt x="27" y="37"/>
                </a:cubicBezTo>
                <a:cubicBezTo>
                  <a:pt x="28" y="37"/>
                  <a:pt x="29" y="37"/>
                  <a:pt x="30" y="38"/>
                </a:cubicBezTo>
                <a:cubicBezTo>
                  <a:pt x="30" y="38"/>
                  <a:pt x="30" y="38"/>
                  <a:pt x="30" y="38"/>
                </a:cubicBezTo>
                <a:cubicBezTo>
                  <a:pt x="31" y="39"/>
                  <a:pt x="32" y="39"/>
                  <a:pt x="33" y="40"/>
                </a:cubicBezTo>
                <a:cubicBezTo>
                  <a:pt x="33" y="38"/>
                  <a:pt x="34" y="37"/>
                  <a:pt x="37" y="37"/>
                </a:cubicBezTo>
                <a:cubicBezTo>
                  <a:pt x="41" y="37"/>
                  <a:pt x="48" y="38"/>
                  <a:pt x="57" y="33"/>
                </a:cubicBezTo>
                <a:lnTo>
                  <a:pt x="57" y="9"/>
                </a:lnTo>
                <a:close/>
                <a:moveTo>
                  <a:pt x="23" y="34"/>
                </a:moveTo>
                <a:cubicBezTo>
                  <a:pt x="19" y="34"/>
                  <a:pt x="16" y="31"/>
                  <a:pt x="16" y="27"/>
                </a:cubicBezTo>
                <a:cubicBezTo>
                  <a:pt x="16" y="23"/>
                  <a:pt x="19" y="20"/>
                  <a:pt x="23" y="20"/>
                </a:cubicBezTo>
                <a:cubicBezTo>
                  <a:pt x="27" y="20"/>
                  <a:pt x="31" y="23"/>
                  <a:pt x="31" y="27"/>
                </a:cubicBezTo>
                <a:cubicBezTo>
                  <a:pt x="31" y="31"/>
                  <a:pt x="27" y="34"/>
                  <a:pt x="23" y="34"/>
                </a:cubicBezTo>
                <a:close/>
                <a:moveTo>
                  <a:pt x="41" y="34"/>
                </a:moveTo>
                <a:cubicBezTo>
                  <a:pt x="37" y="34"/>
                  <a:pt x="33" y="31"/>
                  <a:pt x="33" y="27"/>
                </a:cubicBezTo>
                <a:cubicBezTo>
                  <a:pt x="33" y="23"/>
                  <a:pt x="37" y="20"/>
                  <a:pt x="41" y="20"/>
                </a:cubicBezTo>
                <a:cubicBezTo>
                  <a:pt x="45" y="20"/>
                  <a:pt x="49" y="23"/>
                  <a:pt x="49" y="27"/>
                </a:cubicBezTo>
                <a:cubicBezTo>
                  <a:pt x="49" y="31"/>
                  <a:pt x="45" y="34"/>
                  <a:pt x="41" y="3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6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Freeform 175"/>
          <p:cNvSpPr>
            <a:spLocks noEditPoints="1"/>
          </p:cNvSpPr>
          <p:nvPr/>
        </p:nvSpPr>
        <p:spPr bwMode="auto">
          <a:xfrm>
            <a:off x="8753200" y="4527670"/>
            <a:ext cx="417633" cy="420973"/>
          </a:xfrm>
          <a:custGeom>
            <a:avLst/>
            <a:gdLst/>
            <a:ahLst/>
            <a:cxnLst>
              <a:cxn ang="0">
                <a:pos x="11" y="57"/>
              </a:cxn>
              <a:cxn ang="0">
                <a:pos x="8" y="58"/>
              </a:cxn>
              <a:cxn ang="0">
                <a:pos x="5" y="57"/>
              </a:cxn>
              <a:cxn ang="0">
                <a:pos x="1" y="53"/>
              </a:cxn>
              <a:cxn ang="0">
                <a:pos x="0" y="50"/>
              </a:cxn>
              <a:cxn ang="0">
                <a:pos x="1" y="47"/>
              </a:cxn>
              <a:cxn ang="0">
                <a:pos x="25" y="22"/>
              </a:cxn>
              <a:cxn ang="0">
                <a:pos x="35" y="33"/>
              </a:cxn>
              <a:cxn ang="0">
                <a:pos x="11" y="57"/>
              </a:cxn>
              <a:cxn ang="0">
                <a:pos x="10" y="45"/>
              </a:cxn>
              <a:cxn ang="0">
                <a:pos x="8" y="48"/>
              </a:cxn>
              <a:cxn ang="0">
                <a:pos x="10" y="50"/>
              </a:cxn>
              <a:cxn ang="0">
                <a:pos x="12" y="48"/>
              </a:cxn>
              <a:cxn ang="0">
                <a:pos x="10" y="45"/>
              </a:cxn>
              <a:cxn ang="0">
                <a:pos x="57" y="21"/>
              </a:cxn>
              <a:cxn ang="0">
                <a:pos x="42" y="32"/>
              </a:cxn>
              <a:cxn ang="0">
                <a:pos x="26" y="16"/>
              </a:cxn>
              <a:cxn ang="0">
                <a:pos x="42" y="0"/>
              </a:cxn>
              <a:cxn ang="0">
                <a:pos x="50" y="2"/>
              </a:cxn>
              <a:cxn ang="0">
                <a:pos x="51" y="3"/>
              </a:cxn>
              <a:cxn ang="0">
                <a:pos x="50" y="4"/>
              </a:cxn>
              <a:cxn ang="0">
                <a:pos x="40" y="10"/>
              </a:cxn>
              <a:cxn ang="0">
                <a:pos x="40" y="18"/>
              </a:cxn>
              <a:cxn ang="0">
                <a:pos x="47" y="22"/>
              </a:cxn>
              <a:cxn ang="0">
                <a:pos x="57" y="16"/>
              </a:cxn>
              <a:cxn ang="0">
                <a:pos x="58" y="17"/>
              </a:cxn>
              <a:cxn ang="0">
                <a:pos x="57" y="21"/>
              </a:cxn>
            </a:cxnLst>
            <a:rect l="0" t="0" r="r" b="b"/>
            <a:pathLst>
              <a:path w="58" h="58">
                <a:moveTo>
                  <a:pt x="11" y="57"/>
                </a:moveTo>
                <a:cubicBezTo>
                  <a:pt x="10" y="58"/>
                  <a:pt x="9" y="58"/>
                  <a:pt x="8" y="58"/>
                </a:cubicBezTo>
                <a:cubicBezTo>
                  <a:pt x="7" y="58"/>
                  <a:pt x="6" y="58"/>
                  <a:pt x="5" y="57"/>
                </a:cubicBezTo>
                <a:cubicBezTo>
                  <a:pt x="1" y="53"/>
                  <a:pt x="1" y="53"/>
                  <a:pt x="1" y="53"/>
                </a:cubicBezTo>
                <a:cubicBezTo>
                  <a:pt x="0" y="52"/>
                  <a:pt x="0" y="51"/>
                  <a:pt x="0" y="50"/>
                </a:cubicBezTo>
                <a:cubicBezTo>
                  <a:pt x="0" y="49"/>
                  <a:pt x="0" y="47"/>
                  <a:pt x="1" y="47"/>
                </a:cubicBezTo>
                <a:cubicBezTo>
                  <a:pt x="25" y="22"/>
                  <a:pt x="25" y="22"/>
                  <a:pt x="25" y="22"/>
                </a:cubicBezTo>
                <a:cubicBezTo>
                  <a:pt x="27" y="27"/>
                  <a:pt x="31" y="31"/>
                  <a:pt x="35" y="33"/>
                </a:cubicBezTo>
                <a:lnTo>
                  <a:pt x="11" y="57"/>
                </a:lnTo>
                <a:close/>
                <a:moveTo>
                  <a:pt x="10" y="45"/>
                </a:moveTo>
                <a:cubicBezTo>
                  <a:pt x="9" y="45"/>
                  <a:pt x="8" y="46"/>
                  <a:pt x="8" y="48"/>
                </a:cubicBezTo>
                <a:cubicBezTo>
                  <a:pt x="8" y="49"/>
                  <a:pt x="9" y="50"/>
                  <a:pt x="10" y="50"/>
                </a:cubicBezTo>
                <a:cubicBezTo>
                  <a:pt x="11" y="50"/>
                  <a:pt x="12" y="49"/>
                  <a:pt x="12" y="48"/>
                </a:cubicBezTo>
                <a:cubicBezTo>
                  <a:pt x="12" y="46"/>
                  <a:pt x="11" y="45"/>
                  <a:pt x="10" y="45"/>
                </a:cubicBezTo>
                <a:close/>
                <a:moveTo>
                  <a:pt x="57" y="21"/>
                </a:moveTo>
                <a:cubicBezTo>
                  <a:pt x="55" y="27"/>
                  <a:pt x="49" y="32"/>
                  <a:pt x="42" y="32"/>
                </a:cubicBezTo>
                <a:cubicBezTo>
                  <a:pt x="33" y="32"/>
                  <a:pt x="26" y="24"/>
                  <a:pt x="26" y="16"/>
                </a:cubicBezTo>
                <a:cubicBezTo>
                  <a:pt x="26" y="7"/>
                  <a:pt x="33" y="0"/>
                  <a:pt x="42" y="0"/>
                </a:cubicBezTo>
                <a:cubicBezTo>
                  <a:pt x="45" y="0"/>
                  <a:pt x="48" y="0"/>
                  <a:pt x="50" y="2"/>
                </a:cubicBezTo>
                <a:cubicBezTo>
                  <a:pt x="51" y="2"/>
                  <a:pt x="51" y="2"/>
                  <a:pt x="51" y="3"/>
                </a:cubicBezTo>
                <a:cubicBezTo>
                  <a:pt x="51" y="3"/>
                  <a:pt x="51" y="4"/>
                  <a:pt x="50" y="4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8"/>
                  <a:pt x="40" y="18"/>
                  <a:pt x="40" y="18"/>
                </a:cubicBezTo>
                <a:cubicBezTo>
                  <a:pt x="47" y="22"/>
                  <a:pt x="47" y="22"/>
                  <a:pt x="47" y="22"/>
                </a:cubicBezTo>
                <a:cubicBezTo>
                  <a:pt x="48" y="21"/>
                  <a:pt x="56" y="16"/>
                  <a:pt x="57" y="16"/>
                </a:cubicBezTo>
                <a:cubicBezTo>
                  <a:pt x="58" y="16"/>
                  <a:pt x="58" y="16"/>
                  <a:pt x="58" y="17"/>
                </a:cubicBezTo>
                <a:cubicBezTo>
                  <a:pt x="58" y="18"/>
                  <a:pt x="58" y="20"/>
                  <a:pt x="57" y="2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6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TextBox 23"/>
          <p:cNvSpPr txBox="1"/>
          <p:nvPr/>
        </p:nvSpPr>
        <p:spPr>
          <a:xfrm>
            <a:off x="1244799" y="5176825"/>
            <a:ext cx="1769158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TextBox 24"/>
          <p:cNvSpPr txBox="1"/>
          <p:nvPr/>
        </p:nvSpPr>
        <p:spPr>
          <a:xfrm>
            <a:off x="1757203" y="4903577"/>
            <a:ext cx="125675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</a:t>
            </a:r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内容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TextBox 23"/>
          <p:cNvSpPr txBox="1"/>
          <p:nvPr/>
        </p:nvSpPr>
        <p:spPr>
          <a:xfrm>
            <a:off x="1757202" y="3631153"/>
            <a:ext cx="1792645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TextBox 24"/>
          <p:cNvSpPr txBox="1"/>
          <p:nvPr/>
        </p:nvSpPr>
        <p:spPr>
          <a:xfrm>
            <a:off x="2293094" y="3357905"/>
            <a:ext cx="125675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</a:t>
            </a:r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内容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TextBox 23"/>
          <p:cNvSpPr txBox="1"/>
          <p:nvPr/>
        </p:nvSpPr>
        <p:spPr>
          <a:xfrm>
            <a:off x="5496765" y="2206552"/>
            <a:ext cx="1867862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TextBox 24"/>
          <p:cNvSpPr txBox="1"/>
          <p:nvPr/>
        </p:nvSpPr>
        <p:spPr>
          <a:xfrm>
            <a:off x="5802319" y="1933304"/>
            <a:ext cx="125675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</a:t>
            </a:r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内容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TextBox 23"/>
          <p:cNvSpPr txBox="1"/>
          <p:nvPr/>
        </p:nvSpPr>
        <p:spPr>
          <a:xfrm>
            <a:off x="8887138" y="3326010"/>
            <a:ext cx="1862717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TextBox 24"/>
          <p:cNvSpPr txBox="1"/>
          <p:nvPr/>
        </p:nvSpPr>
        <p:spPr>
          <a:xfrm>
            <a:off x="8887138" y="3052762"/>
            <a:ext cx="125675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</a:t>
            </a:r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内容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TextBox 23"/>
          <p:cNvSpPr txBox="1"/>
          <p:nvPr/>
        </p:nvSpPr>
        <p:spPr>
          <a:xfrm>
            <a:off x="9885837" y="5260398"/>
            <a:ext cx="1788343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TextBox 24"/>
          <p:cNvSpPr txBox="1"/>
          <p:nvPr/>
        </p:nvSpPr>
        <p:spPr>
          <a:xfrm>
            <a:off x="9885837" y="4987150"/>
            <a:ext cx="125675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</a:t>
            </a:r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内容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TextBox 8"/>
          <p:cNvSpPr txBox="1"/>
          <p:nvPr/>
        </p:nvSpPr>
        <p:spPr>
          <a:xfrm>
            <a:off x="857250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</a:t>
            </a:r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TextBox 8"/>
          <p:cNvSpPr txBox="1"/>
          <p:nvPr/>
        </p:nvSpPr>
        <p:spPr>
          <a:xfrm>
            <a:off x="857250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 ANNUAL WORK SUMMARY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226854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0"/>
                            </p:stCondLst>
                            <p:childTnLst>
                              <p:par>
                                <p:cTn id="8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500"/>
                            </p:stCondLst>
                            <p:childTnLst>
                              <p:par>
                                <p:cTn id="9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6000"/>
                            </p:stCondLst>
                            <p:childTnLst>
                              <p:par>
                                <p:cTn id="10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500"/>
                            </p:stCondLst>
                            <p:childTnLst>
                              <p:par>
                                <p:cTn id="11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7000"/>
                            </p:stCondLst>
                            <p:childTnLst>
                              <p:par>
                                <p:cTn id="1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500"/>
                            </p:stCondLst>
                            <p:childTnLst>
                              <p:par>
                                <p:cTn id="13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8000"/>
                            </p:stCondLst>
                            <p:childTnLst>
                              <p:par>
                                <p:cTn id="1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5813930" y="3616325"/>
            <a:ext cx="4860006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205313" y="2748544"/>
            <a:ext cx="4468623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成功项目展示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205313" y="3696141"/>
            <a:ext cx="1999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41" lvl="1" indent="-171441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49603" y="3696141"/>
            <a:ext cx="1999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41" lvl="1" indent="-171441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6205313" y="4070553"/>
            <a:ext cx="1999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41" lvl="1" indent="-171441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8349603" y="4070553"/>
            <a:ext cx="1999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41" lvl="1" indent="-171441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82725" y="1955417"/>
            <a:ext cx="4434778" cy="322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986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03</a:t>
            </a:r>
            <a:endParaRPr lang="zh-CN" altLang="en-US" sz="20986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15" name="直接连接符 14"/>
          <p:cNvCxnSpPr/>
          <p:nvPr>
            <p:custDataLst>
              <p:tags r:id="rId4"/>
            </p:custDataLst>
          </p:nvPr>
        </p:nvCxnSpPr>
        <p:spPr>
          <a:xfrm>
            <a:off x="5813930" y="3616325"/>
            <a:ext cx="4860006" cy="0"/>
          </a:xfrm>
          <a:prstGeom prst="line">
            <a:avLst/>
          </a:prstGeom>
          <a:ln w="1270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9151729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wind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/>
      <p:bldP spid="14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017817" y="1538566"/>
            <a:ext cx="3284566" cy="4853182"/>
            <a:chOff x="1912729" y="1458758"/>
            <a:chExt cx="3510756" cy="5187394"/>
          </a:xfrm>
        </p:grpSpPr>
        <p:grpSp>
          <p:nvGrpSpPr>
            <p:cNvPr id="5" name="Group 4"/>
            <p:cNvGrpSpPr/>
            <p:nvPr/>
          </p:nvGrpSpPr>
          <p:grpSpPr>
            <a:xfrm>
              <a:off x="1972256" y="1458758"/>
              <a:ext cx="292103" cy="5187394"/>
              <a:chOff x="1374772" y="1213680"/>
              <a:chExt cx="274322" cy="5187394"/>
            </a:xfrm>
          </p:grpSpPr>
          <p:sp>
            <p:nvSpPr>
              <p:cNvPr id="22" name="Pentagon 21"/>
              <p:cNvSpPr/>
              <p:nvPr/>
            </p:nvSpPr>
            <p:spPr>
              <a:xfrm rot="5400000">
                <a:off x="1103752" y="5857228"/>
                <a:ext cx="814866" cy="272825"/>
              </a:xfrm>
              <a:prstGeom prst="homePlate">
                <a:avLst>
                  <a:gd name="adj" fmla="val 281623"/>
                </a:avLst>
              </a:prstGeom>
              <a:gradFill flip="none" rotWithShape="1">
                <a:gsLst>
                  <a:gs pos="100000">
                    <a:srgbClr val="B88954"/>
                  </a:gs>
                  <a:gs pos="0">
                    <a:srgbClr val="E1C9AF"/>
                  </a:gs>
                </a:gsLst>
                <a:lin ang="5400000" scaled="1"/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3" name="Rectangle 5"/>
              <p:cNvSpPr/>
              <p:nvPr/>
            </p:nvSpPr>
            <p:spPr>
              <a:xfrm>
                <a:off x="1374774" y="2007666"/>
                <a:ext cx="273845" cy="3776859"/>
              </a:xfrm>
              <a:custGeom>
                <a:avLst/>
                <a:gdLst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0 w 272825"/>
                  <a:gd name="connsiteY3" fmla="*/ 3776662 h 3776662"/>
                  <a:gd name="connsiteX4" fmla="*/ 0 w 272825"/>
                  <a:gd name="connsiteY4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0 w 272825"/>
                  <a:gd name="connsiteY3" fmla="*/ 3776662 h 3776662"/>
                  <a:gd name="connsiteX4" fmla="*/ 1 w 272825"/>
                  <a:gd name="connsiteY4" fmla="*/ 3609974 h 3776662"/>
                  <a:gd name="connsiteX5" fmla="*/ 0 w 272825"/>
                  <a:gd name="connsiteY5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57151 w 272825"/>
                  <a:gd name="connsiteY3" fmla="*/ 3776661 h 3776662"/>
                  <a:gd name="connsiteX4" fmla="*/ 0 w 272825"/>
                  <a:gd name="connsiteY4" fmla="*/ 3776662 h 3776662"/>
                  <a:gd name="connsiteX5" fmla="*/ 1 w 272825"/>
                  <a:gd name="connsiteY5" fmla="*/ 3609974 h 3776662"/>
                  <a:gd name="connsiteX6" fmla="*/ 0 w 272825"/>
                  <a:gd name="connsiteY6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166689 w 272825"/>
                  <a:gd name="connsiteY3" fmla="*/ 3776661 h 3776662"/>
                  <a:gd name="connsiteX4" fmla="*/ 57151 w 272825"/>
                  <a:gd name="connsiteY4" fmla="*/ 3776661 h 3776662"/>
                  <a:gd name="connsiteX5" fmla="*/ 0 w 272825"/>
                  <a:gd name="connsiteY5" fmla="*/ 3776662 h 3776662"/>
                  <a:gd name="connsiteX6" fmla="*/ 1 w 272825"/>
                  <a:gd name="connsiteY6" fmla="*/ 3609974 h 3776662"/>
                  <a:gd name="connsiteX7" fmla="*/ 0 w 272825"/>
                  <a:gd name="connsiteY7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166689 w 272825"/>
                  <a:gd name="connsiteY3" fmla="*/ 3776661 h 3776662"/>
                  <a:gd name="connsiteX4" fmla="*/ 107157 w 272825"/>
                  <a:gd name="connsiteY4" fmla="*/ 3774280 h 3776662"/>
                  <a:gd name="connsiteX5" fmla="*/ 57151 w 272825"/>
                  <a:gd name="connsiteY5" fmla="*/ 3776661 h 3776662"/>
                  <a:gd name="connsiteX6" fmla="*/ 0 w 272825"/>
                  <a:gd name="connsiteY6" fmla="*/ 3776662 h 3776662"/>
                  <a:gd name="connsiteX7" fmla="*/ 1 w 272825"/>
                  <a:gd name="connsiteY7" fmla="*/ 3609974 h 3776662"/>
                  <a:gd name="connsiteX8" fmla="*/ 0 w 272825"/>
                  <a:gd name="connsiteY8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221457 w 272825"/>
                  <a:gd name="connsiteY3" fmla="*/ 3774280 h 3776662"/>
                  <a:gd name="connsiteX4" fmla="*/ 166689 w 272825"/>
                  <a:gd name="connsiteY4" fmla="*/ 3776661 h 3776662"/>
                  <a:gd name="connsiteX5" fmla="*/ 107157 w 272825"/>
                  <a:gd name="connsiteY5" fmla="*/ 3774280 h 3776662"/>
                  <a:gd name="connsiteX6" fmla="*/ 57151 w 272825"/>
                  <a:gd name="connsiteY6" fmla="*/ 3776661 h 3776662"/>
                  <a:gd name="connsiteX7" fmla="*/ 0 w 272825"/>
                  <a:gd name="connsiteY7" fmla="*/ 3776662 h 3776662"/>
                  <a:gd name="connsiteX8" fmla="*/ 1 w 272825"/>
                  <a:gd name="connsiteY8" fmla="*/ 3609974 h 3776662"/>
                  <a:gd name="connsiteX9" fmla="*/ 0 w 272825"/>
                  <a:gd name="connsiteY9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252414 w 272825"/>
                  <a:gd name="connsiteY3" fmla="*/ 3776661 h 3776662"/>
                  <a:gd name="connsiteX4" fmla="*/ 221457 w 272825"/>
                  <a:gd name="connsiteY4" fmla="*/ 3774280 h 3776662"/>
                  <a:gd name="connsiteX5" fmla="*/ 166689 w 272825"/>
                  <a:gd name="connsiteY5" fmla="*/ 3776661 h 3776662"/>
                  <a:gd name="connsiteX6" fmla="*/ 107157 w 272825"/>
                  <a:gd name="connsiteY6" fmla="*/ 3774280 h 3776662"/>
                  <a:gd name="connsiteX7" fmla="*/ 57151 w 272825"/>
                  <a:gd name="connsiteY7" fmla="*/ 3776661 h 3776662"/>
                  <a:gd name="connsiteX8" fmla="*/ 0 w 272825"/>
                  <a:gd name="connsiteY8" fmla="*/ 3776662 h 3776662"/>
                  <a:gd name="connsiteX9" fmla="*/ 1 w 272825"/>
                  <a:gd name="connsiteY9" fmla="*/ 3609974 h 3776662"/>
                  <a:gd name="connsiteX10" fmla="*/ 0 w 272825"/>
                  <a:gd name="connsiteY10" fmla="*/ 0 h 3776662"/>
                  <a:gd name="connsiteX0" fmla="*/ 0 w 273845"/>
                  <a:gd name="connsiteY0" fmla="*/ 0 h 3776662"/>
                  <a:gd name="connsiteX1" fmla="*/ 272825 w 273845"/>
                  <a:gd name="connsiteY1" fmla="*/ 0 h 3776662"/>
                  <a:gd name="connsiteX2" fmla="*/ 273845 w 273845"/>
                  <a:gd name="connsiteY2" fmla="*/ 3581399 h 3776662"/>
                  <a:gd name="connsiteX3" fmla="*/ 272825 w 273845"/>
                  <a:gd name="connsiteY3" fmla="*/ 3776662 h 3776662"/>
                  <a:gd name="connsiteX4" fmla="*/ 252414 w 273845"/>
                  <a:gd name="connsiteY4" fmla="*/ 3776661 h 3776662"/>
                  <a:gd name="connsiteX5" fmla="*/ 221457 w 273845"/>
                  <a:gd name="connsiteY5" fmla="*/ 3774280 h 3776662"/>
                  <a:gd name="connsiteX6" fmla="*/ 166689 w 273845"/>
                  <a:gd name="connsiteY6" fmla="*/ 3776661 h 3776662"/>
                  <a:gd name="connsiteX7" fmla="*/ 107157 w 273845"/>
                  <a:gd name="connsiteY7" fmla="*/ 3774280 h 3776662"/>
                  <a:gd name="connsiteX8" fmla="*/ 57151 w 273845"/>
                  <a:gd name="connsiteY8" fmla="*/ 3776661 h 3776662"/>
                  <a:gd name="connsiteX9" fmla="*/ 0 w 273845"/>
                  <a:gd name="connsiteY9" fmla="*/ 3776662 h 3776662"/>
                  <a:gd name="connsiteX10" fmla="*/ 1 w 273845"/>
                  <a:gd name="connsiteY10" fmla="*/ 3609974 h 3776662"/>
                  <a:gd name="connsiteX11" fmla="*/ 0 w 273845"/>
                  <a:gd name="connsiteY11" fmla="*/ 0 h 3776662"/>
                  <a:gd name="connsiteX0" fmla="*/ 0 w 273845"/>
                  <a:gd name="connsiteY0" fmla="*/ 0 h 3776662"/>
                  <a:gd name="connsiteX1" fmla="*/ 272825 w 273845"/>
                  <a:gd name="connsiteY1" fmla="*/ 0 h 3776662"/>
                  <a:gd name="connsiteX2" fmla="*/ 273845 w 273845"/>
                  <a:gd name="connsiteY2" fmla="*/ 3581399 h 3776662"/>
                  <a:gd name="connsiteX3" fmla="*/ 252414 w 273845"/>
                  <a:gd name="connsiteY3" fmla="*/ 3776661 h 3776662"/>
                  <a:gd name="connsiteX4" fmla="*/ 221457 w 273845"/>
                  <a:gd name="connsiteY4" fmla="*/ 3774280 h 3776662"/>
                  <a:gd name="connsiteX5" fmla="*/ 166689 w 273845"/>
                  <a:gd name="connsiteY5" fmla="*/ 3776661 h 3776662"/>
                  <a:gd name="connsiteX6" fmla="*/ 107157 w 273845"/>
                  <a:gd name="connsiteY6" fmla="*/ 3774280 h 3776662"/>
                  <a:gd name="connsiteX7" fmla="*/ 57151 w 273845"/>
                  <a:gd name="connsiteY7" fmla="*/ 3776661 h 3776662"/>
                  <a:gd name="connsiteX8" fmla="*/ 0 w 273845"/>
                  <a:gd name="connsiteY8" fmla="*/ 3776662 h 3776662"/>
                  <a:gd name="connsiteX9" fmla="*/ 1 w 273845"/>
                  <a:gd name="connsiteY9" fmla="*/ 3609974 h 3776662"/>
                  <a:gd name="connsiteX10" fmla="*/ 0 w 273845"/>
                  <a:gd name="connsiteY10" fmla="*/ 0 h 3776662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2414 w 273845"/>
                  <a:gd name="connsiteY3" fmla="*/ 3776661 h 3776661"/>
                  <a:gd name="connsiteX4" fmla="*/ 221457 w 273845"/>
                  <a:gd name="connsiteY4" fmla="*/ 3774280 h 3776661"/>
                  <a:gd name="connsiteX5" fmla="*/ 166689 w 273845"/>
                  <a:gd name="connsiteY5" fmla="*/ 3776661 h 3776661"/>
                  <a:gd name="connsiteX6" fmla="*/ 107157 w 273845"/>
                  <a:gd name="connsiteY6" fmla="*/ 3774280 h 3776661"/>
                  <a:gd name="connsiteX7" fmla="*/ 57151 w 273845"/>
                  <a:gd name="connsiteY7" fmla="*/ 3776661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2414 w 273845"/>
                  <a:gd name="connsiteY3" fmla="*/ 3776661 h 3776661"/>
                  <a:gd name="connsiteX4" fmla="*/ 221457 w 273845"/>
                  <a:gd name="connsiteY4" fmla="*/ 3774280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76661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2414 w 273845"/>
                  <a:gd name="connsiteY3" fmla="*/ 3776661 h 3776661"/>
                  <a:gd name="connsiteX4" fmla="*/ 221457 w 273845"/>
                  <a:gd name="connsiteY4" fmla="*/ 3774280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2414 w 273845"/>
                  <a:gd name="connsiteY3" fmla="*/ 3776661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0032 w 273845"/>
                  <a:gd name="connsiteY3" fmla="*/ 3695699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887"/>
                  <a:gd name="connsiteX1" fmla="*/ 272825 w 273845"/>
                  <a:gd name="connsiteY1" fmla="*/ 0 h 3776887"/>
                  <a:gd name="connsiteX2" fmla="*/ 273845 w 273845"/>
                  <a:gd name="connsiteY2" fmla="*/ 3581399 h 3776887"/>
                  <a:gd name="connsiteX3" fmla="*/ 247651 w 273845"/>
                  <a:gd name="connsiteY3" fmla="*/ 3702843 h 3776887"/>
                  <a:gd name="connsiteX4" fmla="*/ 228601 w 273845"/>
                  <a:gd name="connsiteY4" fmla="*/ 3629023 h 3776887"/>
                  <a:gd name="connsiteX5" fmla="*/ 166689 w 273845"/>
                  <a:gd name="connsiteY5" fmla="*/ 3776661 h 3776887"/>
                  <a:gd name="connsiteX6" fmla="*/ 104776 w 273845"/>
                  <a:gd name="connsiteY6" fmla="*/ 3664743 h 3776887"/>
                  <a:gd name="connsiteX7" fmla="*/ 57151 w 273845"/>
                  <a:gd name="connsiteY7" fmla="*/ 3750467 h 3776887"/>
                  <a:gd name="connsiteX8" fmla="*/ 1 w 273845"/>
                  <a:gd name="connsiteY8" fmla="*/ 3609974 h 3776887"/>
                  <a:gd name="connsiteX9" fmla="*/ 0 w 273845"/>
                  <a:gd name="connsiteY9" fmla="*/ 0 h 3776887"/>
                  <a:gd name="connsiteX0" fmla="*/ 0 w 273845"/>
                  <a:gd name="connsiteY0" fmla="*/ 0 h 3776887"/>
                  <a:gd name="connsiteX1" fmla="*/ 272825 w 273845"/>
                  <a:gd name="connsiteY1" fmla="*/ 0 h 3776887"/>
                  <a:gd name="connsiteX2" fmla="*/ 273845 w 273845"/>
                  <a:gd name="connsiteY2" fmla="*/ 3581399 h 3776887"/>
                  <a:gd name="connsiteX3" fmla="*/ 247651 w 273845"/>
                  <a:gd name="connsiteY3" fmla="*/ 3702843 h 3776887"/>
                  <a:gd name="connsiteX4" fmla="*/ 228601 w 273845"/>
                  <a:gd name="connsiteY4" fmla="*/ 3629023 h 3776887"/>
                  <a:gd name="connsiteX5" fmla="*/ 166689 w 273845"/>
                  <a:gd name="connsiteY5" fmla="*/ 3776661 h 3776887"/>
                  <a:gd name="connsiteX6" fmla="*/ 104776 w 273845"/>
                  <a:gd name="connsiteY6" fmla="*/ 3664743 h 3776887"/>
                  <a:gd name="connsiteX7" fmla="*/ 57151 w 273845"/>
                  <a:gd name="connsiteY7" fmla="*/ 3750467 h 3776887"/>
                  <a:gd name="connsiteX8" fmla="*/ 1 w 273845"/>
                  <a:gd name="connsiteY8" fmla="*/ 3609974 h 3776887"/>
                  <a:gd name="connsiteX9" fmla="*/ 0 w 273845"/>
                  <a:gd name="connsiteY9" fmla="*/ 0 h 3776887"/>
                  <a:gd name="connsiteX0" fmla="*/ 0 w 273845"/>
                  <a:gd name="connsiteY0" fmla="*/ 0 h 3776887"/>
                  <a:gd name="connsiteX1" fmla="*/ 272825 w 273845"/>
                  <a:gd name="connsiteY1" fmla="*/ 0 h 3776887"/>
                  <a:gd name="connsiteX2" fmla="*/ 273845 w 273845"/>
                  <a:gd name="connsiteY2" fmla="*/ 3581399 h 3776887"/>
                  <a:gd name="connsiteX3" fmla="*/ 247651 w 273845"/>
                  <a:gd name="connsiteY3" fmla="*/ 3702843 h 3776887"/>
                  <a:gd name="connsiteX4" fmla="*/ 228601 w 273845"/>
                  <a:gd name="connsiteY4" fmla="*/ 3629023 h 3776887"/>
                  <a:gd name="connsiteX5" fmla="*/ 166689 w 273845"/>
                  <a:gd name="connsiteY5" fmla="*/ 3776661 h 3776887"/>
                  <a:gd name="connsiteX6" fmla="*/ 104776 w 273845"/>
                  <a:gd name="connsiteY6" fmla="*/ 3664743 h 3776887"/>
                  <a:gd name="connsiteX7" fmla="*/ 57151 w 273845"/>
                  <a:gd name="connsiteY7" fmla="*/ 3750467 h 3776887"/>
                  <a:gd name="connsiteX8" fmla="*/ 1 w 273845"/>
                  <a:gd name="connsiteY8" fmla="*/ 3609974 h 3776887"/>
                  <a:gd name="connsiteX9" fmla="*/ 0 w 273845"/>
                  <a:gd name="connsiteY9" fmla="*/ 0 h 3776887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7651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7651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94"/>
                  <a:gd name="connsiteY0" fmla="*/ 0 h 3776859"/>
                  <a:gd name="connsiteX1" fmla="*/ 272825 w 273894"/>
                  <a:gd name="connsiteY1" fmla="*/ 0 h 3776859"/>
                  <a:gd name="connsiteX2" fmla="*/ 273845 w 273894"/>
                  <a:gd name="connsiteY2" fmla="*/ 3581399 h 3776859"/>
                  <a:gd name="connsiteX3" fmla="*/ 247651 w 273894"/>
                  <a:gd name="connsiteY3" fmla="*/ 3702843 h 3776859"/>
                  <a:gd name="connsiteX4" fmla="*/ 223839 w 273894"/>
                  <a:gd name="connsiteY4" fmla="*/ 3631404 h 3776859"/>
                  <a:gd name="connsiteX5" fmla="*/ 166689 w 273894"/>
                  <a:gd name="connsiteY5" fmla="*/ 3776661 h 3776859"/>
                  <a:gd name="connsiteX6" fmla="*/ 104776 w 273894"/>
                  <a:gd name="connsiteY6" fmla="*/ 3664743 h 3776859"/>
                  <a:gd name="connsiteX7" fmla="*/ 57151 w 273894"/>
                  <a:gd name="connsiteY7" fmla="*/ 3750467 h 3776859"/>
                  <a:gd name="connsiteX8" fmla="*/ 1 w 273894"/>
                  <a:gd name="connsiteY8" fmla="*/ 3609974 h 3776859"/>
                  <a:gd name="connsiteX9" fmla="*/ 0 w 273894"/>
                  <a:gd name="connsiteY9" fmla="*/ 0 h 3776859"/>
                  <a:gd name="connsiteX0" fmla="*/ 0 w 273894"/>
                  <a:gd name="connsiteY0" fmla="*/ 0 h 3776859"/>
                  <a:gd name="connsiteX1" fmla="*/ 272825 w 273894"/>
                  <a:gd name="connsiteY1" fmla="*/ 0 h 3776859"/>
                  <a:gd name="connsiteX2" fmla="*/ 273845 w 273894"/>
                  <a:gd name="connsiteY2" fmla="*/ 3581399 h 3776859"/>
                  <a:gd name="connsiteX3" fmla="*/ 247651 w 273894"/>
                  <a:gd name="connsiteY3" fmla="*/ 3702843 h 3776859"/>
                  <a:gd name="connsiteX4" fmla="*/ 223839 w 273894"/>
                  <a:gd name="connsiteY4" fmla="*/ 3631404 h 3776859"/>
                  <a:gd name="connsiteX5" fmla="*/ 166689 w 273894"/>
                  <a:gd name="connsiteY5" fmla="*/ 3776661 h 3776859"/>
                  <a:gd name="connsiteX6" fmla="*/ 104776 w 273894"/>
                  <a:gd name="connsiteY6" fmla="*/ 3664743 h 3776859"/>
                  <a:gd name="connsiteX7" fmla="*/ 57151 w 273894"/>
                  <a:gd name="connsiteY7" fmla="*/ 3750467 h 3776859"/>
                  <a:gd name="connsiteX8" fmla="*/ 1 w 273894"/>
                  <a:gd name="connsiteY8" fmla="*/ 3609974 h 3776859"/>
                  <a:gd name="connsiteX9" fmla="*/ 0 w 273894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7651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52414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52414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3845" h="3776859">
                    <a:moveTo>
                      <a:pt x="0" y="0"/>
                    </a:moveTo>
                    <a:lnTo>
                      <a:pt x="272825" y="0"/>
                    </a:lnTo>
                    <a:lnTo>
                      <a:pt x="273845" y="3581399"/>
                    </a:lnTo>
                    <a:cubicBezTo>
                      <a:pt x="269876" y="3659980"/>
                      <a:pt x="258763" y="3688555"/>
                      <a:pt x="245270" y="3702843"/>
                    </a:cubicBezTo>
                    <a:cubicBezTo>
                      <a:pt x="228204" y="3675061"/>
                      <a:pt x="236936" y="3619101"/>
                      <a:pt x="223839" y="3631404"/>
                    </a:cubicBezTo>
                    <a:cubicBezTo>
                      <a:pt x="210742" y="3643707"/>
                      <a:pt x="186533" y="3771105"/>
                      <a:pt x="166689" y="3776661"/>
                    </a:cubicBezTo>
                    <a:cubicBezTo>
                      <a:pt x="146845" y="3782217"/>
                      <a:pt x="123032" y="3669109"/>
                      <a:pt x="104776" y="3664743"/>
                    </a:cubicBezTo>
                    <a:cubicBezTo>
                      <a:pt x="86520" y="3660377"/>
                      <a:pt x="74614" y="3759595"/>
                      <a:pt x="57151" y="3750467"/>
                    </a:cubicBezTo>
                    <a:cubicBezTo>
                      <a:pt x="28576" y="3725068"/>
                      <a:pt x="9527" y="3661568"/>
                      <a:pt x="1" y="3609974"/>
                    </a:cubicBezTo>
                    <a:cubicBezTo>
                      <a:pt x="1" y="2406649"/>
                      <a:pt x="0" y="1203325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374774" y="1417118"/>
                <a:ext cx="272825" cy="59055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27000">
                    <a:srgbClr val="F2F2F2">
                      <a:lumMod val="0"/>
                      <a:lumOff val="100000"/>
                    </a:srgb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1"/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404710" y="1213680"/>
                <a:ext cx="212954" cy="2034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6" name="Freeform 25"/>
              <p:cNvSpPr/>
              <p:nvPr/>
            </p:nvSpPr>
            <p:spPr>
              <a:xfrm rot="5400000">
                <a:off x="1396885" y="6250198"/>
                <a:ext cx="228600" cy="73152"/>
              </a:xfrm>
              <a:custGeom>
                <a:avLst/>
                <a:gdLst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544" h="70612">
                    <a:moveTo>
                      <a:pt x="0" y="35306"/>
                    </a:moveTo>
                    <a:cubicBezTo>
                      <a:pt x="1521" y="15316"/>
                      <a:pt x="12805" y="4576"/>
                      <a:pt x="27685" y="0"/>
                    </a:cubicBezTo>
                    <a:lnTo>
                      <a:pt x="226544" y="35306"/>
                    </a:lnTo>
                    <a:lnTo>
                      <a:pt x="27685" y="70612"/>
                    </a:lnTo>
                    <a:cubicBezTo>
                      <a:pt x="11264" y="65009"/>
                      <a:pt x="1007" y="52726"/>
                      <a:pt x="0" y="35306"/>
                    </a:cubicBezTo>
                    <a:close/>
                  </a:path>
                </a:pathLst>
              </a:custGeom>
              <a:solidFill>
                <a:srgbClr val="4C504C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1374774" y="1486648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1374774" y="1562425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374774" y="1638202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374774" y="1713979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1374774" y="1789756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374774" y="1865533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374774" y="1941308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rapezoid 5"/>
            <p:cNvSpPr/>
            <p:nvPr/>
          </p:nvSpPr>
          <p:spPr>
            <a:xfrm rot="16200000">
              <a:off x="1594832" y="5341831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2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Trapezoid 6"/>
            <p:cNvSpPr/>
            <p:nvPr/>
          </p:nvSpPr>
          <p:spPr>
            <a:xfrm rot="16200000">
              <a:off x="1594832" y="4439533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5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Trapezoid 7"/>
            <p:cNvSpPr/>
            <p:nvPr/>
          </p:nvSpPr>
          <p:spPr>
            <a:xfrm rot="16200000">
              <a:off x="1594832" y="3537234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4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Trapezoid 8"/>
            <p:cNvSpPr/>
            <p:nvPr/>
          </p:nvSpPr>
          <p:spPr>
            <a:xfrm rot="16200000">
              <a:off x="1594832" y="2634935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3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Pentagon 9"/>
            <p:cNvSpPr/>
            <p:nvPr/>
          </p:nvSpPr>
          <p:spPr>
            <a:xfrm>
              <a:off x="1912729" y="2359899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Pentagon 10"/>
            <p:cNvSpPr/>
            <p:nvPr/>
          </p:nvSpPr>
          <p:spPr>
            <a:xfrm>
              <a:off x="1912729" y="3262198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2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Pentagon 11"/>
            <p:cNvSpPr/>
            <p:nvPr/>
          </p:nvSpPr>
          <p:spPr>
            <a:xfrm>
              <a:off x="1912729" y="4164497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Pentagon 12"/>
            <p:cNvSpPr/>
            <p:nvPr/>
          </p:nvSpPr>
          <p:spPr>
            <a:xfrm>
              <a:off x="1912729" y="5066795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4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679704" y="2509740"/>
              <a:ext cx="2330568" cy="3511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r>
                <a:rPr lang="en-GB" sz="140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TextBox 38"/>
            <p:cNvSpPr txBox="1"/>
            <p:nvPr/>
          </p:nvSpPr>
          <p:spPr>
            <a:xfrm>
              <a:off x="1944843" y="2478964"/>
              <a:ext cx="303613" cy="37502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1</a:t>
              </a:r>
            </a:p>
          </p:txBody>
        </p:sp>
        <p:sp>
          <p:nvSpPr>
            <p:cNvPr id="36" name="TextBox 191"/>
            <p:cNvSpPr txBox="1"/>
            <p:nvPr/>
          </p:nvSpPr>
          <p:spPr>
            <a:xfrm>
              <a:off x="1944843" y="3381429"/>
              <a:ext cx="303613" cy="37502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4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2</a:t>
              </a:r>
            </a:p>
          </p:txBody>
        </p:sp>
        <p:sp>
          <p:nvSpPr>
            <p:cNvPr id="37" name="TextBox 192"/>
            <p:cNvSpPr txBox="1"/>
            <p:nvPr/>
          </p:nvSpPr>
          <p:spPr>
            <a:xfrm>
              <a:off x="1944843" y="4283895"/>
              <a:ext cx="303613" cy="37502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4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3</a:t>
              </a:r>
            </a:p>
          </p:txBody>
        </p:sp>
        <p:sp>
          <p:nvSpPr>
            <p:cNvPr id="38" name="TextBox 193"/>
            <p:cNvSpPr txBox="1"/>
            <p:nvPr/>
          </p:nvSpPr>
          <p:spPr>
            <a:xfrm>
              <a:off x="1944843" y="5186362"/>
              <a:ext cx="303613" cy="37502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4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4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679704" y="3412206"/>
              <a:ext cx="2330568" cy="3511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r>
                <a:rPr lang="en-GB" sz="140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679704" y="4314672"/>
              <a:ext cx="2330568" cy="3511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r>
                <a:rPr lang="en-GB" sz="140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679704" y="5214753"/>
              <a:ext cx="2330568" cy="3511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r>
                <a:rPr lang="en-GB" sz="140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868972" y="2011869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868972" y="2354521"/>
            <a:ext cx="4377747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r>
              <a:rPr lang="zh-CN" alt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endParaRPr lang="en-GB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Donut 44"/>
          <p:cNvSpPr/>
          <p:nvPr/>
        </p:nvSpPr>
        <p:spPr>
          <a:xfrm>
            <a:off x="5937233" y="3301776"/>
            <a:ext cx="724494" cy="724494"/>
          </a:xfrm>
          <a:prstGeom prst="donut">
            <a:avLst>
              <a:gd name="adj" fmla="val 68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Freeform 45"/>
          <p:cNvSpPr>
            <a:spLocks noEditPoints="1"/>
          </p:cNvSpPr>
          <p:nvPr/>
        </p:nvSpPr>
        <p:spPr bwMode="auto">
          <a:xfrm>
            <a:off x="6142990" y="3499217"/>
            <a:ext cx="312978" cy="329611"/>
          </a:xfrm>
          <a:custGeom>
            <a:avLst/>
            <a:gdLst>
              <a:gd name="T0" fmla="*/ 20 w 96"/>
              <a:gd name="T1" fmla="*/ 86 h 101"/>
              <a:gd name="T2" fmla="*/ 7 w 96"/>
              <a:gd name="T3" fmla="*/ 58 h 101"/>
              <a:gd name="T4" fmla="*/ 18 w 96"/>
              <a:gd name="T5" fmla="*/ 29 h 101"/>
              <a:gd name="T6" fmla="*/ 42 w 96"/>
              <a:gd name="T7" fmla="*/ 17 h 101"/>
              <a:gd name="T8" fmla="*/ 41 w 96"/>
              <a:gd name="T9" fmla="*/ 9 h 101"/>
              <a:gd name="T10" fmla="*/ 36 w 96"/>
              <a:gd name="T11" fmla="*/ 10 h 101"/>
              <a:gd name="T12" fmla="*/ 35 w 96"/>
              <a:gd name="T13" fmla="*/ 5 h 101"/>
              <a:gd name="T14" fmla="*/ 48 w 96"/>
              <a:gd name="T15" fmla="*/ 3 h 101"/>
              <a:gd name="T16" fmla="*/ 49 w 96"/>
              <a:gd name="T17" fmla="*/ 8 h 101"/>
              <a:gd name="T18" fmla="*/ 44 w 96"/>
              <a:gd name="T19" fmla="*/ 9 h 101"/>
              <a:gd name="T20" fmla="*/ 46 w 96"/>
              <a:gd name="T21" fmla="*/ 16 h 101"/>
              <a:gd name="T22" fmla="*/ 74 w 96"/>
              <a:gd name="T23" fmla="*/ 27 h 101"/>
              <a:gd name="T24" fmla="*/ 87 w 96"/>
              <a:gd name="T25" fmla="*/ 54 h 101"/>
              <a:gd name="T26" fmla="*/ 77 w 96"/>
              <a:gd name="T27" fmla="*/ 83 h 101"/>
              <a:gd name="T28" fmla="*/ 75 w 96"/>
              <a:gd name="T29" fmla="*/ 85 h 101"/>
              <a:gd name="T30" fmla="*/ 79 w 96"/>
              <a:gd name="T31" fmla="*/ 101 h 101"/>
              <a:gd name="T32" fmla="*/ 74 w 96"/>
              <a:gd name="T33" fmla="*/ 101 h 101"/>
              <a:gd name="T34" fmla="*/ 63 w 96"/>
              <a:gd name="T35" fmla="*/ 93 h 101"/>
              <a:gd name="T36" fmla="*/ 49 w 96"/>
              <a:gd name="T37" fmla="*/ 96 h 101"/>
              <a:gd name="T38" fmla="*/ 32 w 96"/>
              <a:gd name="T39" fmla="*/ 93 h 101"/>
              <a:gd name="T40" fmla="*/ 22 w 96"/>
              <a:gd name="T41" fmla="*/ 101 h 101"/>
              <a:gd name="T42" fmla="*/ 17 w 96"/>
              <a:gd name="T43" fmla="*/ 101 h 101"/>
              <a:gd name="T44" fmla="*/ 21 w 96"/>
              <a:gd name="T45" fmla="*/ 86 h 101"/>
              <a:gd name="T46" fmla="*/ 20 w 96"/>
              <a:gd name="T47" fmla="*/ 86 h 101"/>
              <a:gd name="T48" fmla="*/ 82 w 96"/>
              <a:gd name="T49" fmla="*/ 6 h 101"/>
              <a:gd name="T50" fmla="*/ 60 w 96"/>
              <a:gd name="T51" fmla="*/ 11 h 101"/>
              <a:gd name="T52" fmla="*/ 92 w 96"/>
              <a:gd name="T53" fmla="*/ 31 h 101"/>
              <a:gd name="T54" fmla="*/ 88 w 96"/>
              <a:gd name="T55" fmla="*/ 9 h 101"/>
              <a:gd name="T56" fmla="*/ 92 w 96"/>
              <a:gd name="T57" fmla="*/ 3 h 101"/>
              <a:gd name="T58" fmla="*/ 86 w 96"/>
              <a:gd name="T59" fmla="*/ 0 h 101"/>
              <a:gd name="T60" fmla="*/ 82 w 96"/>
              <a:gd name="T61" fmla="*/ 6 h 101"/>
              <a:gd name="T62" fmla="*/ 14 w 96"/>
              <a:gd name="T63" fmla="*/ 6 h 101"/>
              <a:gd name="T64" fmla="*/ 10 w 96"/>
              <a:gd name="T65" fmla="*/ 0 h 101"/>
              <a:gd name="T66" fmla="*/ 4 w 96"/>
              <a:gd name="T67" fmla="*/ 3 h 101"/>
              <a:gd name="T68" fmla="*/ 8 w 96"/>
              <a:gd name="T69" fmla="*/ 9 h 101"/>
              <a:gd name="T70" fmla="*/ 4 w 96"/>
              <a:gd name="T71" fmla="*/ 31 h 101"/>
              <a:gd name="T72" fmla="*/ 36 w 96"/>
              <a:gd name="T73" fmla="*/ 11 h 101"/>
              <a:gd name="T74" fmla="*/ 14 w 96"/>
              <a:gd name="T75" fmla="*/ 6 h 101"/>
              <a:gd name="T76" fmla="*/ 43 w 96"/>
              <a:gd name="T77" fmla="*/ 54 h 101"/>
              <a:gd name="T78" fmla="*/ 42 w 96"/>
              <a:gd name="T79" fmla="*/ 56 h 101"/>
              <a:gd name="T80" fmla="*/ 22 w 96"/>
              <a:gd name="T81" fmla="*/ 61 h 101"/>
              <a:gd name="T82" fmla="*/ 22 w 96"/>
              <a:gd name="T83" fmla="*/ 64 h 101"/>
              <a:gd name="T84" fmla="*/ 43 w 96"/>
              <a:gd name="T85" fmla="*/ 59 h 101"/>
              <a:gd name="T86" fmla="*/ 46 w 96"/>
              <a:gd name="T87" fmla="*/ 61 h 101"/>
              <a:gd name="T88" fmla="*/ 54 w 96"/>
              <a:gd name="T89" fmla="*/ 58 h 101"/>
              <a:gd name="T90" fmla="*/ 50 w 96"/>
              <a:gd name="T91" fmla="*/ 50 h 101"/>
              <a:gd name="T92" fmla="*/ 49 w 96"/>
              <a:gd name="T93" fmla="*/ 50 h 101"/>
              <a:gd name="T94" fmla="*/ 41 w 96"/>
              <a:gd name="T95" fmla="*/ 37 h 101"/>
              <a:gd name="T96" fmla="*/ 38 w 96"/>
              <a:gd name="T97" fmla="*/ 39 h 101"/>
              <a:gd name="T98" fmla="*/ 44 w 96"/>
              <a:gd name="T99" fmla="*/ 52 h 101"/>
              <a:gd name="T100" fmla="*/ 43 w 96"/>
              <a:gd name="T101" fmla="*/ 54 h 101"/>
              <a:gd name="T102" fmla="*/ 18 w 96"/>
              <a:gd name="T103" fmla="*/ 58 h 101"/>
              <a:gd name="T104" fmla="*/ 28 w 96"/>
              <a:gd name="T105" fmla="*/ 78 h 101"/>
              <a:gd name="T106" fmla="*/ 49 w 96"/>
              <a:gd name="T107" fmla="*/ 85 h 101"/>
              <a:gd name="T108" fmla="*/ 69 w 96"/>
              <a:gd name="T109" fmla="*/ 76 h 101"/>
              <a:gd name="T110" fmla="*/ 76 w 96"/>
              <a:gd name="T111" fmla="*/ 55 h 101"/>
              <a:gd name="T112" fmla="*/ 67 w 96"/>
              <a:gd name="T113" fmla="*/ 35 h 101"/>
              <a:gd name="T114" fmla="*/ 46 w 96"/>
              <a:gd name="T115" fmla="*/ 27 h 101"/>
              <a:gd name="T116" fmla="*/ 26 w 96"/>
              <a:gd name="T117" fmla="*/ 37 h 101"/>
              <a:gd name="T118" fmla="*/ 18 w 96"/>
              <a:gd name="T119" fmla="*/ 58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6" h="101">
                <a:moveTo>
                  <a:pt x="20" y="86"/>
                </a:moveTo>
                <a:cubicBezTo>
                  <a:pt x="12" y="78"/>
                  <a:pt x="8" y="68"/>
                  <a:pt x="7" y="58"/>
                </a:cubicBezTo>
                <a:cubicBezTo>
                  <a:pt x="7" y="48"/>
                  <a:pt x="10" y="38"/>
                  <a:pt x="18" y="29"/>
                </a:cubicBezTo>
                <a:cubicBezTo>
                  <a:pt x="24" y="22"/>
                  <a:pt x="33" y="18"/>
                  <a:pt x="42" y="17"/>
                </a:cubicBezTo>
                <a:cubicBezTo>
                  <a:pt x="41" y="9"/>
                  <a:pt x="41" y="9"/>
                  <a:pt x="41" y="9"/>
                </a:cubicBezTo>
                <a:cubicBezTo>
                  <a:pt x="36" y="10"/>
                  <a:pt x="36" y="10"/>
                  <a:pt x="36" y="10"/>
                </a:cubicBezTo>
                <a:cubicBezTo>
                  <a:pt x="35" y="5"/>
                  <a:pt x="35" y="5"/>
                  <a:pt x="35" y="5"/>
                </a:cubicBezTo>
                <a:cubicBezTo>
                  <a:pt x="48" y="3"/>
                  <a:pt x="48" y="3"/>
                  <a:pt x="48" y="3"/>
                </a:cubicBezTo>
                <a:cubicBezTo>
                  <a:pt x="49" y="8"/>
                  <a:pt x="49" y="8"/>
                  <a:pt x="49" y="8"/>
                </a:cubicBezTo>
                <a:cubicBezTo>
                  <a:pt x="44" y="9"/>
                  <a:pt x="44" y="9"/>
                  <a:pt x="44" y="9"/>
                </a:cubicBezTo>
                <a:cubicBezTo>
                  <a:pt x="46" y="16"/>
                  <a:pt x="46" y="16"/>
                  <a:pt x="46" y="16"/>
                </a:cubicBezTo>
                <a:cubicBezTo>
                  <a:pt x="56" y="16"/>
                  <a:pt x="66" y="19"/>
                  <a:pt x="74" y="27"/>
                </a:cubicBezTo>
                <a:cubicBezTo>
                  <a:pt x="82" y="34"/>
                  <a:pt x="87" y="44"/>
                  <a:pt x="87" y="54"/>
                </a:cubicBezTo>
                <a:cubicBezTo>
                  <a:pt x="88" y="65"/>
                  <a:pt x="84" y="75"/>
                  <a:pt x="77" y="83"/>
                </a:cubicBezTo>
                <a:cubicBezTo>
                  <a:pt x="76" y="84"/>
                  <a:pt x="76" y="84"/>
                  <a:pt x="75" y="85"/>
                </a:cubicBezTo>
                <a:cubicBezTo>
                  <a:pt x="79" y="101"/>
                  <a:pt x="79" y="101"/>
                  <a:pt x="79" y="101"/>
                </a:cubicBezTo>
                <a:cubicBezTo>
                  <a:pt x="74" y="101"/>
                  <a:pt x="74" y="101"/>
                  <a:pt x="74" y="101"/>
                </a:cubicBezTo>
                <a:cubicBezTo>
                  <a:pt x="63" y="93"/>
                  <a:pt x="63" y="93"/>
                  <a:pt x="63" y="93"/>
                </a:cubicBezTo>
                <a:cubicBezTo>
                  <a:pt x="59" y="95"/>
                  <a:pt x="54" y="96"/>
                  <a:pt x="49" y="96"/>
                </a:cubicBezTo>
                <a:cubicBezTo>
                  <a:pt x="44" y="96"/>
                  <a:pt x="38" y="95"/>
                  <a:pt x="32" y="93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17" y="101"/>
                  <a:pt x="17" y="101"/>
                  <a:pt x="17" y="101"/>
                </a:cubicBezTo>
                <a:cubicBezTo>
                  <a:pt x="21" y="86"/>
                  <a:pt x="21" y="86"/>
                  <a:pt x="21" y="86"/>
                </a:cubicBezTo>
                <a:cubicBezTo>
                  <a:pt x="20" y="86"/>
                  <a:pt x="20" y="86"/>
                  <a:pt x="20" y="86"/>
                </a:cubicBezTo>
                <a:close/>
                <a:moveTo>
                  <a:pt x="82" y="6"/>
                </a:moveTo>
                <a:cubicBezTo>
                  <a:pt x="74" y="3"/>
                  <a:pt x="66" y="5"/>
                  <a:pt x="60" y="11"/>
                </a:cubicBezTo>
                <a:cubicBezTo>
                  <a:pt x="92" y="31"/>
                  <a:pt x="92" y="31"/>
                  <a:pt x="92" y="31"/>
                </a:cubicBezTo>
                <a:cubicBezTo>
                  <a:pt x="96" y="24"/>
                  <a:pt x="94" y="15"/>
                  <a:pt x="88" y="9"/>
                </a:cubicBezTo>
                <a:cubicBezTo>
                  <a:pt x="92" y="3"/>
                  <a:pt x="92" y="3"/>
                  <a:pt x="92" y="3"/>
                </a:cubicBezTo>
                <a:cubicBezTo>
                  <a:pt x="86" y="0"/>
                  <a:pt x="86" y="0"/>
                  <a:pt x="86" y="0"/>
                </a:cubicBezTo>
                <a:cubicBezTo>
                  <a:pt x="82" y="6"/>
                  <a:pt x="82" y="6"/>
                  <a:pt x="82" y="6"/>
                </a:cubicBezTo>
                <a:close/>
                <a:moveTo>
                  <a:pt x="14" y="6"/>
                </a:moveTo>
                <a:cubicBezTo>
                  <a:pt x="10" y="0"/>
                  <a:pt x="10" y="0"/>
                  <a:pt x="10" y="0"/>
                </a:cubicBezTo>
                <a:cubicBezTo>
                  <a:pt x="4" y="3"/>
                  <a:pt x="4" y="3"/>
                  <a:pt x="4" y="3"/>
                </a:cubicBezTo>
                <a:cubicBezTo>
                  <a:pt x="8" y="9"/>
                  <a:pt x="8" y="9"/>
                  <a:pt x="8" y="9"/>
                </a:cubicBezTo>
                <a:cubicBezTo>
                  <a:pt x="2" y="15"/>
                  <a:pt x="0" y="24"/>
                  <a:pt x="4" y="31"/>
                </a:cubicBezTo>
                <a:cubicBezTo>
                  <a:pt x="36" y="11"/>
                  <a:pt x="36" y="11"/>
                  <a:pt x="36" y="11"/>
                </a:cubicBezTo>
                <a:cubicBezTo>
                  <a:pt x="30" y="5"/>
                  <a:pt x="21" y="3"/>
                  <a:pt x="14" y="6"/>
                </a:cubicBezTo>
                <a:close/>
                <a:moveTo>
                  <a:pt x="43" y="54"/>
                </a:moveTo>
                <a:cubicBezTo>
                  <a:pt x="42" y="55"/>
                  <a:pt x="42" y="55"/>
                  <a:pt x="42" y="56"/>
                </a:cubicBezTo>
                <a:cubicBezTo>
                  <a:pt x="35" y="57"/>
                  <a:pt x="28" y="58"/>
                  <a:pt x="22" y="61"/>
                </a:cubicBezTo>
                <a:cubicBezTo>
                  <a:pt x="22" y="62"/>
                  <a:pt x="22" y="63"/>
                  <a:pt x="22" y="64"/>
                </a:cubicBezTo>
                <a:cubicBezTo>
                  <a:pt x="29" y="63"/>
                  <a:pt x="37" y="62"/>
                  <a:pt x="43" y="59"/>
                </a:cubicBezTo>
                <a:cubicBezTo>
                  <a:pt x="44" y="60"/>
                  <a:pt x="45" y="61"/>
                  <a:pt x="46" y="61"/>
                </a:cubicBezTo>
                <a:cubicBezTo>
                  <a:pt x="49" y="62"/>
                  <a:pt x="53" y="61"/>
                  <a:pt x="54" y="58"/>
                </a:cubicBezTo>
                <a:cubicBezTo>
                  <a:pt x="55" y="55"/>
                  <a:pt x="53" y="51"/>
                  <a:pt x="50" y="50"/>
                </a:cubicBezTo>
                <a:cubicBezTo>
                  <a:pt x="50" y="50"/>
                  <a:pt x="49" y="50"/>
                  <a:pt x="49" y="50"/>
                </a:cubicBezTo>
                <a:cubicBezTo>
                  <a:pt x="47" y="46"/>
                  <a:pt x="44" y="41"/>
                  <a:pt x="41" y="37"/>
                </a:cubicBezTo>
                <a:cubicBezTo>
                  <a:pt x="40" y="38"/>
                  <a:pt x="39" y="39"/>
                  <a:pt x="38" y="39"/>
                </a:cubicBezTo>
                <a:cubicBezTo>
                  <a:pt x="39" y="44"/>
                  <a:pt x="41" y="48"/>
                  <a:pt x="44" y="52"/>
                </a:cubicBezTo>
                <a:cubicBezTo>
                  <a:pt x="43" y="52"/>
                  <a:pt x="43" y="53"/>
                  <a:pt x="43" y="54"/>
                </a:cubicBezTo>
                <a:close/>
                <a:moveTo>
                  <a:pt x="18" y="58"/>
                </a:moveTo>
                <a:cubicBezTo>
                  <a:pt x="19" y="65"/>
                  <a:pt x="22" y="72"/>
                  <a:pt x="28" y="78"/>
                </a:cubicBezTo>
                <a:cubicBezTo>
                  <a:pt x="34" y="83"/>
                  <a:pt x="41" y="86"/>
                  <a:pt x="49" y="85"/>
                </a:cubicBezTo>
                <a:cubicBezTo>
                  <a:pt x="56" y="85"/>
                  <a:pt x="63" y="82"/>
                  <a:pt x="69" y="76"/>
                </a:cubicBezTo>
                <a:cubicBezTo>
                  <a:pt x="74" y="70"/>
                  <a:pt x="77" y="62"/>
                  <a:pt x="76" y="55"/>
                </a:cubicBezTo>
                <a:cubicBezTo>
                  <a:pt x="76" y="47"/>
                  <a:pt x="73" y="40"/>
                  <a:pt x="67" y="35"/>
                </a:cubicBezTo>
                <a:cubicBezTo>
                  <a:pt x="61" y="29"/>
                  <a:pt x="53" y="27"/>
                  <a:pt x="46" y="27"/>
                </a:cubicBezTo>
                <a:cubicBezTo>
                  <a:pt x="38" y="28"/>
                  <a:pt x="31" y="31"/>
                  <a:pt x="26" y="37"/>
                </a:cubicBezTo>
                <a:cubicBezTo>
                  <a:pt x="20" y="43"/>
                  <a:pt x="18" y="50"/>
                  <a:pt x="18" y="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4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Freeform 46"/>
          <p:cNvSpPr>
            <a:spLocks noEditPoints="1"/>
          </p:cNvSpPr>
          <p:nvPr/>
        </p:nvSpPr>
        <p:spPr bwMode="auto">
          <a:xfrm>
            <a:off x="6114638" y="5024359"/>
            <a:ext cx="355312" cy="287275"/>
          </a:xfrm>
          <a:custGeom>
            <a:avLst/>
            <a:gdLst>
              <a:gd name="T0" fmla="*/ 86 w 109"/>
              <a:gd name="T1" fmla="*/ 88 h 88"/>
              <a:gd name="T2" fmla="*/ 84 w 109"/>
              <a:gd name="T3" fmla="*/ 44 h 88"/>
              <a:gd name="T4" fmla="*/ 80 w 109"/>
              <a:gd name="T5" fmla="*/ 71 h 88"/>
              <a:gd name="T6" fmla="*/ 109 w 109"/>
              <a:gd name="T7" fmla="*/ 0 h 88"/>
              <a:gd name="T8" fmla="*/ 92 w 109"/>
              <a:gd name="T9" fmla="*/ 33 h 88"/>
              <a:gd name="T10" fmla="*/ 80 w 109"/>
              <a:gd name="T11" fmla="*/ 25 h 88"/>
              <a:gd name="T12" fmla="*/ 67 w 109"/>
              <a:gd name="T13" fmla="*/ 68 h 88"/>
              <a:gd name="T14" fmla="*/ 37 w 109"/>
              <a:gd name="T15" fmla="*/ 73 h 88"/>
              <a:gd name="T16" fmla="*/ 19 w 109"/>
              <a:gd name="T17" fmla="*/ 63 h 88"/>
              <a:gd name="T18" fmla="*/ 0 w 109"/>
              <a:gd name="T19" fmla="*/ 56 h 88"/>
              <a:gd name="T20" fmla="*/ 25 w 109"/>
              <a:gd name="T21" fmla="*/ 48 h 88"/>
              <a:gd name="T22" fmla="*/ 30 w 109"/>
              <a:gd name="T23" fmla="*/ 57 h 88"/>
              <a:gd name="T24" fmla="*/ 44 w 109"/>
              <a:gd name="T25" fmla="*/ 29 h 88"/>
              <a:gd name="T26" fmla="*/ 66 w 109"/>
              <a:gd name="T27" fmla="*/ 50 h 88"/>
              <a:gd name="T28" fmla="*/ 68 w 109"/>
              <a:gd name="T29" fmla="*/ 18 h 88"/>
              <a:gd name="T30" fmla="*/ 78 w 109"/>
              <a:gd name="T31" fmla="*/ 12 h 88"/>
              <a:gd name="T32" fmla="*/ 90 w 109"/>
              <a:gd name="T33" fmla="*/ 1 h 88"/>
              <a:gd name="T34" fmla="*/ 22 w 109"/>
              <a:gd name="T35" fmla="*/ 88 h 88"/>
              <a:gd name="T36" fmla="*/ 29 w 109"/>
              <a:gd name="T37" fmla="*/ 80 h 88"/>
              <a:gd name="T38" fmla="*/ 22 w 109"/>
              <a:gd name="T39" fmla="*/ 79 h 88"/>
              <a:gd name="T40" fmla="*/ 11 w 109"/>
              <a:gd name="T41" fmla="*/ 88 h 88"/>
              <a:gd name="T42" fmla="*/ 17 w 109"/>
              <a:gd name="T43" fmla="*/ 71 h 88"/>
              <a:gd name="T44" fmla="*/ 11 w 109"/>
              <a:gd name="T45" fmla="*/ 73 h 88"/>
              <a:gd name="T46" fmla="*/ 34 w 109"/>
              <a:gd name="T47" fmla="*/ 88 h 88"/>
              <a:gd name="T48" fmla="*/ 40 w 109"/>
              <a:gd name="T49" fmla="*/ 79 h 88"/>
              <a:gd name="T50" fmla="*/ 34 w 109"/>
              <a:gd name="T51" fmla="*/ 80 h 88"/>
              <a:gd name="T52" fmla="*/ 45 w 109"/>
              <a:gd name="T53" fmla="*/ 88 h 88"/>
              <a:gd name="T54" fmla="*/ 52 w 109"/>
              <a:gd name="T55" fmla="*/ 63 h 88"/>
              <a:gd name="T56" fmla="*/ 45 w 109"/>
              <a:gd name="T57" fmla="*/ 69 h 88"/>
              <a:gd name="T58" fmla="*/ 57 w 109"/>
              <a:gd name="T59" fmla="*/ 88 h 88"/>
              <a:gd name="T60" fmla="*/ 63 w 109"/>
              <a:gd name="T61" fmla="*/ 73 h 88"/>
              <a:gd name="T62" fmla="*/ 57 w 109"/>
              <a:gd name="T63" fmla="*/ 88 h 88"/>
              <a:gd name="T64" fmla="*/ 75 w 109"/>
              <a:gd name="T65" fmla="*/ 88 h 88"/>
              <a:gd name="T66" fmla="*/ 68 w 109"/>
              <a:gd name="T67" fmla="*/ 7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9" h="88">
                <a:moveTo>
                  <a:pt x="80" y="88"/>
                </a:moveTo>
                <a:cubicBezTo>
                  <a:pt x="86" y="88"/>
                  <a:pt x="86" y="88"/>
                  <a:pt x="86" y="88"/>
                </a:cubicBezTo>
                <a:cubicBezTo>
                  <a:pt x="86" y="44"/>
                  <a:pt x="86" y="44"/>
                  <a:pt x="86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2" y="70"/>
                  <a:pt x="82" y="70"/>
                  <a:pt x="82" y="70"/>
                </a:cubicBezTo>
                <a:cubicBezTo>
                  <a:pt x="80" y="71"/>
                  <a:pt x="80" y="71"/>
                  <a:pt x="80" y="71"/>
                </a:cubicBezTo>
                <a:cubicBezTo>
                  <a:pt x="80" y="88"/>
                  <a:pt x="80" y="88"/>
                  <a:pt x="80" y="88"/>
                </a:cubicBezTo>
                <a:close/>
                <a:moveTo>
                  <a:pt x="109" y="0"/>
                </a:moveTo>
                <a:cubicBezTo>
                  <a:pt x="100" y="17"/>
                  <a:pt x="100" y="17"/>
                  <a:pt x="100" y="17"/>
                </a:cubicBezTo>
                <a:cubicBezTo>
                  <a:pt x="92" y="33"/>
                  <a:pt x="92" y="33"/>
                  <a:pt x="92" y="33"/>
                </a:cubicBezTo>
                <a:cubicBezTo>
                  <a:pt x="84" y="22"/>
                  <a:pt x="84" y="22"/>
                  <a:pt x="84" y="22"/>
                </a:cubicBezTo>
                <a:cubicBezTo>
                  <a:pt x="80" y="25"/>
                  <a:pt x="80" y="25"/>
                  <a:pt x="80" y="25"/>
                </a:cubicBezTo>
                <a:cubicBezTo>
                  <a:pt x="77" y="64"/>
                  <a:pt x="77" y="64"/>
                  <a:pt x="77" y="64"/>
                </a:cubicBezTo>
                <a:cubicBezTo>
                  <a:pt x="67" y="68"/>
                  <a:pt x="67" y="68"/>
                  <a:pt x="67" y="68"/>
                </a:cubicBezTo>
                <a:cubicBezTo>
                  <a:pt x="48" y="50"/>
                  <a:pt x="48" y="50"/>
                  <a:pt x="48" y="50"/>
                </a:cubicBezTo>
                <a:cubicBezTo>
                  <a:pt x="37" y="73"/>
                  <a:pt x="37" y="73"/>
                  <a:pt x="37" y="73"/>
                </a:cubicBezTo>
                <a:cubicBezTo>
                  <a:pt x="26" y="73"/>
                  <a:pt x="26" y="73"/>
                  <a:pt x="26" y="73"/>
                </a:cubicBezTo>
                <a:cubicBezTo>
                  <a:pt x="19" y="63"/>
                  <a:pt x="19" y="63"/>
                  <a:pt x="19" y="63"/>
                </a:cubicBezTo>
                <a:cubicBezTo>
                  <a:pt x="4" y="67"/>
                  <a:pt x="4" y="67"/>
                  <a:pt x="4" y="67"/>
                </a:cubicBezTo>
                <a:cubicBezTo>
                  <a:pt x="0" y="56"/>
                  <a:pt x="0" y="56"/>
                  <a:pt x="0" y="56"/>
                </a:cubicBezTo>
                <a:cubicBezTo>
                  <a:pt x="20" y="50"/>
                  <a:pt x="20" y="50"/>
                  <a:pt x="20" y="50"/>
                </a:cubicBezTo>
                <a:cubicBezTo>
                  <a:pt x="25" y="48"/>
                  <a:pt x="25" y="48"/>
                  <a:pt x="25" y="48"/>
                </a:cubicBezTo>
                <a:cubicBezTo>
                  <a:pt x="27" y="52"/>
                  <a:pt x="27" y="52"/>
                  <a:pt x="27" y="52"/>
                </a:cubicBezTo>
                <a:cubicBezTo>
                  <a:pt x="30" y="57"/>
                  <a:pt x="30" y="57"/>
                  <a:pt x="30" y="57"/>
                </a:cubicBezTo>
                <a:cubicBezTo>
                  <a:pt x="40" y="37"/>
                  <a:pt x="40" y="37"/>
                  <a:pt x="40" y="37"/>
                </a:cubicBezTo>
                <a:cubicBezTo>
                  <a:pt x="44" y="29"/>
                  <a:pt x="44" y="29"/>
                  <a:pt x="44" y="29"/>
                </a:cubicBezTo>
                <a:cubicBezTo>
                  <a:pt x="50" y="35"/>
                  <a:pt x="50" y="35"/>
                  <a:pt x="50" y="35"/>
                </a:cubicBezTo>
                <a:cubicBezTo>
                  <a:pt x="66" y="50"/>
                  <a:pt x="66" y="50"/>
                  <a:pt x="66" y="50"/>
                </a:cubicBezTo>
                <a:cubicBezTo>
                  <a:pt x="68" y="21"/>
                  <a:pt x="68" y="21"/>
                  <a:pt x="68" y="21"/>
                </a:cubicBezTo>
                <a:cubicBezTo>
                  <a:pt x="68" y="18"/>
                  <a:pt x="68" y="18"/>
                  <a:pt x="68" y="18"/>
                </a:cubicBezTo>
                <a:cubicBezTo>
                  <a:pt x="71" y="16"/>
                  <a:pt x="71" y="16"/>
                  <a:pt x="71" y="16"/>
                </a:cubicBezTo>
                <a:cubicBezTo>
                  <a:pt x="78" y="12"/>
                  <a:pt x="78" y="12"/>
                  <a:pt x="78" y="12"/>
                </a:cubicBezTo>
                <a:cubicBezTo>
                  <a:pt x="72" y="2"/>
                  <a:pt x="72" y="2"/>
                  <a:pt x="72" y="2"/>
                </a:cubicBezTo>
                <a:cubicBezTo>
                  <a:pt x="90" y="1"/>
                  <a:pt x="90" y="1"/>
                  <a:pt x="90" y="1"/>
                </a:cubicBezTo>
                <a:cubicBezTo>
                  <a:pt x="109" y="0"/>
                  <a:pt x="109" y="0"/>
                  <a:pt x="109" y="0"/>
                </a:cubicBezTo>
                <a:close/>
                <a:moveTo>
                  <a:pt x="22" y="88"/>
                </a:moveTo>
                <a:cubicBezTo>
                  <a:pt x="24" y="88"/>
                  <a:pt x="27" y="88"/>
                  <a:pt x="29" y="88"/>
                </a:cubicBezTo>
                <a:cubicBezTo>
                  <a:pt x="29" y="80"/>
                  <a:pt x="29" y="80"/>
                  <a:pt x="29" y="80"/>
                </a:cubicBezTo>
                <a:cubicBezTo>
                  <a:pt x="23" y="81"/>
                  <a:pt x="23" y="81"/>
                  <a:pt x="23" y="81"/>
                </a:cubicBezTo>
                <a:cubicBezTo>
                  <a:pt x="22" y="79"/>
                  <a:pt x="22" y="79"/>
                  <a:pt x="22" y="79"/>
                </a:cubicBezTo>
                <a:cubicBezTo>
                  <a:pt x="22" y="88"/>
                  <a:pt x="22" y="88"/>
                  <a:pt x="22" y="88"/>
                </a:cubicBezTo>
                <a:close/>
                <a:moveTo>
                  <a:pt x="11" y="88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1"/>
                  <a:pt x="17" y="71"/>
                  <a:pt x="17" y="71"/>
                </a:cubicBezTo>
                <a:cubicBezTo>
                  <a:pt x="11" y="73"/>
                  <a:pt x="11" y="73"/>
                  <a:pt x="11" y="73"/>
                </a:cubicBezTo>
                <a:cubicBezTo>
                  <a:pt x="11" y="88"/>
                  <a:pt x="11" y="88"/>
                  <a:pt x="11" y="88"/>
                </a:cubicBezTo>
                <a:close/>
                <a:moveTo>
                  <a:pt x="34" y="88"/>
                </a:moveTo>
                <a:cubicBezTo>
                  <a:pt x="36" y="88"/>
                  <a:pt x="38" y="88"/>
                  <a:pt x="40" y="88"/>
                </a:cubicBezTo>
                <a:cubicBezTo>
                  <a:pt x="40" y="79"/>
                  <a:pt x="40" y="79"/>
                  <a:pt x="40" y="79"/>
                </a:cubicBezTo>
                <a:cubicBezTo>
                  <a:pt x="40" y="80"/>
                  <a:pt x="40" y="80"/>
                  <a:pt x="40" y="80"/>
                </a:cubicBezTo>
                <a:cubicBezTo>
                  <a:pt x="34" y="80"/>
                  <a:pt x="34" y="80"/>
                  <a:pt x="34" y="80"/>
                </a:cubicBezTo>
                <a:cubicBezTo>
                  <a:pt x="34" y="88"/>
                  <a:pt x="34" y="88"/>
                  <a:pt x="34" y="88"/>
                </a:cubicBezTo>
                <a:close/>
                <a:moveTo>
                  <a:pt x="45" y="88"/>
                </a:moveTo>
                <a:cubicBezTo>
                  <a:pt x="47" y="88"/>
                  <a:pt x="50" y="88"/>
                  <a:pt x="52" y="88"/>
                </a:cubicBezTo>
                <a:cubicBezTo>
                  <a:pt x="52" y="63"/>
                  <a:pt x="52" y="63"/>
                  <a:pt x="52" y="63"/>
                </a:cubicBezTo>
                <a:cubicBezTo>
                  <a:pt x="49" y="60"/>
                  <a:pt x="49" y="60"/>
                  <a:pt x="49" y="60"/>
                </a:cubicBezTo>
                <a:cubicBezTo>
                  <a:pt x="45" y="69"/>
                  <a:pt x="45" y="69"/>
                  <a:pt x="45" y="69"/>
                </a:cubicBezTo>
                <a:cubicBezTo>
                  <a:pt x="45" y="88"/>
                  <a:pt x="45" y="88"/>
                  <a:pt x="45" y="88"/>
                </a:cubicBezTo>
                <a:close/>
                <a:moveTo>
                  <a:pt x="57" y="88"/>
                </a:moveTo>
                <a:cubicBezTo>
                  <a:pt x="59" y="88"/>
                  <a:pt x="61" y="88"/>
                  <a:pt x="63" y="88"/>
                </a:cubicBezTo>
                <a:cubicBezTo>
                  <a:pt x="63" y="73"/>
                  <a:pt x="63" y="73"/>
                  <a:pt x="63" y="73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88"/>
                  <a:pt x="57" y="88"/>
                  <a:pt x="57" y="88"/>
                </a:cubicBezTo>
                <a:close/>
                <a:moveTo>
                  <a:pt x="68" y="88"/>
                </a:moveTo>
                <a:cubicBezTo>
                  <a:pt x="70" y="88"/>
                  <a:pt x="73" y="88"/>
                  <a:pt x="75" y="88"/>
                </a:cubicBezTo>
                <a:cubicBezTo>
                  <a:pt x="75" y="72"/>
                  <a:pt x="75" y="72"/>
                  <a:pt x="75" y="72"/>
                </a:cubicBezTo>
                <a:cubicBezTo>
                  <a:pt x="68" y="75"/>
                  <a:pt x="68" y="75"/>
                  <a:pt x="68" y="75"/>
                </a:cubicBezTo>
                <a:lnTo>
                  <a:pt x="68" y="8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4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Freeform 47"/>
          <p:cNvSpPr>
            <a:spLocks noEditPoints="1"/>
          </p:cNvSpPr>
          <p:nvPr/>
        </p:nvSpPr>
        <p:spPr bwMode="auto">
          <a:xfrm>
            <a:off x="8854192" y="5021839"/>
            <a:ext cx="237380" cy="347754"/>
          </a:xfrm>
          <a:custGeom>
            <a:avLst/>
            <a:gdLst>
              <a:gd name="T0" fmla="*/ 16 w 73"/>
              <a:gd name="T1" fmla="*/ 77 h 107"/>
              <a:gd name="T2" fmla="*/ 57 w 73"/>
              <a:gd name="T3" fmla="*/ 77 h 107"/>
              <a:gd name="T4" fmla="*/ 52 w 73"/>
              <a:gd name="T5" fmla="*/ 101 h 107"/>
              <a:gd name="T6" fmla="*/ 45 w 73"/>
              <a:gd name="T7" fmla="*/ 101 h 107"/>
              <a:gd name="T8" fmla="*/ 37 w 73"/>
              <a:gd name="T9" fmla="*/ 107 h 107"/>
              <a:gd name="T10" fmla="*/ 29 w 73"/>
              <a:gd name="T11" fmla="*/ 101 h 107"/>
              <a:gd name="T12" fmla="*/ 21 w 73"/>
              <a:gd name="T13" fmla="*/ 101 h 107"/>
              <a:gd name="T14" fmla="*/ 16 w 73"/>
              <a:gd name="T15" fmla="*/ 77 h 107"/>
              <a:gd name="T16" fmla="*/ 51 w 73"/>
              <a:gd name="T17" fmla="*/ 29 h 107"/>
              <a:gd name="T18" fmla="*/ 52 w 73"/>
              <a:gd name="T19" fmla="*/ 35 h 107"/>
              <a:gd name="T20" fmla="*/ 51 w 73"/>
              <a:gd name="T21" fmla="*/ 37 h 107"/>
              <a:gd name="T22" fmla="*/ 53 w 73"/>
              <a:gd name="T23" fmla="*/ 38 h 107"/>
              <a:gd name="T24" fmla="*/ 52 w 73"/>
              <a:gd name="T25" fmla="*/ 42 h 107"/>
              <a:gd name="T26" fmla="*/ 50 w 73"/>
              <a:gd name="T27" fmla="*/ 42 h 107"/>
              <a:gd name="T28" fmla="*/ 52 w 73"/>
              <a:gd name="T29" fmla="*/ 44 h 107"/>
              <a:gd name="T30" fmla="*/ 51 w 73"/>
              <a:gd name="T31" fmla="*/ 47 h 107"/>
              <a:gd name="T32" fmla="*/ 50 w 73"/>
              <a:gd name="T33" fmla="*/ 48 h 107"/>
              <a:gd name="T34" fmla="*/ 51 w 73"/>
              <a:gd name="T35" fmla="*/ 49 h 107"/>
              <a:gd name="T36" fmla="*/ 50 w 73"/>
              <a:gd name="T37" fmla="*/ 53 h 107"/>
              <a:gd name="T38" fmla="*/ 47 w 73"/>
              <a:gd name="T39" fmla="*/ 54 h 107"/>
              <a:gd name="T40" fmla="*/ 29 w 73"/>
              <a:gd name="T41" fmla="*/ 49 h 107"/>
              <a:gd name="T42" fmla="*/ 21 w 73"/>
              <a:gd name="T43" fmla="*/ 49 h 107"/>
              <a:gd name="T44" fmla="*/ 21 w 73"/>
              <a:gd name="T45" fmla="*/ 32 h 107"/>
              <a:gd name="T46" fmla="*/ 28 w 73"/>
              <a:gd name="T47" fmla="*/ 31 h 107"/>
              <a:gd name="T48" fmla="*/ 42 w 73"/>
              <a:gd name="T49" fmla="*/ 16 h 107"/>
              <a:gd name="T50" fmla="*/ 38 w 73"/>
              <a:gd name="T51" fmla="*/ 30 h 107"/>
              <a:gd name="T52" fmla="*/ 51 w 73"/>
              <a:gd name="T53" fmla="*/ 29 h 107"/>
              <a:gd name="T54" fmla="*/ 15 w 73"/>
              <a:gd name="T55" fmla="*/ 71 h 107"/>
              <a:gd name="T56" fmla="*/ 25 w 73"/>
              <a:gd name="T57" fmla="*/ 71 h 107"/>
              <a:gd name="T58" fmla="*/ 17 w 73"/>
              <a:gd name="T59" fmla="*/ 48 h 107"/>
              <a:gd name="T60" fmla="*/ 11 w 73"/>
              <a:gd name="T61" fmla="*/ 29 h 107"/>
              <a:gd name="T62" fmla="*/ 23 w 73"/>
              <a:gd name="T63" fmla="*/ 13 h 107"/>
              <a:gd name="T64" fmla="*/ 37 w 73"/>
              <a:gd name="T65" fmla="*/ 11 h 107"/>
              <a:gd name="T66" fmla="*/ 50 w 73"/>
              <a:gd name="T67" fmla="*/ 14 h 107"/>
              <a:gd name="T68" fmla="*/ 62 w 73"/>
              <a:gd name="T69" fmla="*/ 29 h 107"/>
              <a:gd name="T70" fmla="*/ 56 w 73"/>
              <a:gd name="T71" fmla="*/ 48 h 107"/>
              <a:gd name="T72" fmla="*/ 48 w 73"/>
              <a:gd name="T73" fmla="*/ 71 h 107"/>
              <a:gd name="T74" fmla="*/ 58 w 73"/>
              <a:gd name="T75" fmla="*/ 71 h 107"/>
              <a:gd name="T76" fmla="*/ 65 w 73"/>
              <a:gd name="T77" fmla="*/ 52 h 107"/>
              <a:gd name="T78" fmla="*/ 71 w 73"/>
              <a:gd name="T79" fmla="*/ 27 h 107"/>
              <a:gd name="T80" fmla="*/ 55 w 73"/>
              <a:gd name="T81" fmla="*/ 5 h 107"/>
              <a:gd name="T82" fmla="*/ 37 w 73"/>
              <a:gd name="T83" fmla="*/ 1 h 107"/>
              <a:gd name="T84" fmla="*/ 19 w 73"/>
              <a:gd name="T85" fmla="*/ 5 h 107"/>
              <a:gd name="T86" fmla="*/ 2 w 73"/>
              <a:gd name="T87" fmla="*/ 27 h 107"/>
              <a:gd name="T88" fmla="*/ 8 w 73"/>
              <a:gd name="T89" fmla="*/ 53 h 107"/>
              <a:gd name="T90" fmla="*/ 15 w 73"/>
              <a:gd name="T91" fmla="*/ 71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3" h="107">
                <a:moveTo>
                  <a:pt x="16" y="77"/>
                </a:moveTo>
                <a:cubicBezTo>
                  <a:pt x="57" y="77"/>
                  <a:pt x="57" y="77"/>
                  <a:pt x="57" y="77"/>
                </a:cubicBezTo>
                <a:cubicBezTo>
                  <a:pt x="52" y="101"/>
                  <a:pt x="52" y="101"/>
                  <a:pt x="52" y="101"/>
                </a:cubicBezTo>
                <a:cubicBezTo>
                  <a:pt x="45" y="101"/>
                  <a:pt x="45" y="101"/>
                  <a:pt x="45" y="101"/>
                </a:cubicBezTo>
                <a:cubicBezTo>
                  <a:pt x="44" y="104"/>
                  <a:pt x="41" y="107"/>
                  <a:pt x="37" y="107"/>
                </a:cubicBezTo>
                <a:cubicBezTo>
                  <a:pt x="33" y="107"/>
                  <a:pt x="30" y="104"/>
                  <a:pt x="29" y="101"/>
                </a:cubicBezTo>
                <a:cubicBezTo>
                  <a:pt x="21" y="101"/>
                  <a:pt x="21" y="101"/>
                  <a:pt x="21" y="101"/>
                </a:cubicBezTo>
                <a:cubicBezTo>
                  <a:pt x="16" y="77"/>
                  <a:pt x="16" y="77"/>
                  <a:pt x="16" y="77"/>
                </a:cubicBezTo>
                <a:close/>
                <a:moveTo>
                  <a:pt x="51" y="29"/>
                </a:moveTo>
                <a:cubicBezTo>
                  <a:pt x="52" y="35"/>
                  <a:pt x="52" y="35"/>
                  <a:pt x="52" y="35"/>
                </a:cubicBezTo>
                <a:cubicBezTo>
                  <a:pt x="51" y="37"/>
                  <a:pt x="51" y="37"/>
                  <a:pt x="51" y="37"/>
                </a:cubicBezTo>
                <a:cubicBezTo>
                  <a:pt x="53" y="38"/>
                  <a:pt x="53" y="38"/>
                  <a:pt x="53" y="38"/>
                </a:cubicBezTo>
                <a:cubicBezTo>
                  <a:pt x="52" y="42"/>
                  <a:pt x="52" y="42"/>
                  <a:pt x="52" y="42"/>
                </a:cubicBezTo>
                <a:cubicBezTo>
                  <a:pt x="50" y="42"/>
                  <a:pt x="50" y="42"/>
                  <a:pt x="50" y="42"/>
                </a:cubicBezTo>
                <a:cubicBezTo>
                  <a:pt x="52" y="44"/>
                  <a:pt x="52" y="44"/>
                  <a:pt x="52" y="44"/>
                </a:cubicBezTo>
                <a:cubicBezTo>
                  <a:pt x="51" y="47"/>
                  <a:pt x="51" y="47"/>
                  <a:pt x="51" y="47"/>
                </a:cubicBezTo>
                <a:cubicBezTo>
                  <a:pt x="50" y="48"/>
                  <a:pt x="50" y="48"/>
                  <a:pt x="50" y="48"/>
                </a:cubicBezTo>
                <a:cubicBezTo>
                  <a:pt x="51" y="49"/>
                  <a:pt x="51" y="49"/>
                  <a:pt x="51" y="49"/>
                </a:cubicBezTo>
                <a:cubicBezTo>
                  <a:pt x="50" y="53"/>
                  <a:pt x="50" y="53"/>
                  <a:pt x="50" y="53"/>
                </a:cubicBezTo>
                <a:cubicBezTo>
                  <a:pt x="47" y="54"/>
                  <a:pt x="47" y="54"/>
                  <a:pt x="47" y="54"/>
                </a:cubicBezTo>
                <a:cubicBezTo>
                  <a:pt x="29" y="49"/>
                  <a:pt x="29" y="49"/>
                  <a:pt x="29" y="49"/>
                </a:cubicBezTo>
                <a:cubicBezTo>
                  <a:pt x="21" y="49"/>
                  <a:pt x="21" y="49"/>
                  <a:pt x="21" y="49"/>
                </a:cubicBezTo>
                <a:cubicBezTo>
                  <a:pt x="21" y="32"/>
                  <a:pt x="21" y="32"/>
                  <a:pt x="21" y="32"/>
                </a:cubicBezTo>
                <a:cubicBezTo>
                  <a:pt x="28" y="31"/>
                  <a:pt x="28" y="31"/>
                  <a:pt x="28" y="31"/>
                </a:cubicBezTo>
                <a:cubicBezTo>
                  <a:pt x="42" y="16"/>
                  <a:pt x="42" y="16"/>
                  <a:pt x="42" y="16"/>
                </a:cubicBezTo>
                <a:cubicBezTo>
                  <a:pt x="50" y="21"/>
                  <a:pt x="43" y="27"/>
                  <a:pt x="38" y="30"/>
                </a:cubicBezTo>
                <a:cubicBezTo>
                  <a:pt x="51" y="29"/>
                  <a:pt x="51" y="29"/>
                  <a:pt x="51" y="29"/>
                </a:cubicBezTo>
                <a:close/>
                <a:moveTo>
                  <a:pt x="15" y="71"/>
                </a:moveTo>
                <a:cubicBezTo>
                  <a:pt x="25" y="71"/>
                  <a:pt x="25" y="71"/>
                  <a:pt x="25" y="71"/>
                </a:cubicBezTo>
                <a:cubicBezTo>
                  <a:pt x="24" y="62"/>
                  <a:pt x="20" y="55"/>
                  <a:pt x="17" y="48"/>
                </a:cubicBezTo>
                <a:cubicBezTo>
                  <a:pt x="13" y="41"/>
                  <a:pt x="10" y="34"/>
                  <a:pt x="11" y="29"/>
                </a:cubicBezTo>
                <a:cubicBezTo>
                  <a:pt x="13" y="21"/>
                  <a:pt x="17" y="16"/>
                  <a:pt x="23" y="13"/>
                </a:cubicBezTo>
                <a:cubicBezTo>
                  <a:pt x="27" y="11"/>
                  <a:pt x="32" y="10"/>
                  <a:pt x="37" y="11"/>
                </a:cubicBezTo>
                <a:cubicBezTo>
                  <a:pt x="42" y="11"/>
                  <a:pt x="46" y="12"/>
                  <a:pt x="50" y="14"/>
                </a:cubicBezTo>
                <a:cubicBezTo>
                  <a:pt x="56" y="17"/>
                  <a:pt x="60" y="22"/>
                  <a:pt x="62" y="29"/>
                </a:cubicBezTo>
                <a:cubicBezTo>
                  <a:pt x="63" y="34"/>
                  <a:pt x="59" y="41"/>
                  <a:pt x="56" y="48"/>
                </a:cubicBezTo>
                <a:cubicBezTo>
                  <a:pt x="53" y="55"/>
                  <a:pt x="49" y="62"/>
                  <a:pt x="48" y="71"/>
                </a:cubicBezTo>
                <a:cubicBezTo>
                  <a:pt x="58" y="71"/>
                  <a:pt x="58" y="71"/>
                  <a:pt x="58" y="71"/>
                </a:cubicBezTo>
                <a:cubicBezTo>
                  <a:pt x="59" y="64"/>
                  <a:pt x="62" y="58"/>
                  <a:pt x="65" y="52"/>
                </a:cubicBezTo>
                <a:cubicBezTo>
                  <a:pt x="69" y="44"/>
                  <a:pt x="73" y="36"/>
                  <a:pt x="71" y="27"/>
                </a:cubicBezTo>
                <a:cubicBezTo>
                  <a:pt x="70" y="17"/>
                  <a:pt x="63" y="9"/>
                  <a:pt x="55" y="5"/>
                </a:cubicBezTo>
                <a:cubicBezTo>
                  <a:pt x="49" y="2"/>
                  <a:pt x="43" y="1"/>
                  <a:pt x="37" y="1"/>
                </a:cubicBezTo>
                <a:cubicBezTo>
                  <a:pt x="31" y="0"/>
                  <a:pt x="24" y="2"/>
                  <a:pt x="19" y="5"/>
                </a:cubicBezTo>
                <a:cubicBezTo>
                  <a:pt x="10" y="9"/>
                  <a:pt x="4" y="16"/>
                  <a:pt x="2" y="27"/>
                </a:cubicBezTo>
                <a:cubicBezTo>
                  <a:pt x="0" y="36"/>
                  <a:pt x="4" y="44"/>
                  <a:pt x="8" y="53"/>
                </a:cubicBezTo>
                <a:cubicBezTo>
                  <a:pt x="11" y="58"/>
                  <a:pt x="13" y="64"/>
                  <a:pt x="15" y="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4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Freeform 48"/>
          <p:cNvSpPr>
            <a:spLocks noEditPoints="1"/>
          </p:cNvSpPr>
          <p:nvPr/>
        </p:nvSpPr>
        <p:spPr bwMode="auto">
          <a:xfrm>
            <a:off x="8844060" y="3512070"/>
            <a:ext cx="250987" cy="303906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4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0" name="Donut 49"/>
          <p:cNvSpPr/>
          <p:nvPr/>
        </p:nvSpPr>
        <p:spPr>
          <a:xfrm>
            <a:off x="8610636" y="4818814"/>
            <a:ext cx="724494" cy="724494"/>
          </a:xfrm>
          <a:prstGeom prst="donut">
            <a:avLst>
              <a:gd name="adj" fmla="val 680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Donut 50"/>
          <p:cNvSpPr/>
          <p:nvPr/>
        </p:nvSpPr>
        <p:spPr>
          <a:xfrm>
            <a:off x="5931813" y="4818967"/>
            <a:ext cx="724494" cy="724494"/>
          </a:xfrm>
          <a:prstGeom prst="donut">
            <a:avLst>
              <a:gd name="adj" fmla="val 680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Donut 51"/>
          <p:cNvSpPr/>
          <p:nvPr/>
        </p:nvSpPr>
        <p:spPr>
          <a:xfrm>
            <a:off x="8604931" y="3301776"/>
            <a:ext cx="724494" cy="724494"/>
          </a:xfrm>
          <a:prstGeom prst="donut">
            <a:avLst>
              <a:gd name="adj" fmla="val 680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54485" y="3609779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596777" y="3340555"/>
            <a:ext cx="543739" cy="327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80%</a:t>
            </a:r>
            <a:endParaRPr lang="en-GB" sz="1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283439" y="3609779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282082" y="3340555"/>
            <a:ext cx="543739" cy="327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60%</a:t>
            </a:r>
            <a:endParaRPr lang="en-GB" sz="14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654485" y="5135727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596777" y="4849926"/>
            <a:ext cx="543739" cy="327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93%</a:t>
            </a:r>
            <a:endParaRPr lang="en-GB" sz="14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340944" y="5135727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284396" y="4849926"/>
            <a:ext cx="543739" cy="327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55%</a:t>
            </a:r>
            <a:endParaRPr lang="en-GB" sz="14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884114" y="4036579"/>
            <a:ext cx="2400274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884114" y="5560125"/>
            <a:ext cx="2400274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548425" y="4036579"/>
            <a:ext cx="2400274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542297" y="5560125"/>
            <a:ext cx="2400274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5" name="TextBox 8"/>
          <p:cNvSpPr txBox="1"/>
          <p:nvPr/>
        </p:nvSpPr>
        <p:spPr>
          <a:xfrm>
            <a:off x="857250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</a:t>
            </a:r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6" name="TextBox 8"/>
          <p:cNvSpPr txBox="1"/>
          <p:nvPr/>
        </p:nvSpPr>
        <p:spPr>
          <a:xfrm>
            <a:off x="857250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 ANNUAL WORK SUMMARY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74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500"/>
                            </p:stCondLst>
                            <p:childTnLst>
                              <p:par>
                                <p:cTn id="8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000"/>
                            </p:stCondLst>
                            <p:childTnLst>
                              <p:par>
                                <p:cTn id="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9500"/>
                            </p:stCondLst>
                            <p:childTnLst>
                              <p:par>
                                <p:cTn id="10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59800" y="2365643"/>
            <a:ext cx="8539146" cy="1371266"/>
            <a:chOff x="967802" y="1902099"/>
            <a:chExt cx="10256393" cy="1647031"/>
          </a:xfrm>
        </p:grpSpPr>
        <p:grpSp>
          <p:nvGrpSpPr>
            <p:cNvPr id="5" name="Group 4"/>
            <p:cNvGrpSpPr/>
            <p:nvPr/>
          </p:nvGrpSpPr>
          <p:grpSpPr>
            <a:xfrm>
              <a:off x="967802" y="1902099"/>
              <a:ext cx="10256393" cy="1647031"/>
              <a:chOff x="-1123401" y="2523132"/>
              <a:chExt cx="11282033" cy="1811734"/>
            </a:xfrm>
          </p:grpSpPr>
          <p:sp>
            <p:nvSpPr>
              <p:cNvPr id="24" name="Freeform 23"/>
              <p:cNvSpPr/>
              <p:nvPr/>
            </p:nvSpPr>
            <p:spPr>
              <a:xfrm>
                <a:off x="2033366" y="2523132"/>
                <a:ext cx="1811734" cy="1811734"/>
              </a:xfrm>
              <a:custGeom>
                <a:avLst/>
                <a:gdLst>
                  <a:gd name="connsiteX0" fmla="*/ 0 w 1811734"/>
                  <a:gd name="connsiteY0" fmla="*/ 905867 h 1811734"/>
                  <a:gd name="connsiteX1" fmla="*/ 905867 w 1811734"/>
                  <a:gd name="connsiteY1" fmla="*/ 0 h 1811734"/>
                  <a:gd name="connsiteX2" fmla="*/ 1811734 w 1811734"/>
                  <a:gd name="connsiteY2" fmla="*/ 905867 h 1811734"/>
                  <a:gd name="connsiteX3" fmla="*/ 905867 w 1811734"/>
                  <a:gd name="connsiteY3" fmla="*/ 1811734 h 1811734"/>
                  <a:gd name="connsiteX4" fmla="*/ 0 w 1811734"/>
                  <a:gd name="connsiteY4" fmla="*/ 905867 h 181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1734" h="1811734">
                    <a:moveTo>
                      <a:pt x="0" y="905867"/>
                    </a:moveTo>
                    <a:cubicBezTo>
                      <a:pt x="0" y="405570"/>
                      <a:pt x="405570" y="0"/>
                      <a:pt x="905867" y="0"/>
                    </a:cubicBezTo>
                    <a:cubicBezTo>
                      <a:pt x="1406164" y="0"/>
                      <a:pt x="1811734" y="405570"/>
                      <a:pt x="1811734" y="905867"/>
                    </a:cubicBezTo>
                    <a:cubicBezTo>
                      <a:pt x="1811734" y="1406164"/>
                      <a:pt x="1406164" y="1811734"/>
                      <a:pt x="905867" y="1811734"/>
                    </a:cubicBezTo>
                    <a:cubicBezTo>
                      <a:pt x="405570" y="1811734"/>
                      <a:pt x="0" y="1406164"/>
                      <a:pt x="0" y="90586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9513" tIns="289513" rIns="289513" bIns="289513" numCol="1" spcCol="1270" anchor="ctr" anchorCtr="0">
                <a:noAutofit/>
              </a:bodyPr>
              <a:lstStyle/>
              <a:p>
                <a:pPr algn="just" defTabSz="1628206">
                  <a:lnSpc>
                    <a:spcPct val="120000"/>
                  </a:lnSpc>
                  <a:spcAft>
                    <a:spcPct val="35000"/>
                  </a:spcAft>
                </a:pPr>
                <a:endParaRPr lang="en-GB" sz="824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3992214" y="2903596"/>
                <a:ext cx="1050805" cy="1050805"/>
              </a:xfrm>
              <a:custGeom>
                <a:avLst/>
                <a:gdLst>
                  <a:gd name="connsiteX0" fmla="*/ 139284 w 1050805"/>
                  <a:gd name="connsiteY0" fmla="*/ 401828 h 1050805"/>
                  <a:gd name="connsiteX1" fmla="*/ 401828 w 1050805"/>
                  <a:gd name="connsiteY1" fmla="*/ 401828 h 1050805"/>
                  <a:gd name="connsiteX2" fmla="*/ 401828 w 1050805"/>
                  <a:gd name="connsiteY2" fmla="*/ 139284 h 1050805"/>
                  <a:gd name="connsiteX3" fmla="*/ 648977 w 1050805"/>
                  <a:gd name="connsiteY3" fmla="*/ 139284 h 1050805"/>
                  <a:gd name="connsiteX4" fmla="*/ 648977 w 1050805"/>
                  <a:gd name="connsiteY4" fmla="*/ 401828 h 1050805"/>
                  <a:gd name="connsiteX5" fmla="*/ 911521 w 1050805"/>
                  <a:gd name="connsiteY5" fmla="*/ 401828 h 1050805"/>
                  <a:gd name="connsiteX6" fmla="*/ 911521 w 1050805"/>
                  <a:gd name="connsiteY6" fmla="*/ 648977 h 1050805"/>
                  <a:gd name="connsiteX7" fmla="*/ 648977 w 1050805"/>
                  <a:gd name="connsiteY7" fmla="*/ 648977 h 1050805"/>
                  <a:gd name="connsiteX8" fmla="*/ 648977 w 1050805"/>
                  <a:gd name="connsiteY8" fmla="*/ 911521 h 1050805"/>
                  <a:gd name="connsiteX9" fmla="*/ 401828 w 1050805"/>
                  <a:gd name="connsiteY9" fmla="*/ 911521 h 1050805"/>
                  <a:gd name="connsiteX10" fmla="*/ 401828 w 1050805"/>
                  <a:gd name="connsiteY10" fmla="*/ 648977 h 1050805"/>
                  <a:gd name="connsiteX11" fmla="*/ 139284 w 1050805"/>
                  <a:gd name="connsiteY11" fmla="*/ 648977 h 1050805"/>
                  <a:gd name="connsiteX12" fmla="*/ 139284 w 1050805"/>
                  <a:gd name="connsiteY12" fmla="*/ 401828 h 105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50805" h="1050805">
                    <a:moveTo>
                      <a:pt x="139284" y="401828"/>
                    </a:moveTo>
                    <a:lnTo>
                      <a:pt x="401828" y="401828"/>
                    </a:lnTo>
                    <a:lnTo>
                      <a:pt x="401828" y="139284"/>
                    </a:lnTo>
                    <a:lnTo>
                      <a:pt x="648977" y="139284"/>
                    </a:lnTo>
                    <a:lnTo>
                      <a:pt x="648977" y="401828"/>
                    </a:lnTo>
                    <a:lnTo>
                      <a:pt x="911521" y="401828"/>
                    </a:lnTo>
                    <a:lnTo>
                      <a:pt x="911521" y="648977"/>
                    </a:lnTo>
                    <a:lnTo>
                      <a:pt x="648977" y="648977"/>
                    </a:lnTo>
                    <a:lnTo>
                      <a:pt x="648977" y="911521"/>
                    </a:lnTo>
                    <a:lnTo>
                      <a:pt x="401828" y="911521"/>
                    </a:lnTo>
                    <a:lnTo>
                      <a:pt x="401828" y="648977"/>
                    </a:lnTo>
                    <a:lnTo>
                      <a:pt x="139284" y="648977"/>
                    </a:lnTo>
                    <a:lnTo>
                      <a:pt x="139284" y="401828"/>
                    </a:ln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7559" tIns="368004" rIns="127559" bIns="368004" numCol="1" spcCol="1270" anchor="ctr" anchorCtr="0">
                <a:noAutofit/>
              </a:bodyPr>
              <a:lstStyle/>
              <a:p>
                <a:pPr algn="just" defTabSz="691987">
                  <a:lnSpc>
                    <a:spcPct val="120000"/>
                  </a:lnSpc>
                  <a:spcAft>
                    <a:spcPct val="35000"/>
                  </a:spcAft>
                </a:pPr>
                <a:endParaRPr lang="en-GB" sz="824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5190132" y="2523132"/>
                <a:ext cx="1811734" cy="1811734"/>
              </a:xfrm>
              <a:custGeom>
                <a:avLst/>
                <a:gdLst>
                  <a:gd name="connsiteX0" fmla="*/ 0 w 1811734"/>
                  <a:gd name="connsiteY0" fmla="*/ 905867 h 1811734"/>
                  <a:gd name="connsiteX1" fmla="*/ 905867 w 1811734"/>
                  <a:gd name="connsiteY1" fmla="*/ 0 h 1811734"/>
                  <a:gd name="connsiteX2" fmla="*/ 1811734 w 1811734"/>
                  <a:gd name="connsiteY2" fmla="*/ 905867 h 1811734"/>
                  <a:gd name="connsiteX3" fmla="*/ 905867 w 1811734"/>
                  <a:gd name="connsiteY3" fmla="*/ 1811734 h 1811734"/>
                  <a:gd name="connsiteX4" fmla="*/ 0 w 1811734"/>
                  <a:gd name="connsiteY4" fmla="*/ 905867 h 181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1734" h="1811734">
                    <a:moveTo>
                      <a:pt x="0" y="905867"/>
                    </a:moveTo>
                    <a:cubicBezTo>
                      <a:pt x="0" y="405570"/>
                      <a:pt x="405570" y="0"/>
                      <a:pt x="905867" y="0"/>
                    </a:cubicBezTo>
                    <a:cubicBezTo>
                      <a:pt x="1406164" y="0"/>
                      <a:pt x="1811734" y="405570"/>
                      <a:pt x="1811734" y="905867"/>
                    </a:cubicBezTo>
                    <a:cubicBezTo>
                      <a:pt x="1811734" y="1406164"/>
                      <a:pt x="1406164" y="1811734"/>
                      <a:pt x="905867" y="1811734"/>
                    </a:cubicBezTo>
                    <a:cubicBezTo>
                      <a:pt x="405570" y="1811734"/>
                      <a:pt x="0" y="1406164"/>
                      <a:pt x="0" y="90586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9513" tIns="289513" rIns="289513" bIns="289513" numCol="1" spcCol="1270" anchor="ctr" anchorCtr="0">
                <a:noAutofit/>
              </a:bodyPr>
              <a:lstStyle/>
              <a:p>
                <a:pPr algn="just" defTabSz="1628206">
                  <a:lnSpc>
                    <a:spcPct val="120000"/>
                  </a:lnSpc>
                  <a:spcAft>
                    <a:spcPct val="35000"/>
                  </a:spcAft>
                </a:pPr>
                <a:endParaRPr lang="en-GB" sz="824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7" name="Freeform 26"/>
              <p:cNvSpPr/>
              <p:nvPr/>
            </p:nvSpPr>
            <p:spPr>
              <a:xfrm>
                <a:off x="7148980" y="2903596"/>
                <a:ext cx="1050805" cy="1050805"/>
              </a:xfrm>
              <a:custGeom>
                <a:avLst/>
                <a:gdLst>
                  <a:gd name="connsiteX0" fmla="*/ 139284 w 1050805"/>
                  <a:gd name="connsiteY0" fmla="*/ 216466 h 1050805"/>
                  <a:gd name="connsiteX1" fmla="*/ 911521 w 1050805"/>
                  <a:gd name="connsiteY1" fmla="*/ 216466 h 1050805"/>
                  <a:gd name="connsiteX2" fmla="*/ 911521 w 1050805"/>
                  <a:gd name="connsiteY2" fmla="*/ 463615 h 1050805"/>
                  <a:gd name="connsiteX3" fmla="*/ 139284 w 1050805"/>
                  <a:gd name="connsiteY3" fmla="*/ 463615 h 1050805"/>
                  <a:gd name="connsiteX4" fmla="*/ 139284 w 1050805"/>
                  <a:gd name="connsiteY4" fmla="*/ 216466 h 1050805"/>
                  <a:gd name="connsiteX5" fmla="*/ 139284 w 1050805"/>
                  <a:gd name="connsiteY5" fmla="*/ 587190 h 1050805"/>
                  <a:gd name="connsiteX6" fmla="*/ 911521 w 1050805"/>
                  <a:gd name="connsiteY6" fmla="*/ 587190 h 1050805"/>
                  <a:gd name="connsiteX7" fmla="*/ 911521 w 1050805"/>
                  <a:gd name="connsiteY7" fmla="*/ 834339 h 1050805"/>
                  <a:gd name="connsiteX8" fmla="*/ 139284 w 1050805"/>
                  <a:gd name="connsiteY8" fmla="*/ 834339 h 1050805"/>
                  <a:gd name="connsiteX9" fmla="*/ 139284 w 1050805"/>
                  <a:gd name="connsiteY9" fmla="*/ 587190 h 105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50805" h="1050805">
                    <a:moveTo>
                      <a:pt x="139284" y="216466"/>
                    </a:moveTo>
                    <a:lnTo>
                      <a:pt x="911521" y="216466"/>
                    </a:lnTo>
                    <a:lnTo>
                      <a:pt x="911521" y="463615"/>
                    </a:lnTo>
                    <a:lnTo>
                      <a:pt x="139284" y="463615"/>
                    </a:lnTo>
                    <a:lnTo>
                      <a:pt x="139284" y="216466"/>
                    </a:lnTo>
                    <a:close/>
                    <a:moveTo>
                      <a:pt x="139284" y="587190"/>
                    </a:moveTo>
                    <a:lnTo>
                      <a:pt x="911521" y="587190"/>
                    </a:lnTo>
                    <a:lnTo>
                      <a:pt x="911521" y="834339"/>
                    </a:lnTo>
                    <a:lnTo>
                      <a:pt x="139284" y="834339"/>
                    </a:lnTo>
                    <a:lnTo>
                      <a:pt x="139284" y="587190"/>
                    </a:ln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7559" tIns="198245" rIns="127559" bIns="198245" numCol="1" spcCol="1270" anchor="ctr" anchorCtr="0">
                <a:noAutofit/>
              </a:bodyPr>
              <a:lstStyle/>
              <a:p>
                <a:pPr algn="just" defTabSz="1791027">
                  <a:lnSpc>
                    <a:spcPct val="120000"/>
                  </a:lnSpc>
                  <a:spcAft>
                    <a:spcPct val="35000"/>
                  </a:spcAft>
                </a:pPr>
                <a:endParaRPr lang="en-GB" sz="824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8346898" y="2523132"/>
                <a:ext cx="1811734" cy="1811734"/>
              </a:xfrm>
              <a:custGeom>
                <a:avLst/>
                <a:gdLst>
                  <a:gd name="connsiteX0" fmla="*/ 0 w 1811734"/>
                  <a:gd name="connsiteY0" fmla="*/ 905867 h 1811734"/>
                  <a:gd name="connsiteX1" fmla="*/ 905867 w 1811734"/>
                  <a:gd name="connsiteY1" fmla="*/ 0 h 1811734"/>
                  <a:gd name="connsiteX2" fmla="*/ 1811734 w 1811734"/>
                  <a:gd name="connsiteY2" fmla="*/ 905867 h 1811734"/>
                  <a:gd name="connsiteX3" fmla="*/ 905867 w 1811734"/>
                  <a:gd name="connsiteY3" fmla="*/ 1811734 h 1811734"/>
                  <a:gd name="connsiteX4" fmla="*/ 0 w 1811734"/>
                  <a:gd name="connsiteY4" fmla="*/ 905867 h 181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1734" h="1811734">
                    <a:moveTo>
                      <a:pt x="0" y="905867"/>
                    </a:moveTo>
                    <a:cubicBezTo>
                      <a:pt x="0" y="405570"/>
                      <a:pt x="405570" y="0"/>
                      <a:pt x="905867" y="0"/>
                    </a:cubicBezTo>
                    <a:cubicBezTo>
                      <a:pt x="1406164" y="0"/>
                      <a:pt x="1811734" y="405570"/>
                      <a:pt x="1811734" y="905867"/>
                    </a:cubicBezTo>
                    <a:cubicBezTo>
                      <a:pt x="1811734" y="1406164"/>
                      <a:pt x="1406164" y="1811734"/>
                      <a:pt x="905867" y="1811734"/>
                    </a:cubicBezTo>
                    <a:cubicBezTo>
                      <a:pt x="405570" y="1811734"/>
                      <a:pt x="0" y="1406164"/>
                      <a:pt x="0" y="90586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9513" tIns="289513" rIns="289513" bIns="289513" numCol="1" spcCol="1270" anchor="ctr" anchorCtr="0">
                <a:noAutofit/>
              </a:bodyPr>
              <a:lstStyle/>
              <a:p>
                <a:pPr algn="just" defTabSz="1628206">
                  <a:lnSpc>
                    <a:spcPct val="120000"/>
                  </a:lnSpc>
                  <a:spcAft>
                    <a:spcPct val="35000"/>
                  </a:spcAft>
                </a:pPr>
                <a:endParaRPr lang="en-GB" sz="824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-1123401" y="2523132"/>
                <a:ext cx="1811734" cy="1811734"/>
              </a:xfrm>
              <a:custGeom>
                <a:avLst/>
                <a:gdLst>
                  <a:gd name="connsiteX0" fmla="*/ 0 w 1811734"/>
                  <a:gd name="connsiteY0" fmla="*/ 905867 h 1811734"/>
                  <a:gd name="connsiteX1" fmla="*/ 905867 w 1811734"/>
                  <a:gd name="connsiteY1" fmla="*/ 0 h 1811734"/>
                  <a:gd name="connsiteX2" fmla="*/ 1811734 w 1811734"/>
                  <a:gd name="connsiteY2" fmla="*/ 905867 h 1811734"/>
                  <a:gd name="connsiteX3" fmla="*/ 905867 w 1811734"/>
                  <a:gd name="connsiteY3" fmla="*/ 1811734 h 1811734"/>
                  <a:gd name="connsiteX4" fmla="*/ 0 w 1811734"/>
                  <a:gd name="connsiteY4" fmla="*/ 905867 h 181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1734" h="1811734">
                    <a:moveTo>
                      <a:pt x="0" y="905867"/>
                    </a:moveTo>
                    <a:cubicBezTo>
                      <a:pt x="0" y="405570"/>
                      <a:pt x="405570" y="0"/>
                      <a:pt x="905867" y="0"/>
                    </a:cubicBezTo>
                    <a:cubicBezTo>
                      <a:pt x="1406164" y="0"/>
                      <a:pt x="1811734" y="405570"/>
                      <a:pt x="1811734" y="905867"/>
                    </a:cubicBezTo>
                    <a:cubicBezTo>
                      <a:pt x="1811734" y="1406164"/>
                      <a:pt x="1406164" y="1811734"/>
                      <a:pt x="905867" y="1811734"/>
                    </a:cubicBezTo>
                    <a:cubicBezTo>
                      <a:pt x="405570" y="1811734"/>
                      <a:pt x="0" y="1406164"/>
                      <a:pt x="0" y="905867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9513" tIns="289513" rIns="289513" bIns="289513" numCol="1" spcCol="1270" anchor="ctr" anchorCtr="0">
                <a:noAutofit/>
              </a:bodyPr>
              <a:lstStyle/>
              <a:p>
                <a:pPr algn="just" defTabSz="1628206">
                  <a:lnSpc>
                    <a:spcPct val="120000"/>
                  </a:lnSpc>
                  <a:spcAft>
                    <a:spcPct val="35000"/>
                  </a:spcAft>
                </a:pPr>
                <a:endParaRPr lang="en-GB" sz="824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0" name="Freeform 29"/>
              <p:cNvSpPr/>
              <p:nvPr/>
            </p:nvSpPr>
            <p:spPr>
              <a:xfrm>
                <a:off x="835447" y="2903596"/>
                <a:ext cx="1050805" cy="1050805"/>
              </a:xfrm>
              <a:custGeom>
                <a:avLst/>
                <a:gdLst>
                  <a:gd name="connsiteX0" fmla="*/ 139284 w 1050805"/>
                  <a:gd name="connsiteY0" fmla="*/ 401828 h 1050805"/>
                  <a:gd name="connsiteX1" fmla="*/ 401828 w 1050805"/>
                  <a:gd name="connsiteY1" fmla="*/ 401828 h 1050805"/>
                  <a:gd name="connsiteX2" fmla="*/ 401828 w 1050805"/>
                  <a:gd name="connsiteY2" fmla="*/ 139284 h 1050805"/>
                  <a:gd name="connsiteX3" fmla="*/ 648977 w 1050805"/>
                  <a:gd name="connsiteY3" fmla="*/ 139284 h 1050805"/>
                  <a:gd name="connsiteX4" fmla="*/ 648977 w 1050805"/>
                  <a:gd name="connsiteY4" fmla="*/ 401828 h 1050805"/>
                  <a:gd name="connsiteX5" fmla="*/ 911521 w 1050805"/>
                  <a:gd name="connsiteY5" fmla="*/ 401828 h 1050805"/>
                  <a:gd name="connsiteX6" fmla="*/ 911521 w 1050805"/>
                  <a:gd name="connsiteY6" fmla="*/ 648977 h 1050805"/>
                  <a:gd name="connsiteX7" fmla="*/ 648977 w 1050805"/>
                  <a:gd name="connsiteY7" fmla="*/ 648977 h 1050805"/>
                  <a:gd name="connsiteX8" fmla="*/ 648977 w 1050805"/>
                  <a:gd name="connsiteY8" fmla="*/ 911521 h 1050805"/>
                  <a:gd name="connsiteX9" fmla="*/ 401828 w 1050805"/>
                  <a:gd name="connsiteY9" fmla="*/ 911521 h 1050805"/>
                  <a:gd name="connsiteX10" fmla="*/ 401828 w 1050805"/>
                  <a:gd name="connsiteY10" fmla="*/ 648977 h 1050805"/>
                  <a:gd name="connsiteX11" fmla="*/ 139284 w 1050805"/>
                  <a:gd name="connsiteY11" fmla="*/ 648977 h 1050805"/>
                  <a:gd name="connsiteX12" fmla="*/ 139284 w 1050805"/>
                  <a:gd name="connsiteY12" fmla="*/ 401828 h 105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50805" h="1050805">
                    <a:moveTo>
                      <a:pt x="139284" y="401828"/>
                    </a:moveTo>
                    <a:lnTo>
                      <a:pt x="401828" y="401828"/>
                    </a:lnTo>
                    <a:lnTo>
                      <a:pt x="401828" y="139284"/>
                    </a:lnTo>
                    <a:lnTo>
                      <a:pt x="648977" y="139284"/>
                    </a:lnTo>
                    <a:lnTo>
                      <a:pt x="648977" y="401828"/>
                    </a:lnTo>
                    <a:lnTo>
                      <a:pt x="911521" y="401828"/>
                    </a:lnTo>
                    <a:lnTo>
                      <a:pt x="911521" y="648977"/>
                    </a:lnTo>
                    <a:lnTo>
                      <a:pt x="648977" y="648977"/>
                    </a:lnTo>
                    <a:lnTo>
                      <a:pt x="648977" y="911521"/>
                    </a:lnTo>
                    <a:lnTo>
                      <a:pt x="401828" y="911521"/>
                    </a:lnTo>
                    <a:lnTo>
                      <a:pt x="401828" y="648977"/>
                    </a:lnTo>
                    <a:lnTo>
                      <a:pt x="139284" y="648977"/>
                    </a:lnTo>
                    <a:lnTo>
                      <a:pt x="139284" y="401828"/>
                    </a:ln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7559" tIns="368004" rIns="127559" bIns="368004" numCol="1" spcCol="1270" anchor="ctr" anchorCtr="0">
                <a:noAutofit/>
              </a:bodyPr>
              <a:lstStyle/>
              <a:p>
                <a:pPr algn="just" defTabSz="691987">
                  <a:lnSpc>
                    <a:spcPct val="120000"/>
                  </a:lnSpc>
                  <a:spcAft>
                    <a:spcPct val="35000"/>
                  </a:spcAft>
                </a:pPr>
                <a:endParaRPr lang="en-GB" sz="824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501841" y="2407611"/>
              <a:ext cx="578952" cy="618042"/>
              <a:chOff x="9159875" y="1647825"/>
              <a:chExt cx="434975" cy="464344"/>
            </a:xfrm>
            <a:solidFill>
              <a:schemeClr val="bg2"/>
            </a:solidFill>
          </p:grpSpPr>
          <p:sp>
            <p:nvSpPr>
              <p:cNvPr id="21" name="AutoShape 78"/>
              <p:cNvSpPr>
                <a:spLocks/>
              </p:cNvSpPr>
              <p:nvPr/>
            </p:nvSpPr>
            <p:spPr bwMode="auto">
              <a:xfrm>
                <a:off x="9159875" y="1647825"/>
                <a:ext cx="434975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160" y="18900"/>
                    </a:moveTo>
                    <a:cubicBezTo>
                      <a:pt x="20160" y="19643"/>
                      <a:pt x="19513" y="20249"/>
                      <a:pt x="18720" y="20249"/>
                    </a:cubicBezTo>
                    <a:lnTo>
                      <a:pt x="2880" y="20249"/>
                    </a:lnTo>
                    <a:cubicBezTo>
                      <a:pt x="2086" y="20249"/>
                      <a:pt x="1440" y="19643"/>
                      <a:pt x="1440" y="18900"/>
                    </a:cubicBezTo>
                    <a:lnTo>
                      <a:pt x="1440" y="2700"/>
                    </a:lnTo>
                    <a:cubicBezTo>
                      <a:pt x="1440" y="1955"/>
                      <a:pt x="2086" y="1350"/>
                      <a:pt x="2880" y="1350"/>
                    </a:cubicBezTo>
                    <a:lnTo>
                      <a:pt x="18720" y="1350"/>
                    </a:lnTo>
                    <a:cubicBezTo>
                      <a:pt x="19513" y="1350"/>
                      <a:pt x="20160" y="1955"/>
                      <a:pt x="20160" y="2700"/>
                    </a:cubicBezTo>
                    <a:cubicBezTo>
                      <a:pt x="20160" y="2700"/>
                      <a:pt x="20160" y="18900"/>
                      <a:pt x="20160" y="18900"/>
                    </a:cubicBezTo>
                    <a:close/>
                    <a:moveTo>
                      <a:pt x="18720" y="0"/>
                    </a:moveTo>
                    <a:lnTo>
                      <a:pt x="2880" y="0"/>
                    </a:lnTo>
                    <a:cubicBezTo>
                      <a:pt x="1289" y="0"/>
                      <a:pt x="0" y="1208"/>
                      <a:pt x="0" y="2700"/>
                    </a:cubicBezTo>
                    <a:lnTo>
                      <a:pt x="0" y="18900"/>
                    </a:lnTo>
                    <a:cubicBezTo>
                      <a:pt x="0" y="20391"/>
                      <a:pt x="1289" y="21599"/>
                      <a:pt x="2880" y="21599"/>
                    </a:cubicBezTo>
                    <a:lnTo>
                      <a:pt x="18720" y="21599"/>
                    </a:lnTo>
                    <a:cubicBezTo>
                      <a:pt x="20310" y="21599"/>
                      <a:pt x="21599" y="20391"/>
                      <a:pt x="21599" y="18900"/>
                    </a:cubicBezTo>
                    <a:lnTo>
                      <a:pt x="21599" y="2700"/>
                    </a:lnTo>
                    <a:cubicBezTo>
                      <a:pt x="21599" y="1208"/>
                      <a:pt x="20310" y="0"/>
                      <a:pt x="1872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7447" tIns="17447" rIns="17447" bIns="17447" anchor="ctr"/>
              <a:lstStyle/>
              <a:p>
                <a:pPr algn="just" defTabSz="209342" hangingPunct="0">
                  <a:lnSpc>
                    <a:spcPct val="120000"/>
                  </a:lnSpc>
                </a:pPr>
                <a:endParaRPr lang="en-US" sz="824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2" name="AutoShape 79"/>
              <p:cNvSpPr>
                <a:spLocks/>
              </p:cNvSpPr>
              <p:nvPr/>
            </p:nvSpPr>
            <p:spPr bwMode="auto">
              <a:xfrm>
                <a:off x="9217819" y="1705769"/>
                <a:ext cx="319088" cy="29051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7418" y="20519"/>
                    </a:moveTo>
                    <a:lnTo>
                      <a:pt x="14053" y="16248"/>
                    </a:lnTo>
                    <a:lnTo>
                      <a:pt x="16690" y="12959"/>
                    </a:lnTo>
                    <a:lnTo>
                      <a:pt x="20618" y="17689"/>
                    </a:lnTo>
                    <a:lnTo>
                      <a:pt x="20618" y="20519"/>
                    </a:lnTo>
                    <a:cubicBezTo>
                      <a:pt x="20618" y="20519"/>
                      <a:pt x="17418" y="20519"/>
                      <a:pt x="17418" y="20519"/>
                    </a:cubicBezTo>
                    <a:close/>
                    <a:moveTo>
                      <a:pt x="981" y="11446"/>
                    </a:moveTo>
                    <a:lnTo>
                      <a:pt x="4909" y="6479"/>
                    </a:lnTo>
                    <a:lnTo>
                      <a:pt x="12828" y="16353"/>
                    </a:lnTo>
                    <a:lnTo>
                      <a:pt x="13398" y="17064"/>
                    </a:lnTo>
                    <a:lnTo>
                      <a:pt x="16109" y="20519"/>
                    </a:lnTo>
                    <a:lnTo>
                      <a:pt x="981" y="20519"/>
                    </a:lnTo>
                    <a:cubicBezTo>
                      <a:pt x="981" y="20519"/>
                      <a:pt x="981" y="11446"/>
                      <a:pt x="981" y="11446"/>
                    </a:cubicBezTo>
                    <a:close/>
                    <a:moveTo>
                      <a:pt x="20618" y="1080"/>
                    </a:moveTo>
                    <a:lnTo>
                      <a:pt x="20618" y="16058"/>
                    </a:lnTo>
                    <a:lnTo>
                      <a:pt x="17427" y="12244"/>
                    </a:lnTo>
                    <a:cubicBezTo>
                      <a:pt x="17240" y="12012"/>
                      <a:pt x="16972" y="11879"/>
                      <a:pt x="16690" y="11879"/>
                    </a:cubicBezTo>
                    <a:cubicBezTo>
                      <a:pt x="16409" y="11879"/>
                      <a:pt x="16141" y="12012"/>
                      <a:pt x="15954" y="12244"/>
                    </a:cubicBezTo>
                    <a:lnTo>
                      <a:pt x="13399" y="15432"/>
                    </a:lnTo>
                    <a:lnTo>
                      <a:pt x="5645" y="5764"/>
                    </a:lnTo>
                    <a:cubicBezTo>
                      <a:pt x="5458" y="5532"/>
                      <a:pt x="5190" y="5400"/>
                      <a:pt x="4909" y="5400"/>
                    </a:cubicBezTo>
                    <a:cubicBezTo>
                      <a:pt x="4627" y="5400"/>
                      <a:pt x="4359" y="5532"/>
                      <a:pt x="4172" y="5764"/>
                    </a:cubicBezTo>
                    <a:lnTo>
                      <a:pt x="981" y="9812"/>
                    </a:lnTo>
                    <a:lnTo>
                      <a:pt x="981" y="1080"/>
                    </a:lnTo>
                    <a:cubicBezTo>
                      <a:pt x="981" y="1080"/>
                      <a:pt x="20618" y="1080"/>
                      <a:pt x="20618" y="1080"/>
                    </a:cubicBezTo>
                    <a:close/>
                    <a:moveTo>
                      <a:pt x="20618" y="0"/>
                    </a:moveTo>
                    <a:lnTo>
                      <a:pt x="981" y="0"/>
                    </a:lnTo>
                    <a:cubicBezTo>
                      <a:pt x="439" y="0"/>
                      <a:pt x="0" y="483"/>
                      <a:pt x="0" y="1080"/>
                    </a:cubicBezTo>
                    <a:lnTo>
                      <a:pt x="0" y="20519"/>
                    </a:lnTo>
                    <a:cubicBezTo>
                      <a:pt x="0" y="21116"/>
                      <a:pt x="439" y="21599"/>
                      <a:pt x="981" y="21599"/>
                    </a:cubicBezTo>
                    <a:lnTo>
                      <a:pt x="20618" y="21599"/>
                    </a:lnTo>
                    <a:cubicBezTo>
                      <a:pt x="21160" y="21599"/>
                      <a:pt x="21600" y="21116"/>
                      <a:pt x="21600" y="20519"/>
                    </a:cubicBezTo>
                    <a:lnTo>
                      <a:pt x="21600" y="1080"/>
                    </a:lnTo>
                    <a:cubicBezTo>
                      <a:pt x="21600" y="483"/>
                      <a:pt x="21160" y="0"/>
                      <a:pt x="20618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7447" tIns="17447" rIns="17447" bIns="17447" anchor="ctr"/>
              <a:lstStyle/>
              <a:p>
                <a:pPr algn="just" defTabSz="209342" hangingPunct="0">
                  <a:lnSpc>
                    <a:spcPct val="120000"/>
                  </a:lnSpc>
                </a:pPr>
                <a:endParaRPr lang="en-US" sz="824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3" name="AutoShape 80"/>
              <p:cNvSpPr>
                <a:spLocks/>
              </p:cNvSpPr>
              <p:nvPr/>
            </p:nvSpPr>
            <p:spPr bwMode="auto">
              <a:xfrm>
                <a:off x="9391650" y="1749425"/>
                <a:ext cx="87313" cy="8731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3600"/>
                    </a:moveTo>
                    <a:cubicBezTo>
                      <a:pt x="14769" y="3600"/>
                      <a:pt x="17999" y="6827"/>
                      <a:pt x="17999" y="10800"/>
                    </a:cubicBezTo>
                    <a:cubicBezTo>
                      <a:pt x="17999" y="14769"/>
                      <a:pt x="14769" y="18000"/>
                      <a:pt x="10800" y="18000"/>
                    </a:cubicBezTo>
                    <a:cubicBezTo>
                      <a:pt x="6830" y="18000"/>
                      <a:pt x="3600" y="14769"/>
                      <a:pt x="3600" y="10800"/>
                    </a:cubicBezTo>
                    <a:cubicBezTo>
                      <a:pt x="3600" y="6827"/>
                      <a:pt x="6830" y="3600"/>
                      <a:pt x="10800" y="3600"/>
                    </a:cubicBezTo>
                    <a:moveTo>
                      <a:pt x="10800" y="21599"/>
                    </a:moveTo>
                    <a:cubicBezTo>
                      <a:pt x="16766" y="21599"/>
                      <a:pt x="21600" y="16762"/>
                      <a:pt x="21600" y="10800"/>
                    </a:cubicBezTo>
                    <a:cubicBezTo>
                      <a:pt x="21600" y="4833"/>
                      <a:pt x="16766" y="0"/>
                      <a:pt x="10800" y="0"/>
                    </a:cubicBezTo>
                    <a:cubicBezTo>
                      <a:pt x="4833" y="0"/>
                      <a:pt x="0" y="4833"/>
                      <a:pt x="0" y="10800"/>
                    </a:cubicBezTo>
                    <a:cubicBezTo>
                      <a:pt x="0" y="16762"/>
                      <a:pt x="4833" y="21599"/>
                      <a:pt x="10800" y="2159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7447" tIns="17447" rIns="17447" bIns="17447" anchor="ctr"/>
              <a:lstStyle/>
              <a:p>
                <a:pPr algn="just" defTabSz="209342" hangingPunct="0">
                  <a:lnSpc>
                    <a:spcPct val="120000"/>
                  </a:lnSpc>
                </a:pPr>
                <a:endParaRPr lang="en-US" sz="824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091658" y="2416592"/>
              <a:ext cx="618042" cy="618042"/>
              <a:chOff x="8216107" y="1647825"/>
              <a:chExt cx="464344" cy="464344"/>
            </a:xfrm>
            <a:solidFill>
              <a:schemeClr val="bg2"/>
            </a:solidFill>
          </p:grpSpPr>
          <p:sp>
            <p:nvSpPr>
              <p:cNvPr id="19" name="AutoShape 81"/>
              <p:cNvSpPr>
                <a:spLocks/>
              </p:cNvSpPr>
              <p:nvPr/>
            </p:nvSpPr>
            <p:spPr bwMode="auto">
              <a:xfrm>
                <a:off x="8216107" y="1647825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35" y="9811"/>
                    </a:moveTo>
                    <a:cubicBezTo>
                      <a:pt x="20220" y="10144"/>
                      <a:pt x="20081" y="10800"/>
                      <a:pt x="18899" y="10800"/>
                    </a:cubicBezTo>
                    <a:lnTo>
                      <a:pt x="17549" y="10800"/>
                    </a:lnTo>
                    <a:cubicBezTo>
                      <a:pt x="17363" y="10800"/>
                      <a:pt x="17212" y="10950"/>
                      <a:pt x="17212" y="11137"/>
                    </a:cubicBezTo>
                    <a:cubicBezTo>
                      <a:pt x="17212" y="11324"/>
                      <a:pt x="17363" y="11475"/>
                      <a:pt x="17549" y="11475"/>
                    </a:cubicBezTo>
                    <a:lnTo>
                      <a:pt x="18858" y="11475"/>
                    </a:lnTo>
                    <a:cubicBezTo>
                      <a:pt x="19870" y="11475"/>
                      <a:pt x="20003" y="12314"/>
                      <a:pt x="19938" y="12719"/>
                    </a:cubicBezTo>
                    <a:cubicBezTo>
                      <a:pt x="19855" y="13223"/>
                      <a:pt x="19618" y="14175"/>
                      <a:pt x="18478" y="14175"/>
                    </a:cubicBezTo>
                    <a:lnTo>
                      <a:pt x="16874" y="14175"/>
                    </a:lnTo>
                    <a:cubicBezTo>
                      <a:pt x="16688" y="14175"/>
                      <a:pt x="16537" y="14325"/>
                      <a:pt x="16537" y="14512"/>
                    </a:cubicBezTo>
                    <a:cubicBezTo>
                      <a:pt x="16537" y="14699"/>
                      <a:pt x="16688" y="14850"/>
                      <a:pt x="16874" y="14850"/>
                    </a:cubicBezTo>
                    <a:lnTo>
                      <a:pt x="18203" y="14850"/>
                    </a:lnTo>
                    <a:cubicBezTo>
                      <a:pt x="19343" y="14850"/>
                      <a:pt x="19243" y="15718"/>
                      <a:pt x="19079" y="16237"/>
                    </a:cubicBezTo>
                    <a:cubicBezTo>
                      <a:pt x="18864" y="16918"/>
                      <a:pt x="18732" y="17549"/>
                      <a:pt x="17297" y="17549"/>
                    </a:cubicBezTo>
                    <a:lnTo>
                      <a:pt x="16196" y="17549"/>
                    </a:lnTo>
                    <a:cubicBezTo>
                      <a:pt x="16009" y="17549"/>
                      <a:pt x="15859" y="17700"/>
                      <a:pt x="15859" y="17887"/>
                    </a:cubicBezTo>
                    <a:cubicBezTo>
                      <a:pt x="15859" y="18073"/>
                      <a:pt x="16009" y="18225"/>
                      <a:pt x="16196" y="18225"/>
                    </a:cubicBezTo>
                    <a:lnTo>
                      <a:pt x="17255" y="18225"/>
                    </a:lnTo>
                    <a:cubicBezTo>
                      <a:pt x="17993" y="18225"/>
                      <a:pt x="18027" y="18923"/>
                      <a:pt x="17950" y="19174"/>
                    </a:cubicBezTo>
                    <a:cubicBezTo>
                      <a:pt x="17866" y="19448"/>
                      <a:pt x="17767" y="19651"/>
                      <a:pt x="17762" y="19660"/>
                    </a:cubicBezTo>
                    <a:cubicBezTo>
                      <a:pt x="17558" y="20028"/>
                      <a:pt x="17229" y="20249"/>
                      <a:pt x="16534" y="20249"/>
                    </a:cubicBezTo>
                    <a:lnTo>
                      <a:pt x="12844" y="20249"/>
                    </a:lnTo>
                    <a:cubicBezTo>
                      <a:pt x="10990" y="20249"/>
                      <a:pt x="9151" y="19829"/>
                      <a:pt x="9104" y="19818"/>
                    </a:cubicBezTo>
                    <a:cubicBezTo>
                      <a:pt x="6299" y="19172"/>
                      <a:pt x="6152" y="19122"/>
                      <a:pt x="5976" y="19072"/>
                    </a:cubicBezTo>
                    <a:cubicBezTo>
                      <a:pt x="5976" y="19072"/>
                      <a:pt x="5405" y="18976"/>
                      <a:pt x="5405" y="18478"/>
                    </a:cubicBezTo>
                    <a:lnTo>
                      <a:pt x="5399" y="9155"/>
                    </a:lnTo>
                    <a:cubicBezTo>
                      <a:pt x="5399" y="8839"/>
                      <a:pt x="5601" y="8552"/>
                      <a:pt x="5935" y="8452"/>
                    </a:cubicBezTo>
                    <a:cubicBezTo>
                      <a:pt x="5977" y="8435"/>
                      <a:pt x="6034" y="8419"/>
                      <a:pt x="6074" y="8401"/>
                    </a:cubicBezTo>
                    <a:cubicBezTo>
                      <a:pt x="9158" y="7125"/>
                      <a:pt x="10097" y="4324"/>
                      <a:pt x="10124" y="2025"/>
                    </a:cubicBezTo>
                    <a:cubicBezTo>
                      <a:pt x="10128" y="1702"/>
                      <a:pt x="10378" y="1350"/>
                      <a:pt x="10800" y="1350"/>
                    </a:cubicBezTo>
                    <a:cubicBezTo>
                      <a:pt x="11514" y="1350"/>
                      <a:pt x="12774" y="2782"/>
                      <a:pt x="12774" y="4554"/>
                    </a:cubicBezTo>
                    <a:cubicBezTo>
                      <a:pt x="12774" y="6155"/>
                      <a:pt x="12711" y="6432"/>
                      <a:pt x="12149" y="8100"/>
                    </a:cubicBezTo>
                    <a:cubicBezTo>
                      <a:pt x="18899" y="8100"/>
                      <a:pt x="18852" y="8196"/>
                      <a:pt x="19448" y="8353"/>
                    </a:cubicBezTo>
                    <a:cubicBezTo>
                      <a:pt x="20187" y="8564"/>
                      <a:pt x="20249" y="9175"/>
                      <a:pt x="20249" y="9386"/>
                    </a:cubicBezTo>
                    <a:cubicBezTo>
                      <a:pt x="20249" y="9618"/>
                      <a:pt x="20243" y="9584"/>
                      <a:pt x="20235" y="9811"/>
                    </a:cubicBezTo>
                    <a:moveTo>
                      <a:pt x="4724" y="19575"/>
                    </a:moveTo>
                    <a:cubicBezTo>
                      <a:pt x="4724" y="19948"/>
                      <a:pt x="4423" y="20249"/>
                      <a:pt x="4049" y="20249"/>
                    </a:cubicBezTo>
                    <a:lnTo>
                      <a:pt x="2024" y="20249"/>
                    </a:lnTo>
                    <a:cubicBezTo>
                      <a:pt x="1652" y="20249"/>
                      <a:pt x="1349" y="19948"/>
                      <a:pt x="1349" y="19575"/>
                    </a:cubicBezTo>
                    <a:lnTo>
                      <a:pt x="1349" y="8774"/>
                    </a:lnTo>
                    <a:cubicBezTo>
                      <a:pt x="1349" y="8401"/>
                      <a:pt x="1652" y="8100"/>
                      <a:pt x="2024" y="8100"/>
                    </a:cubicBezTo>
                    <a:lnTo>
                      <a:pt x="4049" y="8100"/>
                    </a:lnTo>
                    <a:cubicBezTo>
                      <a:pt x="4423" y="8100"/>
                      <a:pt x="4724" y="8401"/>
                      <a:pt x="4724" y="8774"/>
                    </a:cubicBezTo>
                    <a:cubicBezTo>
                      <a:pt x="4724" y="8774"/>
                      <a:pt x="4724" y="19575"/>
                      <a:pt x="4724" y="19575"/>
                    </a:cubicBezTo>
                    <a:close/>
                    <a:moveTo>
                      <a:pt x="19686" y="7069"/>
                    </a:moveTo>
                    <a:cubicBezTo>
                      <a:pt x="18842" y="6846"/>
                      <a:pt x="16858" y="6849"/>
                      <a:pt x="13956" y="6773"/>
                    </a:cubicBezTo>
                    <a:cubicBezTo>
                      <a:pt x="14093" y="6139"/>
                      <a:pt x="14124" y="5568"/>
                      <a:pt x="14124" y="4554"/>
                    </a:cubicBezTo>
                    <a:cubicBezTo>
                      <a:pt x="14124" y="2133"/>
                      <a:pt x="12361" y="0"/>
                      <a:pt x="10800" y="0"/>
                    </a:cubicBezTo>
                    <a:cubicBezTo>
                      <a:pt x="9698" y="0"/>
                      <a:pt x="8789" y="901"/>
                      <a:pt x="8774" y="2009"/>
                    </a:cubicBezTo>
                    <a:cubicBezTo>
                      <a:pt x="8760" y="3368"/>
                      <a:pt x="8340" y="5716"/>
                      <a:pt x="6074" y="6906"/>
                    </a:cubicBezTo>
                    <a:cubicBezTo>
                      <a:pt x="5908" y="6994"/>
                      <a:pt x="5433" y="7228"/>
                      <a:pt x="5364" y="7259"/>
                    </a:cubicBezTo>
                    <a:lnTo>
                      <a:pt x="5399" y="7289"/>
                    </a:lnTo>
                    <a:cubicBezTo>
                      <a:pt x="5045" y="6984"/>
                      <a:pt x="4554" y="6750"/>
                      <a:pt x="4049" y="6750"/>
                    </a:cubicBezTo>
                    <a:lnTo>
                      <a:pt x="2024" y="6750"/>
                    </a:lnTo>
                    <a:cubicBezTo>
                      <a:pt x="908" y="6750"/>
                      <a:pt x="0" y="7658"/>
                      <a:pt x="0" y="8774"/>
                    </a:cubicBezTo>
                    <a:lnTo>
                      <a:pt x="0" y="19575"/>
                    </a:lnTo>
                    <a:cubicBezTo>
                      <a:pt x="0" y="20691"/>
                      <a:pt x="908" y="21599"/>
                      <a:pt x="2024" y="21599"/>
                    </a:cubicBezTo>
                    <a:lnTo>
                      <a:pt x="4049" y="21599"/>
                    </a:lnTo>
                    <a:cubicBezTo>
                      <a:pt x="4853" y="21599"/>
                      <a:pt x="5525" y="21114"/>
                      <a:pt x="5850" y="20434"/>
                    </a:cubicBezTo>
                    <a:cubicBezTo>
                      <a:pt x="5859" y="20437"/>
                      <a:pt x="5873" y="20441"/>
                      <a:pt x="5882" y="20442"/>
                    </a:cubicBezTo>
                    <a:cubicBezTo>
                      <a:pt x="5927" y="20454"/>
                      <a:pt x="5979" y="20467"/>
                      <a:pt x="6044" y="20485"/>
                    </a:cubicBezTo>
                    <a:cubicBezTo>
                      <a:pt x="6056" y="20487"/>
                      <a:pt x="6062" y="20488"/>
                      <a:pt x="6074" y="20492"/>
                    </a:cubicBezTo>
                    <a:cubicBezTo>
                      <a:pt x="6464" y="20588"/>
                      <a:pt x="7212" y="20768"/>
                      <a:pt x="8812" y="21135"/>
                    </a:cubicBezTo>
                    <a:cubicBezTo>
                      <a:pt x="9155" y="21213"/>
                      <a:pt x="10966" y="21599"/>
                      <a:pt x="12844" y="21599"/>
                    </a:cubicBezTo>
                    <a:lnTo>
                      <a:pt x="16534" y="21599"/>
                    </a:lnTo>
                    <a:cubicBezTo>
                      <a:pt x="17659" y="21599"/>
                      <a:pt x="18469" y="21167"/>
                      <a:pt x="18952" y="20298"/>
                    </a:cubicBezTo>
                    <a:cubicBezTo>
                      <a:pt x="18958" y="20285"/>
                      <a:pt x="19114" y="19982"/>
                      <a:pt x="19240" y="19572"/>
                    </a:cubicBezTo>
                    <a:cubicBezTo>
                      <a:pt x="19336" y="19263"/>
                      <a:pt x="19371" y="18827"/>
                      <a:pt x="19256" y="18384"/>
                    </a:cubicBezTo>
                    <a:cubicBezTo>
                      <a:pt x="19981" y="17886"/>
                      <a:pt x="20214" y="17133"/>
                      <a:pt x="20366" y="16643"/>
                    </a:cubicBezTo>
                    <a:cubicBezTo>
                      <a:pt x="20620" y="15838"/>
                      <a:pt x="20544" y="15235"/>
                      <a:pt x="20367" y="14803"/>
                    </a:cubicBezTo>
                    <a:cubicBezTo>
                      <a:pt x="20775" y="14418"/>
                      <a:pt x="21122" y="13831"/>
                      <a:pt x="21269" y="12935"/>
                    </a:cubicBezTo>
                    <a:cubicBezTo>
                      <a:pt x="21361" y="12380"/>
                      <a:pt x="21263" y="11809"/>
                      <a:pt x="21007" y="11334"/>
                    </a:cubicBezTo>
                    <a:cubicBezTo>
                      <a:pt x="21389" y="10905"/>
                      <a:pt x="21564" y="10365"/>
                      <a:pt x="21583" y="9865"/>
                    </a:cubicBezTo>
                    <a:lnTo>
                      <a:pt x="21591" y="9724"/>
                    </a:lnTo>
                    <a:cubicBezTo>
                      <a:pt x="21596" y="9635"/>
                      <a:pt x="21600" y="9581"/>
                      <a:pt x="21600" y="9386"/>
                    </a:cubicBezTo>
                    <a:cubicBezTo>
                      <a:pt x="21600" y="8533"/>
                      <a:pt x="21010" y="7446"/>
                      <a:pt x="19686" y="706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7447" tIns="17447" rIns="17447" bIns="17447" anchor="ctr"/>
              <a:lstStyle/>
              <a:p>
                <a:pPr algn="just" defTabSz="209342" hangingPunct="0">
                  <a:lnSpc>
                    <a:spcPct val="120000"/>
                  </a:lnSpc>
                </a:pPr>
                <a:endParaRPr lang="en-US" sz="824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0" name="AutoShape 82"/>
              <p:cNvSpPr>
                <a:spLocks/>
              </p:cNvSpPr>
              <p:nvPr/>
            </p:nvSpPr>
            <p:spPr bwMode="auto">
              <a:xfrm>
                <a:off x="8259763" y="2024857"/>
                <a:ext cx="43657" cy="436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4400"/>
                    </a:moveTo>
                    <a:cubicBezTo>
                      <a:pt x="8820" y="14400"/>
                      <a:pt x="7200" y="12782"/>
                      <a:pt x="7200" y="10800"/>
                    </a:cubicBezTo>
                    <a:cubicBezTo>
                      <a:pt x="7200" y="8817"/>
                      <a:pt x="8820" y="7200"/>
                      <a:pt x="10800" y="7200"/>
                    </a:cubicBezTo>
                    <a:cubicBezTo>
                      <a:pt x="12779" y="7200"/>
                      <a:pt x="14400" y="8817"/>
                      <a:pt x="14400" y="10800"/>
                    </a:cubicBezTo>
                    <a:cubicBezTo>
                      <a:pt x="14400" y="12782"/>
                      <a:pt x="12779" y="14400"/>
                      <a:pt x="10800" y="14400"/>
                    </a:cubicBezTo>
                    <a:moveTo>
                      <a:pt x="10800" y="0"/>
                    </a:moveTo>
                    <a:cubicBezTo>
                      <a:pt x="4837" y="0"/>
                      <a:pt x="0" y="4837"/>
                      <a:pt x="0" y="10800"/>
                    </a:cubicBezTo>
                    <a:cubicBezTo>
                      <a:pt x="0" y="16762"/>
                      <a:pt x="4837" y="21599"/>
                      <a:pt x="10800" y="21599"/>
                    </a:cubicBezTo>
                    <a:cubicBezTo>
                      <a:pt x="16762" y="21599"/>
                      <a:pt x="21600" y="16762"/>
                      <a:pt x="21600" y="10800"/>
                    </a:cubicBezTo>
                    <a:cubicBezTo>
                      <a:pt x="21600" y="4837"/>
                      <a:pt x="16762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7447" tIns="17447" rIns="17447" bIns="17447" anchor="ctr"/>
              <a:lstStyle/>
              <a:p>
                <a:pPr algn="just" defTabSz="209342" hangingPunct="0">
                  <a:lnSpc>
                    <a:spcPct val="120000"/>
                  </a:lnSpc>
                </a:pPr>
                <a:endParaRPr lang="en-US" sz="824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7221342" y="2435608"/>
              <a:ext cx="619099" cy="580009"/>
              <a:chOff x="5368132" y="3540125"/>
              <a:chExt cx="465138" cy="435769"/>
            </a:xfrm>
            <a:solidFill>
              <a:schemeClr val="bg2"/>
            </a:solidFill>
          </p:grpSpPr>
          <p:sp>
            <p:nvSpPr>
              <p:cNvPr id="17" name="AutoShape 110"/>
              <p:cNvSpPr>
                <a:spLocks/>
              </p:cNvSpPr>
              <p:nvPr/>
            </p:nvSpPr>
            <p:spPr bwMode="auto">
              <a:xfrm>
                <a:off x="5426869" y="3598069"/>
                <a:ext cx="347663" cy="2325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7447" tIns="17447" rIns="17447" bIns="17447" anchor="ctr"/>
              <a:lstStyle/>
              <a:p>
                <a:pPr algn="just" defTabSz="209342" hangingPunct="0">
                  <a:lnSpc>
                    <a:spcPct val="120000"/>
                  </a:lnSpc>
                </a:pPr>
                <a:endParaRPr lang="en-US" sz="824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8" name="AutoShape 111"/>
              <p:cNvSpPr>
                <a:spLocks/>
              </p:cNvSpPr>
              <p:nvPr/>
            </p:nvSpPr>
            <p:spPr bwMode="auto">
              <a:xfrm>
                <a:off x="5368132" y="3540125"/>
                <a:ext cx="465138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7447" tIns="17447" rIns="17447" bIns="17447" anchor="ctr"/>
              <a:lstStyle/>
              <a:p>
                <a:pPr algn="just" defTabSz="209342" hangingPunct="0">
                  <a:lnSpc>
                    <a:spcPct val="120000"/>
                  </a:lnSpc>
                </a:pPr>
                <a:endParaRPr lang="en-US" sz="824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352084" y="2484206"/>
              <a:ext cx="618042" cy="482812"/>
              <a:chOff x="2581275" y="1710532"/>
              <a:chExt cx="464344" cy="362744"/>
            </a:xfrm>
            <a:solidFill>
              <a:schemeClr val="bg2"/>
            </a:solidFill>
          </p:grpSpPr>
          <p:sp>
            <p:nvSpPr>
              <p:cNvPr id="10" name="AutoShape 140"/>
              <p:cNvSpPr>
                <a:spLocks/>
              </p:cNvSpPr>
              <p:nvPr/>
            </p:nvSpPr>
            <p:spPr bwMode="auto">
              <a:xfrm>
                <a:off x="2639219" y="1768475"/>
                <a:ext cx="290513" cy="235744"/>
              </a:xfrm>
              <a:custGeom>
                <a:avLst/>
                <a:gdLst>
                  <a:gd name="T0" fmla="+- 0 10800 376"/>
                  <a:gd name="T1" fmla="*/ T0 w 20848"/>
                  <a:gd name="T2" fmla="*/ 10800 h 21600"/>
                  <a:gd name="T3" fmla="+- 0 10800 376"/>
                  <a:gd name="T4" fmla="*/ T3 w 20848"/>
                  <a:gd name="T5" fmla="*/ 10800 h 21600"/>
                  <a:gd name="T6" fmla="+- 0 10800 376"/>
                  <a:gd name="T7" fmla="*/ T6 w 20848"/>
                  <a:gd name="T8" fmla="*/ 10800 h 21600"/>
                  <a:gd name="T9" fmla="+- 0 10800 376"/>
                  <a:gd name="T10" fmla="*/ T9 w 20848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0848" h="21600">
                    <a:moveTo>
                      <a:pt x="18728" y="19178"/>
                    </a:moveTo>
                    <a:cubicBezTo>
                      <a:pt x="13191" y="20631"/>
                      <a:pt x="7654" y="20631"/>
                      <a:pt x="2118" y="19178"/>
                    </a:cubicBezTo>
                    <a:cubicBezTo>
                      <a:pt x="678" y="13592"/>
                      <a:pt x="678" y="8008"/>
                      <a:pt x="2118" y="2421"/>
                    </a:cubicBezTo>
                    <a:cubicBezTo>
                      <a:pt x="7654" y="968"/>
                      <a:pt x="13191" y="968"/>
                      <a:pt x="18728" y="2421"/>
                    </a:cubicBezTo>
                    <a:cubicBezTo>
                      <a:pt x="20168" y="8008"/>
                      <a:pt x="20168" y="13592"/>
                      <a:pt x="18728" y="19178"/>
                    </a:cubicBezTo>
                    <a:moveTo>
                      <a:pt x="18938" y="1116"/>
                    </a:moveTo>
                    <a:cubicBezTo>
                      <a:pt x="16114" y="375"/>
                      <a:pt x="13249" y="0"/>
                      <a:pt x="10423" y="0"/>
                    </a:cubicBezTo>
                    <a:cubicBezTo>
                      <a:pt x="7597" y="0"/>
                      <a:pt x="4732" y="375"/>
                      <a:pt x="1908" y="1116"/>
                    </a:cubicBezTo>
                    <a:cubicBezTo>
                      <a:pt x="1543" y="1213"/>
                      <a:pt x="1244" y="1552"/>
                      <a:pt x="1127" y="2004"/>
                    </a:cubicBezTo>
                    <a:cubicBezTo>
                      <a:pt x="-376" y="7841"/>
                      <a:pt x="-376" y="13759"/>
                      <a:pt x="1127" y="19593"/>
                    </a:cubicBezTo>
                    <a:cubicBezTo>
                      <a:pt x="1244" y="20047"/>
                      <a:pt x="1543" y="20386"/>
                      <a:pt x="1908" y="20482"/>
                    </a:cubicBezTo>
                    <a:cubicBezTo>
                      <a:pt x="4732" y="21224"/>
                      <a:pt x="7597" y="21600"/>
                      <a:pt x="10423" y="21600"/>
                    </a:cubicBezTo>
                    <a:cubicBezTo>
                      <a:pt x="13249" y="21600"/>
                      <a:pt x="16114" y="21224"/>
                      <a:pt x="18938" y="20482"/>
                    </a:cubicBezTo>
                    <a:cubicBezTo>
                      <a:pt x="19303" y="20386"/>
                      <a:pt x="19602" y="20047"/>
                      <a:pt x="19719" y="19593"/>
                    </a:cubicBezTo>
                    <a:cubicBezTo>
                      <a:pt x="21223" y="13759"/>
                      <a:pt x="21223" y="7841"/>
                      <a:pt x="19719" y="2004"/>
                    </a:cubicBezTo>
                    <a:cubicBezTo>
                      <a:pt x="19602" y="1552"/>
                      <a:pt x="19303" y="1213"/>
                      <a:pt x="18938" y="1116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7447" tIns="17447" rIns="17447" bIns="17447" anchor="ctr"/>
              <a:lstStyle/>
              <a:p>
                <a:pPr algn="just" defTabSz="209342" hangingPunct="0">
                  <a:lnSpc>
                    <a:spcPct val="120000"/>
                  </a:lnSpc>
                </a:pPr>
                <a:endParaRPr lang="en-US" sz="824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" name="AutoShape 141"/>
              <p:cNvSpPr>
                <a:spLocks/>
              </p:cNvSpPr>
              <p:nvPr/>
            </p:nvSpPr>
            <p:spPr bwMode="auto">
              <a:xfrm>
                <a:off x="2581275" y="1710532"/>
                <a:ext cx="464344" cy="362744"/>
              </a:xfrm>
              <a:custGeom>
                <a:avLst/>
                <a:gdLst>
                  <a:gd name="T0" fmla="+- 0 10800 252"/>
                  <a:gd name="T1" fmla="*/ T0 w 21096"/>
                  <a:gd name="T2" fmla="*/ 10800 h 21600"/>
                  <a:gd name="T3" fmla="+- 0 10800 252"/>
                  <a:gd name="T4" fmla="*/ T3 w 21096"/>
                  <a:gd name="T5" fmla="*/ 10800 h 21600"/>
                  <a:gd name="T6" fmla="+- 0 10800 252"/>
                  <a:gd name="T7" fmla="*/ T6 w 21096"/>
                  <a:gd name="T8" fmla="*/ 10800 h 21600"/>
                  <a:gd name="T9" fmla="+- 0 10800 252"/>
                  <a:gd name="T10" fmla="*/ T9 w 21096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096" h="21600">
                    <a:moveTo>
                      <a:pt x="19056" y="18331"/>
                    </a:moveTo>
                    <a:cubicBezTo>
                      <a:pt x="13383" y="19233"/>
                      <a:pt x="7711" y="19233"/>
                      <a:pt x="2038" y="18331"/>
                    </a:cubicBezTo>
                    <a:cubicBezTo>
                      <a:pt x="1074" y="13022"/>
                      <a:pt x="1074" y="7713"/>
                      <a:pt x="2038" y="2404"/>
                    </a:cubicBezTo>
                    <a:cubicBezTo>
                      <a:pt x="7711" y="1502"/>
                      <a:pt x="13383" y="1502"/>
                      <a:pt x="19056" y="2404"/>
                    </a:cubicBezTo>
                    <a:cubicBezTo>
                      <a:pt x="20021" y="7713"/>
                      <a:pt x="20021" y="13022"/>
                      <a:pt x="19056" y="18331"/>
                    </a:cubicBezTo>
                    <a:moveTo>
                      <a:pt x="20338" y="2005"/>
                    </a:moveTo>
                    <a:cubicBezTo>
                      <a:pt x="20211" y="1301"/>
                      <a:pt x="19762" y="776"/>
                      <a:pt x="19215" y="689"/>
                    </a:cubicBezTo>
                    <a:cubicBezTo>
                      <a:pt x="16339" y="232"/>
                      <a:pt x="13423" y="0"/>
                      <a:pt x="10547" y="0"/>
                    </a:cubicBezTo>
                    <a:cubicBezTo>
                      <a:pt x="7671" y="0"/>
                      <a:pt x="4755" y="232"/>
                      <a:pt x="1879" y="689"/>
                    </a:cubicBezTo>
                    <a:cubicBezTo>
                      <a:pt x="1332" y="776"/>
                      <a:pt x="883" y="1301"/>
                      <a:pt x="756" y="2005"/>
                    </a:cubicBezTo>
                    <a:cubicBezTo>
                      <a:pt x="-252" y="7553"/>
                      <a:pt x="-252" y="13181"/>
                      <a:pt x="756" y="18731"/>
                    </a:cubicBezTo>
                    <a:cubicBezTo>
                      <a:pt x="883" y="19434"/>
                      <a:pt x="1332" y="19959"/>
                      <a:pt x="1879" y="20046"/>
                    </a:cubicBezTo>
                    <a:cubicBezTo>
                      <a:pt x="3265" y="20266"/>
                      <a:pt x="4660" y="20429"/>
                      <a:pt x="6055" y="20544"/>
                    </a:cubicBezTo>
                    <a:cubicBezTo>
                      <a:pt x="5979" y="20606"/>
                      <a:pt x="5931" y="20670"/>
                      <a:pt x="5931" y="20735"/>
                    </a:cubicBezTo>
                    <a:cubicBezTo>
                      <a:pt x="5931" y="21213"/>
                      <a:pt x="7997" y="21599"/>
                      <a:pt x="10547" y="21599"/>
                    </a:cubicBezTo>
                    <a:cubicBezTo>
                      <a:pt x="13097" y="21599"/>
                      <a:pt x="15164" y="21213"/>
                      <a:pt x="15164" y="20735"/>
                    </a:cubicBezTo>
                    <a:cubicBezTo>
                      <a:pt x="15164" y="20670"/>
                      <a:pt x="15115" y="20606"/>
                      <a:pt x="15040" y="20544"/>
                    </a:cubicBezTo>
                    <a:cubicBezTo>
                      <a:pt x="16434" y="20429"/>
                      <a:pt x="17830" y="20266"/>
                      <a:pt x="19215" y="20046"/>
                    </a:cubicBezTo>
                    <a:cubicBezTo>
                      <a:pt x="19762" y="19959"/>
                      <a:pt x="20211" y="19434"/>
                      <a:pt x="20338" y="18731"/>
                    </a:cubicBezTo>
                    <a:cubicBezTo>
                      <a:pt x="21347" y="13181"/>
                      <a:pt x="21347" y="7553"/>
                      <a:pt x="20338" y="200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7447" tIns="17447" rIns="17447" bIns="17447" anchor="ctr"/>
              <a:lstStyle/>
              <a:p>
                <a:pPr algn="just" defTabSz="209342" hangingPunct="0">
                  <a:lnSpc>
                    <a:spcPct val="120000"/>
                  </a:lnSpc>
                </a:pPr>
                <a:endParaRPr lang="en-US" sz="824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" name="AutoShape 142"/>
              <p:cNvSpPr>
                <a:spLocks/>
              </p:cNvSpPr>
              <p:nvPr/>
            </p:nvSpPr>
            <p:spPr bwMode="auto">
              <a:xfrm>
                <a:off x="2944019" y="1783557"/>
                <a:ext cx="43656" cy="4286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7200"/>
                    </a:moveTo>
                    <a:cubicBezTo>
                      <a:pt x="12779" y="7200"/>
                      <a:pt x="14399" y="8820"/>
                      <a:pt x="14399" y="10800"/>
                    </a:cubicBezTo>
                    <a:cubicBezTo>
                      <a:pt x="14399" y="12779"/>
                      <a:pt x="12779" y="14400"/>
                      <a:pt x="10800" y="14400"/>
                    </a:cubicBezTo>
                    <a:cubicBezTo>
                      <a:pt x="8820" y="14400"/>
                      <a:pt x="7199" y="12779"/>
                      <a:pt x="7199" y="10800"/>
                    </a:cubicBezTo>
                    <a:cubicBezTo>
                      <a:pt x="7199" y="8820"/>
                      <a:pt x="8820" y="7200"/>
                      <a:pt x="10800" y="7200"/>
                    </a:cubicBezTo>
                    <a:moveTo>
                      <a:pt x="10800" y="21599"/>
                    </a:moveTo>
                    <a:cubicBezTo>
                      <a:pt x="16762" y="21599"/>
                      <a:pt x="21600" y="16762"/>
                      <a:pt x="21600" y="10800"/>
                    </a:cubicBezTo>
                    <a:cubicBezTo>
                      <a:pt x="21600" y="4837"/>
                      <a:pt x="16762" y="0"/>
                      <a:pt x="10800" y="0"/>
                    </a:cubicBezTo>
                    <a:cubicBezTo>
                      <a:pt x="4837" y="0"/>
                      <a:pt x="0" y="4837"/>
                      <a:pt x="0" y="10800"/>
                    </a:cubicBezTo>
                    <a:cubicBezTo>
                      <a:pt x="0" y="16762"/>
                      <a:pt x="4837" y="21599"/>
                      <a:pt x="10800" y="2159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7447" tIns="17447" rIns="17447" bIns="17447" anchor="ctr"/>
              <a:lstStyle/>
              <a:p>
                <a:pPr algn="just" defTabSz="209342" hangingPunct="0">
                  <a:lnSpc>
                    <a:spcPct val="120000"/>
                  </a:lnSpc>
                </a:pPr>
                <a:endParaRPr lang="en-US" sz="824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" name="AutoShape 143"/>
              <p:cNvSpPr>
                <a:spLocks/>
              </p:cNvSpPr>
              <p:nvPr/>
            </p:nvSpPr>
            <p:spPr bwMode="auto">
              <a:xfrm>
                <a:off x="2929732" y="1971675"/>
                <a:ext cx="57944" cy="150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899" y="0"/>
                    </a:moveTo>
                    <a:lnTo>
                      <a:pt x="2699" y="0"/>
                    </a:lnTo>
                    <a:cubicBezTo>
                      <a:pt x="1210" y="0"/>
                      <a:pt x="0" y="4841"/>
                      <a:pt x="0" y="10800"/>
                    </a:cubicBezTo>
                    <a:cubicBezTo>
                      <a:pt x="0" y="16758"/>
                      <a:pt x="1210" y="21599"/>
                      <a:pt x="2699" y="21599"/>
                    </a:cubicBezTo>
                    <a:lnTo>
                      <a:pt x="18899" y="21599"/>
                    </a:lnTo>
                    <a:cubicBezTo>
                      <a:pt x="20389" y="21599"/>
                      <a:pt x="21600" y="16758"/>
                      <a:pt x="21600" y="10800"/>
                    </a:cubicBezTo>
                    <a:cubicBezTo>
                      <a:pt x="21600" y="4841"/>
                      <a:pt x="20389" y="0"/>
                      <a:pt x="18899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7447" tIns="17447" rIns="17447" bIns="17447" anchor="ctr"/>
              <a:lstStyle/>
              <a:p>
                <a:pPr algn="just" defTabSz="209342" hangingPunct="0">
                  <a:lnSpc>
                    <a:spcPct val="120000"/>
                  </a:lnSpc>
                </a:pPr>
                <a:endParaRPr lang="en-US" sz="824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" name="AutoShape 144"/>
              <p:cNvSpPr>
                <a:spLocks/>
              </p:cNvSpPr>
              <p:nvPr/>
            </p:nvSpPr>
            <p:spPr bwMode="auto">
              <a:xfrm>
                <a:off x="2944019" y="1928019"/>
                <a:ext cx="58738" cy="150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899" y="0"/>
                    </a:moveTo>
                    <a:lnTo>
                      <a:pt x="2699" y="0"/>
                    </a:lnTo>
                    <a:cubicBezTo>
                      <a:pt x="1210" y="0"/>
                      <a:pt x="0" y="4841"/>
                      <a:pt x="0" y="10800"/>
                    </a:cubicBezTo>
                    <a:cubicBezTo>
                      <a:pt x="0" y="16758"/>
                      <a:pt x="1210" y="21599"/>
                      <a:pt x="2699" y="21599"/>
                    </a:cubicBezTo>
                    <a:lnTo>
                      <a:pt x="18899" y="21599"/>
                    </a:lnTo>
                    <a:cubicBezTo>
                      <a:pt x="20389" y="21599"/>
                      <a:pt x="21600" y="16758"/>
                      <a:pt x="21600" y="10800"/>
                    </a:cubicBezTo>
                    <a:cubicBezTo>
                      <a:pt x="21600" y="4841"/>
                      <a:pt x="20389" y="0"/>
                      <a:pt x="18899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7447" tIns="17447" rIns="17447" bIns="17447" anchor="ctr"/>
              <a:lstStyle/>
              <a:p>
                <a:pPr algn="just" defTabSz="209342" hangingPunct="0">
                  <a:lnSpc>
                    <a:spcPct val="120000"/>
                  </a:lnSpc>
                </a:pPr>
                <a:endParaRPr lang="en-US" sz="824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" name="AutoShape 145"/>
              <p:cNvSpPr>
                <a:spLocks/>
              </p:cNvSpPr>
              <p:nvPr/>
            </p:nvSpPr>
            <p:spPr bwMode="auto">
              <a:xfrm>
                <a:off x="2944019" y="1885157"/>
                <a:ext cx="58738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899" y="0"/>
                    </a:moveTo>
                    <a:lnTo>
                      <a:pt x="2699" y="0"/>
                    </a:lnTo>
                    <a:cubicBezTo>
                      <a:pt x="1210" y="0"/>
                      <a:pt x="0" y="4841"/>
                      <a:pt x="0" y="10800"/>
                    </a:cubicBezTo>
                    <a:cubicBezTo>
                      <a:pt x="0" y="16758"/>
                      <a:pt x="1210" y="21599"/>
                      <a:pt x="2699" y="21599"/>
                    </a:cubicBezTo>
                    <a:lnTo>
                      <a:pt x="18899" y="21599"/>
                    </a:lnTo>
                    <a:cubicBezTo>
                      <a:pt x="20389" y="21599"/>
                      <a:pt x="21600" y="16758"/>
                      <a:pt x="21600" y="10800"/>
                    </a:cubicBezTo>
                    <a:cubicBezTo>
                      <a:pt x="21600" y="4841"/>
                      <a:pt x="20389" y="0"/>
                      <a:pt x="18899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7447" tIns="17447" rIns="17447" bIns="17447" anchor="ctr"/>
              <a:lstStyle/>
              <a:p>
                <a:pPr algn="just" defTabSz="209342" hangingPunct="0">
                  <a:lnSpc>
                    <a:spcPct val="120000"/>
                  </a:lnSpc>
                </a:pPr>
                <a:endParaRPr lang="en-US" sz="824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" name="AutoShape 146"/>
              <p:cNvSpPr>
                <a:spLocks/>
              </p:cNvSpPr>
              <p:nvPr/>
            </p:nvSpPr>
            <p:spPr bwMode="auto">
              <a:xfrm>
                <a:off x="2697957" y="1826419"/>
                <a:ext cx="86519" cy="61119"/>
              </a:xfrm>
              <a:custGeom>
                <a:avLst/>
                <a:gdLst>
                  <a:gd name="T0" fmla="+- 0 10822 44"/>
                  <a:gd name="T1" fmla="*/ T0 w 21556"/>
                  <a:gd name="T2" fmla="+- 0 10826 53"/>
                  <a:gd name="T3" fmla="*/ 10826 h 21547"/>
                  <a:gd name="T4" fmla="+- 0 10822 44"/>
                  <a:gd name="T5" fmla="*/ T4 w 21556"/>
                  <a:gd name="T6" fmla="+- 0 10826 53"/>
                  <a:gd name="T7" fmla="*/ 10826 h 21547"/>
                  <a:gd name="T8" fmla="+- 0 10822 44"/>
                  <a:gd name="T9" fmla="*/ T8 w 21556"/>
                  <a:gd name="T10" fmla="+- 0 10826 53"/>
                  <a:gd name="T11" fmla="*/ 10826 h 21547"/>
                  <a:gd name="T12" fmla="+- 0 10822 44"/>
                  <a:gd name="T13" fmla="*/ T12 w 21556"/>
                  <a:gd name="T14" fmla="+- 0 10826 53"/>
                  <a:gd name="T15" fmla="*/ 10826 h 2154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556" h="21547">
                    <a:moveTo>
                      <a:pt x="19751" y="2"/>
                    </a:moveTo>
                    <a:lnTo>
                      <a:pt x="3200" y="1845"/>
                    </a:lnTo>
                    <a:cubicBezTo>
                      <a:pt x="2215" y="2010"/>
                      <a:pt x="1272" y="3284"/>
                      <a:pt x="1106" y="4676"/>
                    </a:cubicBezTo>
                    <a:lnTo>
                      <a:pt x="1" y="18986"/>
                    </a:lnTo>
                    <a:cubicBezTo>
                      <a:pt x="-44" y="20398"/>
                      <a:pt x="724" y="21547"/>
                      <a:pt x="1712" y="21547"/>
                    </a:cubicBezTo>
                    <a:cubicBezTo>
                      <a:pt x="2698" y="21547"/>
                      <a:pt x="3542" y="20398"/>
                      <a:pt x="3582" y="18978"/>
                    </a:cubicBezTo>
                    <a:lnTo>
                      <a:pt x="4185" y="9251"/>
                    </a:lnTo>
                    <a:cubicBezTo>
                      <a:pt x="4319" y="7849"/>
                      <a:pt x="5235" y="6592"/>
                      <a:pt x="6220" y="6447"/>
                    </a:cubicBezTo>
                    <a:lnTo>
                      <a:pt x="19751" y="5128"/>
                    </a:lnTo>
                    <a:cubicBezTo>
                      <a:pt x="20743" y="5078"/>
                      <a:pt x="21556" y="3884"/>
                      <a:pt x="21556" y="2467"/>
                    </a:cubicBezTo>
                    <a:cubicBezTo>
                      <a:pt x="21556" y="1055"/>
                      <a:pt x="20743" y="-53"/>
                      <a:pt x="19751" y="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7447" tIns="17447" rIns="17447" bIns="17447" anchor="ctr"/>
              <a:lstStyle/>
              <a:p>
                <a:pPr algn="just" defTabSz="209342" hangingPunct="0">
                  <a:lnSpc>
                    <a:spcPct val="120000"/>
                  </a:lnSpc>
                </a:pPr>
                <a:endParaRPr lang="en-US" sz="824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1827890" y="4197390"/>
            <a:ext cx="2035086" cy="719485"/>
            <a:chOff x="520106" y="2243168"/>
            <a:chExt cx="2513428" cy="785611"/>
          </a:xfrm>
        </p:grpSpPr>
        <p:sp>
          <p:nvSpPr>
            <p:cNvPr id="38" name="TextBox 37"/>
            <p:cNvSpPr txBox="1"/>
            <p:nvPr/>
          </p:nvSpPr>
          <p:spPr>
            <a:xfrm>
              <a:off x="1000743" y="2243168"/>
              <a:ext cx="1552151" cy="25792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20106" y="2544848"/>
              <a:ext cx="2513428" cy="48393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altLang="zh-CN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cxnSp>
        <p:nvCxnSpPr>
          <p:cNvPr id="44" name="Straight Connector 43"/>
          <p:cNvCxnSpPr/>
          <p:nvPr/>
        </p:nvCxnSpPr>
        <p:spPr>
          <a:xfrm>
            <a:off x="1670581" y="5055631"/>
            <a:ext cx="95175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8995771" y="4197387"/>
            <a:ext cx="2035086" cy="719485"/>
            <a:chOff x="520106" y="2243168"/>
            <a:chExt cx="2513428" cy="785613"/>
          </a:xfrm>
        </p:grpSpPr>
        <p:sp>
          <p:nvSpPr>
            <p:cNvPr id="52" name="TextBox 51"/>
            <p:cNvSpPr txBox="1"/>
            <p:nvPr/>
          </p:nvSpPr>
          <p:spPr>
            <a:xfrm>
              <a:off x="1000743" y="2243168"/>
              <a:ext cx="1552151" cy="25793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20106" y="2544848"/>
              <a:ext cx="2513428" cy="48393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altLang="zh-CN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606476" y="4197387"/>
            <a:ext cx="2035086" cy="719485"/>
            <a:chOff x="520106" y="2243168"/>
            <a:chExt cx="2513428" cy="785613"/>
          </a:xfrm>
        </p:grpSpPr>
        <p:sp>
          <p:nvSpPr>
            <p:cNvPr id="55" name="TextBox 54"/>
            <p:cNvSpPr txBox="1"/>
            <p:nvPr/>
          </p:nvSpPr>
          <p:spPr>
            <a:xfrm>
              <a:off x="1000743" y="2243168"/>
              <a:ext cx="1552151" cy="25793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20106" y="2544848"/>
              <a:ext cx="2513428" cy="48393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altLang="zh-CN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217183" y="4197387"/>
            <a:ext cx="2035086" cy="719485"/>
            <a:chOff x="520106" y="2243168"/>
            <a:chExt cx="2513428" cy="785613"/>
          </a:xfrm>
        </p:grpSpPr>
        <p:sp>
          <p:nvSpPr>
            <p:cNvPr id="58" name="TextBox 57"/>
            <p:cNvSpPr txBox="1"/>
            <p:nvPr/>
          </p:nvSpPr>
          <p:spPr>
            <a:xfrm>
              <a:off x="1000743" y="2243168"/>
              <a:ext cx="1552151" cy="25793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20106" y="2544848"/>
              <a:ext cx="2513428" cy="48393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altLang="zh-CN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0" name="Rectangle 59"/>
          <p:cNvSpPr/>
          <p:nvPr/>
        </p:nvSpPr>
        <p:spPr>
          <a:xfrm>
            <a:off x="1711939" y="5232651"/>
            <a:ext cx="9434876" cy="2818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</a:t>
            </a:r>
            <a:r>
              <a:rPr lang="en-US" altLang="zh-CN" sz="800" dirty="0" err="1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directly.Please</a:t>
            </a: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replace text, click add relevant headline, modify the text content, also can copy your content to this </a:t>
            </a:r>
            <a:r>
              <a:rPr lang="en-US" altLang="zh-CN" sz="800" dirty="0" err="1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directly.Please</a:t>
            </a: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TextBox 8"/>
          <p:cNvSpPr txBox="1"/>
          <p:nvPr/>
        </p:nvSpPr>
        <p:spPr>
          <a:xfrm>
            <a:off x="857250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</a:t>
            </a:r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TextBox 8"/>
          <p:cNvSpPr txBox="1"/>
          <p:nvPr/>
        </p:nvSpPr>
        <p:spPr>
          <a:xfrm>
            <a:off x="857250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 ANNUAL WORK SUMMARY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33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840835" y="2344933"/>
            <a:ext cx="3695028" cy="3695028"/>
            <a:chOff x="6240781" y="1363135"/>
            <a:chExt cx="4963584" cy="4963584"/>
          </a:xfrm>
        </p:grpSpPr>
        <p:grpSp>
          <p:nvGrpSpPr>
            <p:cNvPr id="13" name="Group 12"/>
            <p:cNvGrpSpPr/>
            <p:nvPr/>
          </p:nvGrpSpPr>
          <p:grpSpPr>
            <a:xfrm>
              <a:off x="6240781" y="1363135"/>
              <a:ext cx="3255433" cy="2434167"/>
              <a:chOff x="4657725" y="946151"/>
              <a:chExt cx="2441575" cy="1825625"/>
            </a:xfrm>
          </p:grpSpPr>
          <p:sp>
            <p:nvSpPr>
              <p:cNvPr id="27" name="Freeform 26"/>
              <p:cNvSpPr>
                <a:spLocks/>
              </p:cNvSpPr>
              <p:nvPr/>
            </p:nvSpPr>
            <p:spPr bwMode="auto">
              <a:xfrm>
                <a:off x="5953125" y="2046288"/>
                <a:ext cx="1146175" cy="593725"/>
              </a:xfrm>
              <a:custGeom>
                <a:avLst/>
                <a:gdLst>
                  <a:gd name="T0" fmla="*/ 849 w 904"/>
                  <a:gd name="T1" fmla="*/ 0 h 468"/>
                  <a:gd name="T2" fmla="*/ 873 w 904"/>
                  <a:gd name="T3" fmla="*/ 58 h 468"/>
                  <a:gd name="T4" fmla="*/ 507 w 904"/>
                  <a:gd name="T5" fmla="*/ 436 h 468"/>
                  <a:gd name="T6" fmla="*/ 396 w 904"/>
                  <a:gd name="T7" fmla="*/ 436 h 468"/>
                  <a:gd name="T8" fmla="*/ 30 w 904"/>
                  <a:gd name="T9" fmla="*/ 58 h 468"/>
                  <a:gd name="T10" fmla="*/ 55 w 904"/>
                  <a:gd name="T11" fmla="*/ 0 h 468"/>
                  <a:gd name="T12" fmla="*/ 849 w 904"/>
                  <a:gd name="T13" fmla="*/ 0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4" h="468">
                    <a:moveTo>
                      <a:pt x="849" y="0"/>
                    </a:moveTo>
                    <a:cubicBezTo>
                      <a:pt x="893" y="0"/>
                      <a:pt x="904" y="26"/>
                      <a:pt x="873" y="58"/>
                    </a:cubicBezTo>
                    <a:cubicBezTo>
                      <a:pt x="507" y="436"/>
                      <a:pt x="507" y="436"/>
                      <a:pt x="507" y="436"/>
                    </a:cubicBezTo>
                    <a:cubicBezTo>
                      <a:pt x="477" y="468"/>
                      <a:pt x="427" y="468"/>
                      <a:pt x="396" y="436"/>
                    </a:cubicBezTo>
                    <a:cubicBezTo>
                      <a:pt x="30" y="58"/>
                      <a:pt x="30" y="58"/>
                      <a:pt x="30" y="58"/>
                    </a:cubicBezTo>
                    <a:cubicBezTo>
                      <a:pt x="0" y="26"/>
                      <a:pt x="11" y="0"/>
                      <a:pt x="55" y="0"/>
                    </a:cubicBezTo>
                    <a:lnTo>
                      <a:pt x="8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173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4657725" y="946151"/>
                <a:ext cx="2151063" cy="1825625"/>
              </a:xfrm>
              <a:custGeom>
                <a:avLst/>
                <a:gdLst>
                  <a:gd name="T0" fmla="*/ 848 w 1696"/>
                  <a:gd name="T1" fmla="*/ 0 h 1440"/>
                  <a:gd name="T2" fmla="*/ 0 w 1696"/>
                  <a:gd name="T3" fmla="*/ 848 h 1440"/>
                  <a:gd name="T4" fmla="*/ 241 w 1696"/>
                  <a:gd name="T5" fmla="*/ 1440 h 1440"/>
                  <a:gd name="T6" fmla="*/ 718 w 1696"/>
                  <a:gd name="T7" fmla="*/ 1209 h 1440"/>
                  <a:gd name="T8" fmla="*/ 464 w 1696"/>
                  <a:gd name="T9" fmla="*/ 848 h 1440"/>
                  <a:gd name="T10" fmla="*/ 848 w 1696"/>
                  <a:gd name="T11" fmla="*/ 464 h 1440"/>
                  <a:gd name="T12" fmla="*/ 1232 w 1696"/>
                  <a:gd name="T13" fmla="*/ 848 h 1440"/>
                  <a:gd name="T14" fmla="*/ 1213 w 1696"/>
                  <a:gd name="T15" fmla="*/ 966 h 1440"/>
                  <a:gd name="T16" fmla="*/ 1293 w 1696"/>
                  <a:gd name="T17" fmla="*/ 966 h 1440"/>
                  <a:gd name="T18" fmla="*/ 1293 w 1696"/>
                  <a:gd name="T19" fmla="*/ 1062 h 1440"/>
                  <a:gd name="T20" fmla="*/ 1669 w 1696"/>
                  <a:gd name="T21" fmla="*/ 1062 h 1440"/>
                  <a:gd name="T22" fmla="*/ 1696 w 1696"/>
                  <a:gd name="T23" fmla="*/ 848 h 1440"/>
                  <a:gd name="T24" fmla="*/ 848 w 1696"/>
                  <a:gd name="T25" fmla="*/ 0 h 1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96" h="1440">
                    <a:moveTo>
                      <a:pt x="848" y="0"/>
                    </a:moveTo>
                    <a:cubicBezTo>
                      <a:pt x="380" y="0"/>
                      <a:pt x="0" y="380"/>
                      <a:pt x="0" y="848"/>
                    </a:cubicBezTo>
                    <a:cubicBezTo>
                      <a:pt x="0" y="1078"/>
                      <a:pt x="92" y="1287"/>
                      <a:pt x="241" y="1440"/>
                    </a:cubicBezTo>
                    <a:cubicBezTo>
                      <a:pt x="374" y="1315"/>
                      <a:pt x="540" y="1235"/>
                      <a:pt x="718" y="1209"/>
                    </a:cubicBezTo>
                    <a:cubicBezTo>
                      <a:pt x="570" y="1156"/>
                      <a:pt x="464" y="1014"/>
                      <a:pt x="464" y="848"/>
                    </a:cubicBezTo>
                    <a:cubicBezTo>
                      <a:pt x="464" y="636"/>
                      <a:pt x="636" y="464"/>
                      <a:pt x="848" y="464"/>
                    </a:cubicBezTo>
                    <a:cubicBezTo>
                      <a:pt x="1060" y="464"/>
                      <a:pt x="1232" y="636"/>
                      <a:pt x="1232" y="848"/>
                    </a:cubicBezTo>
                    <a:cubicBezTo>
                      <a:pt x="1232" y="889"/>
                      <a:pt x="1225" y="929"/>
                      <a:pt x="1213" y="966"/>
                    </a:cubicBezTo>
                    <a:cubicBezTo>
                      <a:pt x="1293" y="966"/>
                      <a:pt x="1293" y="966"/>
                      <a:pt x="1293" y="966"/>
                    </a:cubicBezTo>
                    <a:cubicBezTo>
                      <a:pt x="1293" y="1062"/>
                      <a:pt x="1293" y="1062"/>
                      <a:pt x="1293" y="1062"/>
                    </a:cubicBezTo>
                    <a:cubicBezTo>
                      <a:pt x="1669" y="1062"/>
                      <a:pt x="1669" y="1062"/>
                      <a:pt x="1669" y="1062"/>
                    </a:cubicBezTo>
                    <a:cubicBezTo>
                      <a:pt x="1687" y="994"/>
                      <a:pt x="1696" y="922"/>
                      <a:pt x="1696" y="848"/>
                    </a:cubicBezTo>
                    <a:cubicBezTo>
                      <a:pt x="1696" y="380"/>
                      <a:pt x="1316" y="0"/>
                      <a:pt x="8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173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6240781" y="3111502"/>
              <a:ext cx="2434167" cy="3215217"/>
              <a:chOff x="4657725" y="2257426"/>
              <a:chExt cx="1825625" cy="2411413"/>
            </a:xfrm>
          </p:grpSpPr>
          <p:sp>
            <p:nvSpPr>
              <p:cNvPr id="25" name="Freeform 24"/>
              <p:cNvSpPr>
                <a:spLocks/>
              </p:cNvSpPr>
              <p:nvPr/>
            </p:nvSpPr>
            <p:spPr bwMode="auto">
              <a:xfrm>
                <a:off x="5753100" y="2257426"/>
                <a:ext cx="593725" cy="1146175"/>
              </a:xfrm>
              <a:custGeom>
                <a:avLst/>
                <a:gdLst>
                  <a:gd name="T0" fmla="*/ 0 w 468"/>
                  <a:gd name="T1" fmla="*/ 55 h 904"/>
                  <a:gd name="T2" fmla="*/ 57 w 468"/>
                  <a:gd name="T3" fmla="*/ 30 h 904"/>
                  <a:gd name="T4" fmla="*/ 436 w 468"/>
                  <a:gd name="T5" fmla="*/ 397 h 904"/>
                  <a:gd name="T6" fmla="*/ 436 w 468"/>
                  <a:gd name="T7" fmla="*/ 508 h 904"/>
                  <a:gd name="T8" fmla="*/ 57 w 468"/>
                  <a:gd name="T9" fmla="*/ 874 h 904"/>
                  <a:gd name="T10" fmla="*/ 0 w 468"/>
                  <a:gd name="T11" fmla="*/ 849 h 904"/>
                  <a:gd name="T12" fmla="*/ 0 w 468"/>
                  <a:gd name="T13" fmla="*/ 55 h 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8" h="904">
                    <a:moveTo>
                      <a:pt x="0" y="55"/>
                    </a:moveTo>
                    <a:cubicBezTo>
                      <a:pt x="0" y="11"/>
                      <a:pt x="26" y="0"/>
                      <a:pt x="57" y="30"/>
                    </a:cubicBezTo>
                    <a:cubicBezTo>
                      <a:pt x="436" y="397"/>
                      <a:pt x="436" y="397"/>
                      <a:pt x="436" y="397"/>
                    </a:cubicBezTo>
                    <a:cubicBezTo>
                      <a:pt x="468" y="427"/>
                      <a:pt x="468" y="477"/>
                      <a:pt x="436" y="508"/>
                    </a:cubicBezTo>
                    <a:cubicBezTo>
                      <a:pt x="57" y="874"/>
                      <a:pt x="57" y="874"/>
                      <a:pt x="57" y="874"/>
                    </a:cubicBezTo>
                    <a:cubicBezTo>
                      <a:pt x="26" y="904"/>
                      <a:pt x="0" y="893"/>
                      <a:pt x="0" y="849"/>
                    </a:cubicBezTo>
                    <a:lnTo>
                      <a:pt x="0" y="5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173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6" name="Freeform 25"/>
              <p:cNvSpPr>
                <a:spLocks/>
              </p:cNvSpPr>
              <p:nvPr/>
            </p:nvSpPr>
            <p:spPr bwMode="auto">
              <a:xfrm>
                <a:off x="4657725" y="2517776"/>
                <a:ext cx="1825625" cy="2151063"/>
              </a:xfrm>
              <a:custGeom>
                <a:avLst/>
                <a:gdLst>
                  <a:gd name="T0" fmla="*/ 1209 w 1440"/>
                  <a:gd name="T1" fmla="*/ 978 h 1696"/>
                  <a:gd name="T2" fmla="*/ 848 w 1440"/>
                  <a:gd name="T3" fmla="*/ 1232 h 1696"/>
                  <a:gd name="T4" fmla="*/ 464 w 1440"/>
                  <a:gd name="T5" fmla="*/ 848 h 1696"/>
                  <a:gd name="T6" fmla="*/ 848 w 1440"/>
                  <a:gd name="T7" fmla="*/ 464 h 1696"/>
                  <a:gd name="T8" fmla="*/ 969 w 1440"/>
                  <a:gd name="T9" fmla="*/ 483 h 1696"/>
                  <a:gd name="T10" fmla="*/ 969 w 1440"/>
                  <a:gd name="T11" fmla="*/ 9 h 1696"/>
                  <a:gd name="T12" fmla="*/ 848 w 1440"/>
                  <a:gd name="T13" fmla="*/ 0 h 1696"/>
                  <a:gd name="T14" fmla="*/ 0 w 1440"/>
                  <a:gd name="T15" fmla="*/ 848 h 1696"/>
                  <a:gd name="T16" fmla="*/ 848 w 1440"/>
                  <a:gd name="T17" fmla="*/ 1696 h 1696"/>
                  <a:gd name="T18" fmla="*/ 1440 w 1440"/>
                  <a:gd name="T19" fmla="*/ 1455 h 1696"/>
                  <a:gd name="T20" fmla="*/ 1209 w 1440"/>
                  <a:gd name="T21" fmla="*/ 978 h 1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40" h="1696">
                    <a:moveTo>
                      <a:pt x="1209" y="978"/>
                    </a:moveTo>
                    <a:cubicBezTo>
                      <a:pt x="1156" y="1126"/>
                      <a:pt x="1014" y="1232"/>
                      <a:pt x="848" y="1232"/>
                    </a:cubicBezTo>
                    <a:cubicBezTo>
                      <a:pt x="636" y="1232"/>
                      <a:pt x="464" y="1060"/>
                      <a:pt x="464" y="848"/>
                    </a:cubicBezTo>
                    <a:cubicBezTo>
                      <a:pt x="464" y="636"/>
                      <a:pt x="636" y="464"/>
                      <a:pt x="848" y="464"/>
                    </a:cubicBezTo>
                    <a:cubicBezTo>
                      <a:pt x="890" y="464"/>
                      <a:pt x="931" y="471"/>
                      <a:pt x="969" y="483"/>
                    </a:cubicBezTo>
                    <a:cubicBezTo>
                      <a:pt x="969" y="9"/>
                      <a:pt x="969" y="9"/>
                      <a:pt x="969" y="9"/>
                    </a:cubicBezTo>
                    <a:cubicBezTo>
                      <a:pt x="929" y="3"/>
                      <a:pt x="889" y="0"/>
                      <a:pt x="848" y="0"/>
                    </a:cubicBezTo>
                    <a:cubicBezTo>
                      <a:pt x="380" y="0"/>
                      <a:pt x="0" y="380"/>
                      <a:pt x="0" y="848"/>
                    </a:cubicBezTo>
                    <a:cubicBezTo>
                      <a:pt x="0" y="1316"/>
                      <a:pt x="380" y="1696"/>
                      <a:pt x="848" y="1696"/>
                    </a:cubicBezTo>
                    <a:cubicBezTo>
                      <a:pt x="1078" y="1696"/>
                      <a:pt x="1287" y="1604"/>
                      <a:pt x="1440" y="1455"/>
                    </a:cubicBezTo>
                    <a:cubicBezTo>
                      <a:pt x="1315" y="1322"/>
                      <a:pt x="1235" y="1156"/>
                      <a:pt x="1209" y="97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173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7967980" y="3892551"/>
              <a:ext cx="3236384" cy="2434167"/>
              <a:chOff x="5953125" y="2843213"/>
              <a:chExt cx="2427288" cy="1825625"/>
            </a:xfrm>
          </p:grpSpPr>
          <p:sp>
            <p:nvSpPr>
              <p:cNvPr id="23" name="Freeform 22"/>
              <p:cNvSpPr>
                <a:spLocks/>
              </p:cNvSpPr>
              <p:nvPr/>
            </p:nvSpPr>
            <p:spPr bwMode="auto">
              <a:xfrm>
                <a:off x="5953125" y="2989263"/>
                <a:ext cx="1146175" cy="593725"/>
              </a:xfrm>
              <a:custGeom>
                <a:avLst/>
                <a:gdLst>
                  <a:gd name="T0" fmla="*/ 55 w 904"/>
                  <a:gd name="T1" fmla="*/ 468 h 468"/>
                  <a:gd name="T2" fmla="*/ 30 w 904"/>
                  <a:gd name="T3" fmla="*/ 411 h 468"/>
                  <a:gd name="T4" fmla="*/ 396 w 904"/>
                  <a:gd name="T5" fmla="*/ 32 h 468"/>
                  <a:gd name="T6" fmla="*/ 507 w 904"/>
                  <a:gd name="T7" fmla="*/ 32 h 468"/>
                  <a:gd name="T8" fmla="*/ 873 w 904"/>
                  <a:gd name="T9" fmla="*/ 411 h 468"/>
                  <a:gd name="T10" fmla="*/ 849 w 904"/>
                  <a:gd name="T11" fmla="*/ 468 h 468"/>
                  <a:gd name="T12" fmla="*/ 55 w 904"/>
                  <a:gd name="T13" fmla="*/ 468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4" h="468">
                    <a:moveTo>
                      <a:pt x="55" y="468"/>
                    </a:moveTo>
                    <a:cubicBezTo>
                      <a:pt x="11" y="468"/>
                      <a:pt x="0" y="442"/>
                      <a:pt x="30" y="411"/>
                    </a:cubicBezTo>
                    <a:cubicBezTo>
                      <a:pt x="396" y="32"/>
                      <a:pt x="396" y="32"/>
                      <a:pt x="396" y="32"/>
                    </a:cubicBezTo>
                    <a:cubicBezTo>
                      <a:pt x="427" y="0"/>
                      <a:pt x="477" y="0"/>
                      <a:pt x="507" y="32"/>
                    </a:cubicBezTo>
                    <a:cubicBezTo>
                      <a:pt x="873" y="411"/>
                      <a:pt x="873" y="411"/>
                      <a:pt x="873" y="411"/>
                    </a:cubicBezTo>
                    <a:cubicBezTo>
                      <a:pt x="904" y="442"/>
                      <a:pt x="893" y="468"/>
                      <a:pt x="849" y="468"/>
                    </a:cubicBezTo>
                    <a:lnTo>
                      <a:pt x="55" y="46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173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4" name="Freeform 23"/>
              <p:cNvSpPr>
                <a:spLocks/>
              </p:cNvSpPr>
              <p:nvPr/>
            </p:nvSpPr>
            <p:spPr bwMode="auto">
              <a:xfrm>
                <a:off x="6230938" y="2843213"/>
                <a:ext cx="2149475" cy="1825625"/>
              </a:xfrm>
              <a:custGeom>
                <a:avLst/>
                <a:gdLst>
                  <a:gd name="T0" fmla="*/ 978 w 1696"/>
                  <a:gd name="T1" fmla="*/ 231 h 1440"/>
                  <a:gd name="T2" fmla="*/ 1232 w 1696"/>
                  <a:gd name="T3" fmla="*/ 592 h 1440"/>
                  <a:gd name="T4" fmla="*/ 848 w 1696"/>
                  <a:gd name="T5" fmla="*/ 976 h 1440"/>
                  <a:gd name="T6" fmla="*/ 464 w 1696"/>
                  <a:gd name="T7" fmla="*/ 592 h 1440"/>
                  <a:gd name="T8" fmla="*/ 487 w 1696"/>
                  <a:gd name="T9" fmla="*/ 462 h 1440"/>
                  <a:gd name="T10" fmla="*/ 10 w 1696"/>
                  <a:gd name="T11" fmla="*/ 462 h 1440"/>
                  <a:gd name="T12" fmla="*/ 0 w 1696"/>
                  <a:gd name="T13" fmla="*/ 592 h 1440"/>
                  <a:gd name="T14" fmla="*/ 848 w 1696"/>
                  <a:gd name="T15" fmla="*/ 1440 h 1440"/>
                  <a:gd name="T16" fmla="*/ 1696 w 1696"/>
                  <a:gd name="T17" fmla="*/ 592 h 1440"/>
                  <a:gd name="T18" fmla="*/ 1455 w 1696"/>
                  <a:gd name="T19" fmla="*/ 0 h 1440"/>
                  <a:gd name="T20" fmla="*/ 978 w 1696"/>
                  <a:gd name="T21" fmla="*/ 231 h 1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96" h="1440">
                    <a:moveTo>
                      <a:pt x="978" y="231"/>
                    </a:moveTo>
                    <a:cubicBezTo>
                      <a:pt x="1126" y="284"/>
                      <a:pt x="1232" y="426"/>
                      <a:pt x="1232" y="592"/>
                    </a:cubicBezTo>
                    <a:cubicBezTo>
                      <a:pt x="1232" y="804"/>
                      <a:pt x="1060" y="976"/>
                      <a:pt x="848" y="976"/>
                    </a:cubicBezTo>
                    <a:cubicBezTo>
                      <a:pt x="636" y="976"/>
                      <a:pt x="464" y="804"/>
                      <a:pt x="464" y="592"/>
                    </a:cubicBezTo>
                    <a:cubicBezTo>
                      <a:pt x="464" y="546"/>
                      <a:pt x="472" y="503"/>
                      <a:pt x="487" y="462"/>
                    </a:cubicBezTo>
                    <a:cubicBezTo>
                      <a:pt x="10" y="462"/>
                      <a:pt x="10" y="462"/>
                      <a:pt x="10" y="462"/>
                    </a:cubicBezTo>
                    <a:cubicBezTo>
                      <a:pt x="3" y="504"/>
                      <a:pt x="0" y="548"/>
                      <a:pt x="0" y="592"/>
                    </a:cubicBezTo>
                    <a:cubicBezTo>
                      <a:pt x="0" y="1060"/>
                      <a:pt x="380" y="1440"/>
                      <a:pt x="848" y="1440"/>
                    </a:cubicBezTo>
                    <a:cubicBezTo>
                      <a:pt x="1316" y="1440"/>
                      <a:pt x="1696" y="1060"/>
                      <a:pt x="1696" y="592"/>
                    </a:cubicBezTo>
                    <a:cubicBezTo>
                      <a:pt x="1696" y="362"/>
                      <a:pt x="1604" y="153"/>
                      <a:pt x="1455" y="0"/>
                    </a:cubicBezTo>
                    <a:cubicBezTo>
                      <a:pt x="1322" y="125"/>
                      <a:pt x="1156" y="205"/>
                      <a:pt x="978" y="2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173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8770198" y="1363135"/>
              <a:ext cx="2434167" cy="3276600"/>
              <a:chOff x="6554788" y="946151"/>
              <a:chExt cx="1825625" cy="2457450"/>
            </a:xfrm>
          </p:grpSpPr>
          <p:sp>
            <p:nvSpPr>
              <p:cNvPr id="21" name="Freeform 20"/>
              <p:cNvSpPr>
                <a:spLocks/>
              </p:cNvSpPr>
              <p:nvPr/>
            </p:nvSpPr>
            <p:spPr bwMode="auto">
              <a:xfrm>
                <a:off x="6691313" y="2257426"/>
                <a:ext cx="593725" cy="1146175"/>
              </a:xfrm>
              <a:custGeom>
                <a:avLst/>
                <a:gdLst>
                  <a:gd name="T0" fmla="*/ 468 w 468"/>
                  <a:gd name="T1" fmla="*/ 849 h 904"/>
                  <a:gd name="T2" fmla="*/ 410 w 468"/>
                  <a:gd name="T3" fmla="*/ 874 h 904"/>
                  <a:gd name="T4" fmla="*/ 32 w 468"/>
                  <a:gd name="T5" fmla="*/ 508 h 904"/>
                  <a:gd name="T6" fmla="*/ 32 w 468"/>
                  <a:gd name="T7" fmla="*/ 397 h 904"/>
                  <a:gd name="T8" fmla="*/ 410 w 468"/>
                  <a:gd name="T9" fmla="*/ 30 h 904"/>
                  <a:gd name="T10" fmla="*/ 468 w 468"/>
                  <a:gd name="T11" fmla="*/ 55 h 904"/>
                  <a:gd name="T12" fmla="*/ 468 w 468"/>
                  <a:gd name="T13" fmla="*/ 849 h 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8" h="904">
                    <a:moveTo>
                      <a:pt x="468" y="849"/>
                    </a:moveTo>
                    <a:cubicBezTo>
                      <a:pt x="468" y="893"/>
                      <a:pt x="442" y="904"/>
                      <a:pt x="410" y="874"/>
                    </a:cubicBezTo>
                    <a:cubicBezTo>
                      <a:pt x="32" y="508"/>
                      <a:pt x="32" y="508"/>
                      <a:pt x="32" y="508"/>
                    </a:cubicBezTo>
                    <a:cubicBezTo>
                      <a:pt x="0" y="477"/>
                      <a:pt x="0" y="427"/>
                      <a:pt x="32" y="397"/>
                    </a:cubicBezTo>
                    <a:cubicBezTo>
                      <a:pt x="410" y="30"/>
                      <a:pt x="410" y="30"/>
                      <a:pt x="410" y="30"/>
                    </a:cubicBezTo>
                    <a:cubicBezTo>
                      <a:pt x="442" y="0"/>
                      <a:pt x="468" y="11"/>
                      <a:pt x="468" y="55"/>
                    </a:cubicBezTo>
                    <a:lnTo>
                      <a:pt x="468" y="84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173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2" name="Freeform 21"/>
              <p:cNvSpPr>
                <a:spLocks/>
              </p:cNvSpPr>
              <p:nvPr/>
            </p:nvSpPr>
            <p:spPr bwMode="auto">
              <a:xfrm>
                <a:off x="6554788" y="946151"/>
                <a:ext cx="1825625" cy="2151063"/>
              </a:xfrm>
              <a:custGeom>
                <a:avLst/>
                <a:gdLst>
                  <a:gd name="T0" fmla="*/ 592 w 1440"/>
                  <a:gd name="T1" fmla="*/ 0 h 1696"/>
                  <a:gd name="T2" fmla="*/ 0 w 1440"/>
                  <a:gd name="T3" fmla="*/ 241 h 1696"/>
                  <a:gd name="T4" fmla="*/ 231 w 1440"/>
                  <a:gd name="T5" fmla="*/ 718 h 1696"/>
                  <a:gd name="T6" fmla="*/ 592 w 1440"/>
                  <a:gd name="T7" fmla="*/ 464 h 1696"/>
                  <a:gd name="T8" fmla="*/ 976 w 1440"/>
                  <a:gd name="T9" fmla="*/ 848 h 1696"/>
                  <a:gd name="T10" fmla="*/ 592 w 1440"/>
                  <a:gd name="T11" fmla="*/ 1232 h 1696"/>
                  <a:gd name="T12" fmla="*/ 452 w 1440"/>
                  <a:gd name="T13" fmla="*/ 1206 h 1696"/>
                  <a:gd name="T14" fmla="*/ 452 w 1440"/>
                  <a:gd name="T15" fmla="*/ 1300 h 1696"/>
                  <a:gd name="T16" fmla="*/ 389 w 1440"/>
                  <a:gd name="T17" fmla="*/ 1300 h 1696"/>
                  <a:gd name="T18" fmla="*/ 389 w 1440"/>
                  <a:gd name="T19" fmla="*/ 1671 h 1696"/>
                  <a:gd name="T20" fmla="*/ 592 w 1440"/>
                  <a:gd name="T21" fmla="*/ 1696 h 1696"/>
                  <a:gd name="T22" fmla="*/ 1440 w 1440"/>
                  <a:gd name="T23" fmla="*/ 848 h 1696"/>
                  <a:gd name="T24" fmla="*/ 592 w 1440"/>
                  <a:gd name="T25" fmla="*/ 0 h 1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0" h="1696">
                    <a:moveTo>
                      <a:pt x="592" y="0"/>
                    </a:moveTo>
                    <a:cubicBezTo>
                      <a:pt x="362" y="0"/>
                      <a:pt x="153" y="92"/>
                      <a:pt x="0" y="241"/>
                    </a:cubicBezTo>
                    <a:cubicBezTo>
                      <a:pt x="125" y="374"/>
                      <a:pt x="205" y="540"/>
                      <a:pt x="231" y="718"/>
                    </a:cubicBezTo>
                    <a:cubicBezTo>
                      <a:pt x="284" y="570"/>
                      <a:pt x="426" y="464"/>
                      <a:pt x="592" y="464"/>
                    </a:cubicBezTo>
                    <a:cubicBezTo>
                      <a:pt x="804" y="464"/>
                      <a:pt x="976" y="636"/>
                      <a:pt x="976" y="848"/>
                    </a:cubicBezTo>
                    <a:cubicBezTo>
                      <a:pt x="976" y="1060"/>
                      <a:pt x="804" y="1232"/>
                      <a:pt x="592" y="1232"/>
                    </a:cubicBezTo>
                    <a:cubicBezTo>
                      <a:pt x="543" y="1232"/>
                      <a:pt x="495" y="1223"/>
                      <a:pt x="452" y="1206"/>
                    </a:cubicBezTo>
                    <a:cubicBezTo>
                      <a:pt x="452" y="1300"/>
                      <a:pt x="452" y="1300"/>
                      <a:pt x="452" y="1300"/>
                    </a:cubicBezTo>
                    <a:cubicBezTo>
                      <a:pt x="389" y="1300"/>
                      <a:pt x="389" y="1300"/>
                      <a:pt x="389" y="1300"/>
                    </a:cubicBezTo>
                    <a:cubicBezTo>
                      <a:pt x="389" y="1671"/>
                      <a:pt x="389" y="1671"/>
                      <a:pt x="389" y="1671"/>
                    </a:cubicBezTo>
                    <a:cubicBezTo>
                      <a:pt x="454" y="1687"/>
                      <a:pt x="522" y="1696"/>
                      <a:pt x="592" y="1696"/>
                    </a:cubicBezTo>
                    <a:cubicBezTo>
                      <a:pt x="1060" y="1696"/>
                      <a:pt x="1440" y="1316"/>
                      <a:pt x="1440" y="848"/>
                    </a:cubicBezTo>
                    <a:cubicBezTo>
                      <a:pt x="1440" y="380"/>
                      <a:pt x="1060" y="0"/>
                      <a:pt x="5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173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 rot="18920653">
              <a:off x="6614389" y="1959675"/>
              <a:ext cx="1084827" cy="451405"/>
            </a:xfrm>
            <a:prstGeom prst="rect">
              <a:avLst/>
            </a:prstGeom>
            <a:noFill/>
          </p:spPr>
          <p:txBody>
            <a:bodyPr wrap="none" rtlCol="0" anchor="ctr">
              <a:prstTxWarp prst="textArchUp">
                <a:avLst/>
              </a:prstTxWarp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737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文字内容</a:t>
              </a:r>
              <a:endParaRPr lang="id-ID" sz="1737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2904439">
              <a:off x="9713530" y="2071950"/>
              <a:ext cx="1348425" cy="451405"/>
            </a:xfrm>
            <a:prstGeom prst="rect">
              <a:avLst/>
            </a:prstGeom>
            <a:noFill/>
          </p:spPr>
          <p:txBody>
            <a:bodyPr wrap="none" rtlCol="0" anchor="ctr">
              <a:prstTxWarp prst="textArchUp">
                <a:avLst/>
              </a:prstTxWarp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737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文字内容</a:t>
              </a:r>
              <a:endParaRPr lang="id-ID" sz="1737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 rot="3328205">
              <a:off x="6381839" y="5171931"/>
              <a:ext cx="1276620" cy="451405"/>
            </a:xfrm>
            <a:prstGeom prst="rect">
              <a:avLst/>
            </a:prstGeom>
            <a:noFill/>
          </p:spPr>
          <p:txBody>
            <a:bodyPr wrap="none" rtlCol="0" anchor="ctr">
              <a:prstTxWarp prst="textArchDown">
                <a:avLst/>
              </a:prstTxWarp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737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文字内容</a:t>
              </a:r>
              <a:endParaRPr lang="id-ID" sz="1737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 rot="18872992">
              <a:off x="9524091" y="5259067"/>
              <a:ext cx="1436559" cy="451405"/>
            </a:xfrm>
            <a:prstGeom prst="rect">
              <a:avLst/>
            </a:prstGeom>
            <a:noFill/>
          </p:spPr>
          <p:txBody>
            <a:bodyPr wrap="none" rtlCol="0" anchor="ctr">
              <a:prstTxWarp prst="textArchDown">
                <a:avLst/>
              </a:prstTxWarp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737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文字内容</a:t>
              </a:r>
              <a:endParaRPr lang="id-ID" sz="1737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9" name="Group 30"/>
          <p:cNvGrpSpPr/>
          <p:nvPr/>
        </p:nvGrpSpPr>
        <p:grpSpPr>
          <a:xfrm>
            <a:off x="6924671" y="2712384"/>
            <a:ext cx="3609160" cy="572730"/>
            <a:chOff x="8633669" y="2306010"/>
            <a:chExt cx="2990246" cy="625369"/>
          </a:xfrm>
        </p:grpSpPr>
        <p:sp>
          <p:nvSpPr>
            <p:cNvPr id="30" name="Rectangle 28"/>
            <p:cNvSpPr/>
            <p:nvPr/>
          </p:nvSpPr>
          <p:spPr>
            <a:xfrm>
              <a:off x="8633669" y="2623601"/>
              <a:ext cx="2990246" cy="30777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altLang="zh-CN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TextBox 29"/>
            <p:cNvSpPr txBox="1"/>
            <p:nvPr/>
          </p:nvSpPr>
          <p:spPr>
            <a:xfrm>
              <a:off x="8633669" y="2306010"/>
              <a:ext cx="1279218" cy="2579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3" name="Group 30"/>
          <p:cNvGrpSpPr/>
          <p:nvPr/>
        </p:nvGrpSpPr>
        <p:grpSpPr>
          <a:xfrm>
            <a:off x="6924671" y="3535889"/>
            <a:ext cx="3609160" cy="572730"/>
            <a:chOff x="8633669" y="2306010"/>
            <a:chExt cx="2990246" cy="625369"/>
          </a:xfrm>
        </p:grpSpPr>
        <p:sp>
          <p:nvSpPr>
            <p:cNvPr id="34" name="Rectangle 28"/>
            <p:cNvSpPr/>
            <p:nvPr/>
          </p:nvSpPr>
          <p:spPr>
            <a:xfrm>
              <a:off x="8633669" y="2623601"/>
              <a:ext cx="2990246" cy="30777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altLang="zh-CN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TextBox 29"/>
            <p:cNvSpPr txBox="1"/>
            <p:nvPr/>
          </p:nvSpPr>
          <p:spPr>
            <a:xfrm>
              <a:off x="8633669" y="2306010"/>
              <a:ext cx="1279218" cy="2579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Group 30"/>
          <p:cNvGrpSpPr/>
          <p:nvPr/>
        </p:nvGrpSpPr>
        <p:grpSpPr>
          <a:xfrm>
            <a:off x="6924671" y="4359396"/>
            <a:ext cx="3609160" cy="572730"/>
            <a:chOff x="8633669" y="2306010"/>
            <a:chExt cx="2990246" cy="625369"/>
          </a:xfrm>
        </p:grpSpPr>
        <p:sp>
          <p:nvSpPr>
            <p:cNvPr id="37" name="Rectangle 28"/>
            <p:cNvSpPr/>
            <p:nvPr/>
          </p:nvSpPr>
          <p:spPr>
            <a:xfrm>
              <a:off x="8633669" y="2623601"/>
              <a:ext cx="2990246" cy="30777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altLang="zh-CN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TextBox 29"/>
            <p:cNvSpPr txBox="1"/>
            <p:nvPr/>
          </p:nvSpPr>
          <p:spPr>
            <a:xfrm>
              <a:off x="8633669" y="2306010"/>
              <a:ext cx="1279218" cy="2579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9" name="Group 30"/>
          <p:cNvGrpSpPr/>
          <p:nvPr/>
        </p:nvGrpSpPr>
        <p:grpSpPr>
          <a:xfrm>
            <a:off x="6924671" y="5182901"/>
            <a:ext cx="3609160" cy="572730"/>
            <a:chOff x="8633669" y="2306010"/>
            <a:chExt cx="2990246" cy="625369"/>
          </a:xfrm>
        </p:grpSpPr>
        <p:sp>
          <p:nvSpPr>
            <p:cNvPr id="40" name="Rectangle 28"/>
            <p:cNvSpPr/>
            <p:nvPr/>
          </p:nvSpPr>
          <p:spPr>
            <a:xfrm>
              <a:off x="8633669" y="2623601"/>
              <a:ext cx="2990246" cy="30777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altLang="zh-CN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TextBox 29"/>
            <p:cNvSpPr txBox="1"/>
            <p:nvPr/>
          </p:nvSpPr>
          <p:spPr>
            <a:xfrm>
              <a:off x="8633669" y="2306010"/>
              <a:ext cx="1279218" cy="2579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2" name="TextBox 8"/>
          <p:cNvSpPr txBox="1"/>
          <p:nvPr/>
        </p:nvSpPr>
        <p:spPr>
          <a:xfrm>
            <a:off x="857250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</a:t>
            </a:r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TextBox 8"/>
          <p:cNvSpPr txBox="1"/>
          <p:nvPr/>
        </p:nvSpPr>
        <p:spPr>
          <a:xfrm>
            <a:off x="857250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 ANNUAL WORK SUMMARY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31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24"/>
          <p:cNvGrpSpPr/>
          <p:nvPr/>
        </p:nvGrpSpPr>
        <p:grpSpPr>
          <a:xfrm rot="9900000">
            <a:off x="7611898" y="5093760"/>
            <a:ext cx="951441" cy="813426"/>
            <a:chOff x="2208213" y="4308475"/>
            <a:chExt cx="1313851" cy="1123184"/>
          </a:xfrm>
          <a:solidFill>
            <a:schemeClr val="accent4"/>
          </a:solidFill>
        </p:grpSpPr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2208213" y="4308475"/>
              <a:ext cx="885825" cy="8890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79409" tIns="39705" rIns="79409" bIns="39705" numCol="1" anchor="t" anchorCtr="0" compatLnSpc="1">
              <a:prstTxWarp prst="textNoShape">
                <a:avLst/>
              </a:prstTxWarp>
            </a:bodyPr>
            <a:lstStyle/>
            <a:p>
              <a:endParaRPr lang="id-ID" sz="1050">
                <a:ln>
                  <a:solidFill>
                    <a:schemeClr val="bg2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" name="Freeform 31"/>
            <p:cNvSpPr>
              <a:spLocks/>
            </p:cNvSpPr>
            <p:nvPr/>
          </p:nvSpPr>
          <p:spPr bwMode="auto">
            <a:xfrm rot="2700000">
              <a:off x="3093668" y="5003263"/>
              <a:ext cx="330801" cy="525991"/>
            </a:xfrm>
            <a:custGeom>
              <a:avLst/>
              <a:gdLst>
                <a:gd name="T0" fmla="*/ 0 w 161"/>
                <a:gd name="T1" fmla="*/ 0 h 256"/>
                <a:gd name="T2" fmla="*/ 0 w 161"/>
                <a:gd name="T3" fmla="*/ 256 h 256"/>
                <a:gd name="T4" fmla="*/ 161 w 161"/>
                <a:gd name="T5" fmla="*/ 128 h 256"/>
                <a:gd name="T6" fmla="*/ 0 w 161"/>
                <a:gd name="T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1" h="256">
                  <a:moveTo>
                    <a:pt x="0" y="0"/>
                  </a:moveTo>
                  <a:lnTo>
                    <a:pt x="0" y="256"/>
                  </a:lnTo>
                  <a:lnTo>
                    <a:pt x="161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79409" tIns="39705" rIns="79409" bIns="39705" numCol="1" anchor="t" anchorCtr="0" compatLnSpc="1">
              <a:prstTxWarp prst="textNoShape">
                <a:avLst/>
              </a:prstTxWarp>
            </a:bodyPr>
            <a:lstStyle/>
            <a:p>
              <a:endParaRPr lang="id-ID" sz="1050">
                <a:ln>
                  <a:solidFill>
                    <a:schemeClr val="bg2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1" name="Group 21"/>
          <p:cNvGrpSpPr/>
          <p:nvPr/>
        </p:nvGrpSpPr>
        <p:grpSpPr>
          <a:xfrm rot="17100000">
            <a:off x="4173320" y="5044968"/>
            <a:ext cx="951515" cy="813366"/>
            <a:chOff x="2208213" y="4308475"/>
            <a:chExt cx="1313851" cy="1123184"/>
          </a:xfrm>
          <a:solidFill>
            <a:schemeClr val="accent3"/>
          </a:solidFill>
        </p:grpSpPr>
        <p:sp>
          <p:nvSpPr>
            <p:cNvPr id="22" name="Oval 18"/>
            <p:cNvSpPr>
              <a:spLocks noChangeArrowheads="1"/>
            </p:cNvSpPr>
            <p:nvPr/>
          </p:nvSpPr>
          <p:spPr bwMode="auto">
            <a:xfrm>
              <a:off x="2208213" y="4308475"/>
              <a:ext cx="885825" cy="8890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79409" tIns="39705" rIns="79409" bIns="39705" numCol="1" anchor="t" anchorCtr="0" compatLnSpc="1">
              <a:prstTxWarp prst="textNoShape">
                <a:avLst/>
              </a:prstTxWarp>
            </a:bodyPr>
            <a:lstStyle/>
            <a:p>
              <a:endParaRPr lang="id-ID" sz="1050">
                <a:ln>
                  <a:solidFill>
                    <a:schemeClr val="bg2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" name="Freeform 31"/>
            <p:cNvSpPr>
              <a:spLocks/>
            </p:cNvSpPr>
            <p:nvPr/>
          </p:nvSpPr>
          <p:spPr bwMode="auto">
            <a:xfrm rot="2700000">
              <a:off x="3093668" y="5003263"/>
              <a:ext cx="330801" cy="525991"/>
            </a:xfrm>
            <a:custGeom>
              <a:avLst/>
              <a:gdLst>
                <a:gd name="T0" fmla="*/ 0 w 161"/>
                <a:gd name="T1" fmla="*/ 0 h 256"/>
                <a:gd name="T2" fmla="*/ 0 w 161"/>
                <a:gd name="T3" fmla="*/ 256 h 256"/>
                <a:gd name="T4" fmla="*/ 161 w 161"/>
                <a:gd name="T5" fmla="*/ 128 h 256"/>
                <a:gd name="T6" fmla="*/ 0 w 161"/>
                <a:gd name="T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1" h="256">
                  <a:moveTo>
                    <a:pt x="0" y="0"/>
                  </a:moveTo>
                  <a:lnTo>
                    <a:pt x="0" y="256"/>
                  </a:lnTo>
                  <a:lnTo>
                    <a:pt x="161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79409" tIns="39705" rIns="79409" bIns="39705" numCol="1" anchor="t" anchorCtr="0" compatLnSpc="1">
              <a:prstTxWarp prst="textNoShape">
                <a:avLst/>
              </a:prstTxWarp>
            </a:bodyPr>
            <a:lstStyle/>
            <a:p>
              <a:endParaRPr lang="id-ID" sz="1050">
                <a:ln>
                  <a:solidFill>
                    <a:schemeClr val="bg2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4" name="Group 18"/>
          <p:cNvGrpSpPr/>
          <p:nvPr/>
        </p:nvGrpSpPr>
        <p:grpSpPr>
          <a:xfrm flipH="1">
            <a:off x="7522842" y="2496044"/>
            <a:ext cx="951440" cy="813426"/>
            <a:chOff x="2208213" y="4308475"/>
            <a:chExt cx="1313851" cy="1123184"/>
          </a:xfrm>
          <a:solidFill>
            <a:schemeClr val="accent2"/>
          </a:solidFill>
        </p:grpSpPr>
        <p:sp>
          <p:nvSpPr>
            <p:cNvPr id="25" name="Oval 18"/>
            <p:cNvSpPr>
              <a:spLocks noChangeArrowheads="1"/>
            </p:cNvSpPr>
            <p:nvPr/>
          </p:nvSpPr>
          <p:spPr bwMode="auto">
            <a:xfrm>
              <a:off x="2208213" y="4308475"/>
              <a:ext cx="885825" cy="8890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79409" tIns="39705" rIns="79409" bIns="39705" numCol="1" anchor="t" anchorCtr="0" compatLnSpc="1">
              <a:prstTxWarp prst="textNoShape">
                <a:avLst/>
              </a:prstTxWarp>
            </a:bodyPr>
            <a:lstStyle/>
            <a:p>
              <a:endParaRPr lang="id-ID" sz="1050">
                <a:ln>
                  <a:solidFill>
                    <a:schemeClr val="bg2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0" name="Freeform 31"/>
            <p:cNvSpPr>
              <a:spLocks/>
            </p:cNvSpPr>
            <p:nvPr/>
          </p:nvSpPr>
          <p:spPr bwMode="auto">
            <a:xfrm rot="2700000">
              <a:off x="3093668" y="5003263"/>
              <a:ext cx="330801" cy="525991"/>
            </a:xfrm>
            <a:custGeom>
              <a:avLst/>
              <a:gdLst>
                <a:gd name="T0" fmla="*/ 0 w 161"/>
                <a:gd name="T1" fmla="*/ 0 h 256"/>
                <a:gd name="T2" fmla="*/ 0 w 161"/>
                <a:gd name="T3" fmla="*/ 256 h 256"/>
                <a:gd name="T4" fmla="*/ 161 w 161"/>
                <a:gd name="T5" fmla="*/ 128 h 256"/>
                <a:gd name="T6" fmla="*/ 0 w 161"/>
                <a:gd name="T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1" h="256">
                  <a:moveTo>
                    <a:pt x="0" y="0"/>
                  </a:moveTo>
                  <a:lnTo>
                    <a:pt x="0" y="256"/>
                  </a:lnTo>
                  <a:lnTo>
                    <a:pt x="161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79409" tIns="39705" rIns="79409" bIns="39705" numCol="1" anchor="t" anchorCtr="0" compatLnSpc="1">
              <a:prstTxWarp prst="textNoShape">
                <a:avLst/>
              </a:prstTxWarp>
            </a:bodyPr>
            <a:lstStyle/>
            <a:p>
              <a:endParaRPr lang="id-ID" sz="1050">
                <a:ln>
                  <a:solidFill>
                    <a:schemeClr val="bg2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1" name="Group 14"/>
          <p:cNvGrpSpPr/>
          <p:nvPr/>
        </p:nvGrpSpPr>
        <p:grpSpPr>
          <a:xfrm>
            <a:off x="4263273" y="2496044"/>
            <a:ext cx="951441" cy="813426"/>
            <a:chOff x="2208213" y="4308475"/>
            <a:chExt cx="1313851" cy="1123184"/>
          </a:xfrm>
        </p:grpSpPr>
        <p:sp>
          <p:nvSpPr>
            <p:cNvPr id="42" name="Oval 18"/>
            <p:cNvSpPr>
              <a:spLocks noChangeArrowheads="1"/>
            </p:cNvSpPr>
            <p:nvPr/>
          </p:nvSpPr>
          <p:spPr bwMode="auto">
            <a:xfrm>
              <a:off x="2208213" y="4308475"/>
              <a:ext cx="885825" cy="889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79409" tIns="39705" rIns="79409" bIns="39705" numCol="1" anchor="t" anchorCtr="0" compatLnSpc="1">
              <a:prstTxWarp prst="textNoShape">
                <a:avLst/>
              </a:prstTxWarp>
            </a:bodyPr>
            <a:lstStyle/>
            <a:p>
              <a:endParaRPr lang="id-ID" sz="1050">
                <a:ln>
                  <a:solidFill>
                    <a:schemeClr val="bg2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3" name="Freeform 31"/>
            <p:cNvSpPr>
              <a:spLocks/>
            </p:cNvSpPr>
            <p:nvPr/>
          </p:nvSpPr>
          <p:spPr bwMode="auto">
            <a:xfrm rot="2700000">
              <a:off x="3093668" y="5003263"/>
              <a:ext cx="330801" cy="525991"/>
            </a:xfrm>
            <a:custGeom>
              <a:avLst/>
              <a:gdLst>
                <a:gd name="T0" fmla="*/ 0 w 161"/>
                <a:gd name="T1" fmla="*/ 0 h 256"/>
                <a:gd name="T2" fmla="*/ 0 w 161"/>
                <a:gd name="T3" fmla="*/ 256 h 256"/>
                <a:gd name="T4" fmla="*/ 161 w 161"/>
                <a:gd name="T5" fmla="*/ 128 h 256"/>
                <a:gd name="T6" fmla="*/ 0 w 161"/>
                <a:gd name="T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1" h="256">
                  <a:moveTo>
                    <a:pt x="0" y="0"/>
                  </a:moveTo>
                  <a:lnTo>
                    <a:pt x="0" y="256"/>
                  </a:lnTo>
                  <a:lnTo>
                    <a:pt x="161" y="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79409" tIns="39705" rIns="79409" bIns="39705" numCol="1" anchor="t" anchorCtr="0" compatLnSpc="1">
              <a:prstTxWarp prst="textNoShape">
                <a:avLst/>
              </a:prstTxWarp>
            </a:bodyPr>
            <a:lstStyle/>
            <a:p>
              <a:endParaRPr lang="id-ID" sz="1050">
                <a:ln>
                  <a:solidFill>
                    <a:schemeClr val="bg2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4" name="Text Placeholder 7"/>
          <p:cNvSpPr txBox="1">
            <a:spLocks/>
          </p:cNvSpPr>
          <p:nvPr/>
        </p:nvSpPr>
        <p:spPr>
          <a:xfrm>
            <a:off x="4254035" y="2567853"/>
            <a:ext cx="624041" cy="484740"/>
          </a:xfrm>
          <a:prstGeom prst="rect">
            <a:avLst/>
          </a:prstGeom>
        </p:spPr>
        <p:txBody>
          <a:bodyPr vert="horz" lIns="0" tIns="90216" rIns="0" bIns="90216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966" b="1" kern="1200">
                <a:ln>
                  <a:noFill/>
                </a:ln>
                <a:solidFill>
                  <a:schemeClr val="bg1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800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45" name="Text Placeholder 2"/>
          <p:cNvSpPr txBox="1">
            <a:spLocks/>
          </p:cNvSpPr>
          <p:nvPr/>
        </p:nvSpPr>
        <p:spPr>
          <a:xfrm>
            <a:off x="1964879" y="2524373"/>
            <a:ext cx="2055981" cy="443198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indent="0" algn="l" defTabSz="914476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890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Text Placeholder 7"/>
          <p:cNvSpPr txBox="1">
            <a:spLocks/>
          </p:cNvSpPr>
          <p:nvPr/>
        </p:nvSpPr>
        <p:spPr>
          <a:xfrm>
            <a:off x="4212515" y="5330420"/>
            <a:ext cx="624041" cy="484740"/>
          </a:xfrm>
          <a:prstGeom prst="rect">
            <a:avLst/>
          </a:prstGeom>
        </p:spPr>
        <p:txBody>
          <a:bodyPr vert="horz" lIns="0" tIns="90216" rIns="0" bIns="90216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966" b="1" kern="1200">
                <a:solidFill>
                  <a:schemeClr val="bg1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800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47" name="Text Placeholder 2"/>
          <p:cNvSpPr txBox="1">
            <a:spLocks/>
          </p:cNvSpPr>
          <p:nvPr/>
        </p:nvSpPr>
        <p:spPr>
          <a:xfrm>
            <a:off x="1964879" y="5274660"/>
            <a:ext cx="2055981" cy="443198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indent="0" algn="l" defTabSz="914476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890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" name="Text Placeholder 7"/>
          <p:cNvSpPr txBox="1">
            <a:spLocks/>
          </p:cNvSpPr>
          <p:nvPr/>
        </p:nvSpPr>
        <p:spPr>
          <a:xfrm>
            <a:off x="7849723" y="2567853"/>
            <a:ext cx="624041" cy="484740"/>
          </a:xfrm>
          <a:prstGeom prst="rect">
            <a:avLst/>
          </a:prstGeom>
        </p:spPr>
        <p:txBody>
          <a:bodyPr vert="horz" lIns="0" tIns="90216" rIns="0" bIns="90216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966" b="1" kern="1200">
                <a:solidFill>
                  <a:schemeClr val="bg1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800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49" name="Text Placeholder 2"/>
          <p:cNvSpPr txBox="1">
            <a:spLocks/>
          </p:cNvSpPr>
          <p:nvPr/>
        </p:nvSpPr>
        <p:spPr>
          <a:xfrm>
            <a:off x="8760114" y="2518843"/>
            <a:ext cx="2100598" cy="443198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indent="0" algn="l" defTabSz="914476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890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932663" y="5297155"/>
            <a:ext cx="624041" cy="484740"/>
          </a:xfrm>
          <a:prstGeom prst="rect">
            <a:avLst/>
          </a:prstGeom>
        </p:spPr>
        <p:txBody>
          <a:bodyPr vert="horz" lIns="0" tIns="90216" rIns="0" bIns="90216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966" b="1" kern="1200">
                <a:solidFill>
                  <a:schemeClr val="bg1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800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</a:p>
        </p:txBody>
      </p:sp>
      <p:sp>
        <p:nvSpPr>
          <p:cNvPr id="51" name="Text Placeholder 2"/>
          <p:cNvSpPr txBox="1">
            <a:spLocks/>
          </p:cNvSpPr>
          <p:nvPr/>
        </p:nvSpPr>
        <p:spPr>
          <a:xfrm>
            <a:off x="8760114" y="5274660"/>
            <a:ext cx="2100598" cy="443198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indent="0" algn="l" defTabSz="914476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890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Shape 1719"/>
          <p:cNvSpPr/>
          <p:nvPr/>
        </p:nvSpPr>
        <p:spPr>
          <a:xfrm>
            <a:off x="4796125" y="3874359"/>
            <a:ext cx="1558843" cy="18704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44" y="21600"/>
                </a:moveTo>
                <a:lnTo>
                  <a:pt x="17863" y="16372"/>
                </a:lnTo>
                <a:lnTo>
                  <a:pt x="21600" y="11064"/>
                </a:lnTo>
                <a:cubicBezTo>
                  <a:pt x="16705" y="10632"/>
                  <a:pt x="12832" y="7246"/>
                  <a:pt x="12619" y="3093"/>
                </a:cubicBezTo>
                <a:lnTo>
                  <a:pt x="6294" y="0"/>
                </a:lnTo>
                <a:lnTo>
                  <a:pt x="0" y="3080"/>
                </a:lnTo>
                <a:cubicBezTo>
                  <a:pt x="216" y="13022"/>
                  <a:pt x="9708" y="21118"/>
                  <a:pt x="21544" y="2160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9813" tIns="9813" rIns="9813" bIns="9813" anchor="ctr"/>
          <a:lstStyle/>
          <a:p>
            <a:pPr defTabSz="1177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8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3" name="Shape 1720"/>
          <p:cNvSpPr/>
          <p:nvPr/>
        </p:nvSpPr>
        <p:spPr>
          <a:xfrm>
            <a:off x="6166927" y="4188007"/>
            <a:ext cx="1870348" cy="15590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5305"/>
                </a:moveTo>
                <a:lnTo>
                  <a:pt x="3079" y="21600"/>
                </a:lnTo>
                <a:cubicBezTo>
                  <a:pt x="13022" y="21383"/>
                  <a:pt x="21117" y="11891"/>
                  <a:pt x="21600" y="57"/>
                </a:cubicBezTo>
                <a:lnTo>
                  <a:pt x="16372" y="3738"/>
                </a:lnTo>
                <a:lnTo>
                  <a:pt x="11063" y="0"/>
                </a:lnTo>
                <a:cubicBezTo>
                  <a:pt x="10631" y="4895"/>
                  <a:pt x="7245" y="8768"/>
                  <a:pt x="3093" y="8981"/>
                </a:cubicBezTo>
                <a:cubicBezTo>
                  <a:pt x="3093" y="8981"/>
                  <a:pt x="0" y="15305"/>
                  <a:pt x="0" y="15305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9813" tIns="9813" rIns="9813" bIns="9813" anchor="ctr"/>
          <a:lstStyle/>
          <a:p>
            <a:pPr defTabSz="1177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8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" name="Shape 1721"/>
          <p:cNvSpPr/>
          <p:nvPr/>
        </p:nvSpPr>
        <p:spPr>
          <a:xfrm>
            <a:off x="6468922" y="2520901"/>
            <a:ext cx="1558843" cy="18704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8521"/>
                </a:moveTo>
                <a:cubicBezTo>
                  <a:pt x="21384" y="8578"/>
                  <a:pt x="11891" y="483"/>
                  <a:pt x="56" y="0"/>
                </a:cubicBezTo>
                <a:lnTo>
                  <a:pt x="3737" y="5228"/>
                </a:lnTo>
                <a:lnTo>
                  <a:pt x="0" y="10536"/>
                </a:lnTo>
                <a:cubicBezTo>
                  <a:pt x="4895" y="10968"/>
                  <a:pt x="8767" y="14353"/>
                  <a:pt x="8981" y="18507"/>
                </a:cubicBezTo>
                <a:lnTo>
                  <a:pt x="15305" y="21600"/>
                </a:lnTo>
                <a:cubicBezTo>
                  <a:pt x="15305" y="21600"/>
                  <a:pt x="21600" y="18521"/>
                  <a:pt x="21600" y="18521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9813" tIns="9813" rIns="9813" bIns="9813" anchor="ctr"/>
          <a:lstStyle/>
          <a:p>
            <a:pPr defTabSz="1177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8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Shape 1722"/>
          <p:cNvSpPr/>
          <p:nvPr/>
        </p:nvSpPr>
        <p:spPr>
          <a:xfrm>
            <a:off x="4796124" y="2520903"/>
            <a:ext cx="1870348" cy="15589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6294"/>
                </a:moveTo>
                <a:lnTo>
                  <a:pt x="18521" y="0"/>
                </a:lnTo>
                <a:cubicBezTo>
                  <a:pt x="8577" y="216"/>
                  <a:pt x="483" y="9708"/>
                  <a:pt x="0" y="21544"/>
                </a:cubicBezTo>
                <a:lnTo>
                  <a:pt x="5227" y="17863"/>
                </a:lnTo>
                <a:lnTo>
                  <a:pt x="10537" y="21600"/>
                </a:lnTo>
                <a:cubicBezTo>
                  <a:pt x="10969" y="16705"/>
                  <a:pt x="14354" y="12832"/>
                  <a:pt x="18507" y="12619"/>
                </a:cubicBezTo>
                <a:cubicBezTo>
                  <a:pt x="18507" y="12619"/>
                  <a:pt x="21600" y="6294"/>
                  <a:pt x="21600" y="629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9813" tIns="9813" rIns="9813" bIns="9813" anchor="ctr"/>
          <a:lstStyle/>
          <a:p>
            <a:pPr defTabSz="1177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8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5460257" y="2946309"/>
            <a:ext cx="503766" cy="677727"/>
          </a:xfrm>
          <a:prstGeom prst="rect">
            <a:avLst/>
          </a:prstGeom>
        </p:spPr>
        <p:txBody>
          <a:bodyPr vert="horz" wrap="square" lIns="0" tIns="0" rIns="0" bIns="0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669" b="0" i="0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文字内容</a:t>
            </a:r>
            <a:endParaRPr lang="es-ES_tradnl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5215688" y="4418415"/>
            <a:ext cx="503766" cy="677727"/>
          </a:xfrm>
          <a:prstGeom prst="rect">
            <a:avLst/>
          </a:prstGeom>
        </p:spPr>
        <p:txBody>
          <a:bodyPr vert="horz" wrap="square" lIns="0" tIns="0" rIns="0" bIns="0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669" b="0" i="0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文字内容</a:t>
            </a:r>
            <a:endParaRPr lang="es-ES_tradnl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8" name="Text Placeholder 7"/>
          <p:cNvSpPr txBox="1">
            <a:spLocks/>
          </p:cNvSpPr>
          <p:nvPr/>
        </p:nvSpPr>
        <p:spPr>
          <a:xfrm>
            <a:off x="7118389" y="3236217"/>
            <a:ext cx="508825" cy="679618"/>
          </a:xfrm>
          <a:prstGeom prst="rect">
            <a:avLst/>
          </a:prstGeom>
        </p:spPr>
        <p:txBody>
          <a:bodyPr vert="horz" wrap="square" lIns="0" tIns="0" rIns="0" bIns="0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669" b="0" i="0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文字内容</a:t>
            </a:r>
            <a:endParaRPr lang="es-ES_tradnl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Text Placeholder 7"/>
          <p:cNvSpPr txBox="1">
            <a:spLocks/>
          </p:cNvSpPr>
          <p:nvPr/>
        </p:nvSpPr>
        <p:spPr>
          <a:xfrm>
            <a:off x="6874397" y="4650801"/>
            <a:ext cx="508825" cy="679618"/>
          </a:xfrm>
          <a:prstGeom prst="rect">
            <a:avLst/>
          </a:prstGeom>
        </p:spPr>
        <p:txBody>
          <a:bodyPr vert="horz" wrap="square" lIns="0" tIns="0" rIns="0" bIns="0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669" b="0" i="0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文字内容</a:t>
            </a:r>
            <a:endParaRPr lang="es-ES_tradnl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TextBox 8"/>
          <p:cNvSpPr txBox="1"/>
          <p:nvPr/>
        </p:nvSpPr>
        <p:spPr>
          <a:xfrm>
            <a:off x="857250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</a:t>
            </a:r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TextBox 8"/>
          <p:cNvSpPr txBox="1"/>
          <p:nvPr/>
        </p:nvSpPr>
        <p:spPr>
          <a:xfrm>
            <a:off x="857250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 ANNUAL WORK SUMMARY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34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4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2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700"/>
                            </p:stCondLst>
                            <p:childTnLst>
                              <p:par>
                                <p:cTn id="58" presetID="9" presetClass="entr" presetSubtype="16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60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50"/>
                            </p:stCondLst>
                            <p:childTnLst>
                              <p:par>
                                <p:cTn id="62" presetID="9" presetClass="entr" presetSubtype="16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64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400"/>
                            </p:stCondLst>
                            <p:childTnLst>
                              <p:par>
                                <p:cTn id="66" presetID="9" presetClass="entr" presetSubtype="16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68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250"/>
                            </p:stCondLst>
                            <p:childTnLst>
                              <p:par>
                                <p:cTn id="70" presetID="9" presetClass="entr" presetSubtype="16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2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1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6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1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6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animBg="1" advAuto="0"/>
      <p:bldP spid="53" grpId="0" animBg="1" advAuto="0"/>
      <p:bldP spid="54" grpId="0" animBg="1" advAuto="0"/>
      <p:bldP spid="55" grpId="0" animBg="1" advAuto="0"/>
      <p:bldP spid="5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205313" y="2748544"/>
            <a:ext cx="4468623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明年工作计划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205313" y="3696141"/>
            <a:ext cx="1999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41" lvl="1" indent="-171441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49603" y="3696141"/>
            <a:ext cx="1999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41" lvl="1" indent="-171441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6205313" y="4070553"/>
            <a:ext cx="1999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41" lvl="1" indent="-171441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8349603" y="4070553"/>
            <a:ext cx="1999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41" lvl="1" indent="-171441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82725" y="1955417"/>
            <a:ext cx="4434778" cy="322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986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04</a:t>
            </a:r>
            <a:endParaRPr lang="zh-CN" altLang="en-US" sz="20986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15" name="直接连接符 14"/>
          <p:cNvCxnSpPr/>
          <p:nvPr>
            <p:custDataLst>
              <p:tags r:id="rId3"/>
            </p:custDataLst>
          </p:nvPr>
        </p:nvCxnSpPr>
        <p:spPr>
          <a:xfrm>
            <a:off x="5813930" y="3616325"/>
            <a:ext cx="4860006" cy="0"/>
          </a:xfrm>
          <a:prstGeom prst="line">
            <a:avLst/>
          </a:prstGeom>
          <a:ln w="1270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2603690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wind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/>
      <p:bldP spid="14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37"/>
          <p:cNvGrpSpPr/>
          <p:nvPr/>
        </p:nvGrpSpPr>
        <p:grpSpPr>
          <a:xfrm>
            <a:off x="1164369" y="2680221"/>
            <a:ext cx="2316294" cy="1514496"/>
            <a:chOff x="1" y="0"/>
            <a:chExt cx="4392858" cy="2872248"/>
          </a:xfrm>
        </p:grpSpPr>
        <p:sp>
          <p:nvSpPr>
            <p:cNvPr id="3" name="Shape 333"/>
            <p:cNvSpPr/>
            <p:nvPr/>
          </p:nvSpPr>
          <p:spPr>
            <a:xfrm>
              <a:off x="1" y="0"/>
              <a:ext cx="4392858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Shape 335"/>
            <p:cNvSpPr/>
            <p:nvPr/>
          </p:nvSpPr>
          <p:spPr>
            <a:xfrm>
              <a:off x="1498551" y="1229870"/>
              <a:ext cx="2042947" cy="4479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输入文本内容</a:t>
              </a:r>
              <a:endParaRPr lang="id-ID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7" name="Group 342"/>
          <p:cNvGrpSpPr/>
          <p:nvPr/>
        </p:nvGrpSpPr>
        <p:grpSpPr>
          <a:xfrm>
            <a:off x="3181743" y="2680221"/>
            <a:ext cx="2316294" cy="1514496"/>
            <a:chOff x="0" y="0"/>
            <a:chExt cx="4392859" cy="2872248"/>
          </a:xfrm>
          <a:solidFill>
            <a:srgbClr val="E60000"/>
          </a:solidFill>
        </p:grpSpPr>
        <p:sp>
          <p:nvSpPr>
            <p:cNvPr id="8" name="Shape 338"/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Shape 340"/>
            <p:cNvSpPr/>
            <p:nvPr/>
          </p:nvSpPr>
          <p:spPr>
            <a:xfrm>
              <a:off x="1194479" y="1289712"/>
              <a:ext cx="2852436" cy="431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输入文本内容</a:t>
              </a:r>
              <a:endParaRPr lang="id-ID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Group 347"/>
          <p:cNvGrpSpPr/>
          <p:nvPr/>
        </p:nvGrpSpPr>
        <p:grpSpPr>
          <a:xfrm>
            <a:off x="5248957" y="2680221"/>
            <a:ext cx="2316294" cy="1514496"/>
            <a:chOff x="0" y="0"/>
            <a:chExt cx="4392859" cy="2872248"/>
          </a:xfrm>
        </p:grpSpPr>
        <p:sp>
          <p:nvSpPr>
            <p:cNvPr id="13" name="Shape 343"/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Shape 345"/>
            <p:cNvSpPr/>
            <p:nvPr/>
          </p:nvSpPr>
          <p:spPr>
            <a:xfrm>
              <a:off x="1086541" y="1289712"/>
              <a:ext cx="2972476" cy="431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输入文本内容</a:t>
              </a:r>
              <a:endParaRPr lang="id-ID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7" name="Group 352"/>
          <p:cNvGrpSpPr/>
          <p:nvPr/>
        </p:nvGrpSpPr>
        <p:grpSpPr>
          <a:xfrm>
            <a:off x="7299143" y="2680221"/>
            <a:ext cx="2316291" cy="1514496"/>
            <a:chOff x="0" y="0"/>
            <a:chExt cx="4392859" cy="2872248"/>
          </a:xfrm>
          <a:solidFill>
            <a:srgbClr val="E60000"/>
          </a:solidFill>
        </p:grpSpPr>
        <p:sp>
          <p:nvSpPr>
            <p:cNvPr id="18" name="Shape 348"/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Shape 350"/>
            <p:cNvSpPr/>
            <p:nvPr/>
          </p:nvSpPr>
          <p:spPr>
            <a:xfrm>
              <a:off x="1186403" y="1289712"/>
              <a:ext cx="2924718" cy="431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输入文本内容</a:t>
              </a:r>
              <a:endParaRPr lang="id-ID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2" name="Group 357"/>
          <p:cNvGrpSpPr/>
          <p:nvPr/>
        </p:nvGrpSpPr>
        <p:grpSpPr>
          <a:xfrm>
            <a:off x="9378091" y="2680221"/>
            <a:ext cx="2316291" cy="1514496"/>
            <a:chOff x="0" y="0"/>
            <a:chExt cx="4392859" cy="2872248"/>
          </a:xfrm>
        </p:grpSpPr>
        <p:sp>
          <p:nvSpPr>
            <p:cNvPr id="23" name="Shape 353"/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Shape 355"/>
            <p:cNvSpPr/>
            <p:nvPr/>
          </p:nvSpPr>
          <p:spPr>
            <a:xfrm>
              <a:off x="1186405" y="1289715"/>
              <a:ext cx="3014432" cy="3693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输入文本内容</a:t>
              </a:r>
              <a:endParaRPr lang="id-ID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7" name="Group 360"/>
          <p:cNvGrpSpPr/>
          <p:nvPr/>
        </p:nvGrpSpPr>
        <p:grpSpPr>
          <a:xfrm>
            <a:off x="2098263" y="3978266"/>
            <a:ext cx="448507" cy="448507"/>
            <a:chOff x="0" y="0"/>
            <a:chExt cx="850594" cy="850594"/>
          </a:xfrm>
        </p:grpSpPr>
        <p:sp>
          <p:nvSpPr>
            <p:cNvPr id="28" name="Shape 358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09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Shape 359"/>
            <p:cNvSpPr/>
            <p:nvPr/>
          </p:nvSpPr>
          <p:spPr>
            <a:xfrm>
              <a:off x="300082" y="114147"/>
              <a:ext cx="250430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 algn="ctr">
                <a:lnSpc>
                  <a:spcPct val="120000"/>
                </a:lnSpc>
                <a:defRPr sz="1800" b="0">
                  <a:solidFill>
                    <a:srgbClr val="000000"/>
                  </a:solidFill>
                </a:defRPr>
              </a:pPr>
              <a:r>
                <a:rPr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30" name="Group 363"/>
          <p:cNvGrpSpPr/>
          <p:nvPr/>
        </p:nvGrpSpPr>
        <p:grpSpPr>
          <a:xfrm>
            <a:off x="4119893" y="3978266"/>
            <a:ext cx="448507" cy="448507"/>
            <a:chOff x="0" y="0"/>
            <a:chExt cx="850594" cy="850594"/>
          </a:xfrm>
          <a:solidFill>
            <a:srgbClr val="E60000"/>
          </a:solidFill>
        </p:grpSpPr>
        <p:sp>
          <p:nvSpPr>
            <p:cNvPr id="31" name="Shape 361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09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Shape 362"/>
            <p:cNvSpPr/>
            <p:nvPr/>
          </p:nvSpPr>
          <p:spPr>
            <a:xfrm>
              <a:off x="331243" y="180145"/>
              <a:ext cx="188486" cy="4903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 algn="ctr">
                <a:lnSpc>
                  <a:spcPct val="120000"/>
                </a:lnSpc>
                <a:defRPr sz="1800" b="0">
                  <a:solidFill>
                    <a:srgbClr val="000000"/>
                  </a:solidFill>
                </a:defRPr>
              </a:pPr>
              <a:r>
                <a:rPr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33" name="Group 366"/>
          <p:cNvGrpSpPr/>
          <p:nvPr/>
        </p:nvGrpSpPr>
        <p:grpSpPr>
          <a:xfrm>
            <a:off x="6182851" y="3978266"/>
            <a:ext cx="448507" cy="448507"/>
            <a:chOff x="0" y="0"/>
            <a:chExt cx="850594" cy="850594"/>
          </a:xfrm>
        </p:grpSpPr>
        <p:sp>
          <p:nvSpPr>
            <p:cNvPr id="34" name="Shape 364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3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09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Shape 365"/>
            <p:cNvSpPr/>
            <p:nvPr/>
          </p:nvSpPr>
          <p:spPr>
            <a:xfrm>
              <a:off x="331243" y="180145"/>
              <a:ext cx="188486" cy="4903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 algn="ctr">
                <a:lnSpc>
                  <a:spcPct val="120000"/>
                </a:lnSpc>
                <a:defRPr sz="1800" b="0">
                  <a:solidFill>
                    <a:srgbClr val="000000"/>
                  </a:solidFill>
                </a:defRPr>
              </a:pPr>
              <a:r>
                <a:rPr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36" name="Group 369"/>
          <p:cNvGrpSpPr/>
          <p:nvPr/>
        </p:nvGrpSpPr>
        <p:grpSpPr>
          <a:xfrm>
            <a:off x="8233035" y="3978266"/>
            <a:ext cx="448507" cy="448507"/>
            <a:chOff x="0" y="0"/>
            <a:chExt cx="850594" cy="850594"/>
          </a:xfrm>
          <a:solidFill>
            <a:srgbClr val="E60000"/>
          </a:solidFill>
        </p:grpSpPr>
        <p:sp>
          <p:nvSpPr>
            <p:cNvPr id="37" name="Shape 367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4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09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Shape 368"/>
            <p:cNvSpPr/>
            <p:nvPr/>
          </p:nvSpPr>
          <p:spPr>
            <a:xfrm>
              <a:off x="243825" y="114147"/>
              <a:ext cx="362944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 algn="ctr">
                <a:lnSpc>
                  <a:spcPct val="120000"/>
                </a:lnSpc>
                <a:defRPr sz="1800" b="0">
                  <a:solidFill>
                    <a:srgbClr val="000000"/>
                  </a:solidFill>
                </a:defRPr>
              </a:pPr>
              <a:r>
                <a:rPr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4</a:t>
              </a:r>
            </a:p>
          </p:txBody>
        </p:sp>
      </p:grpSp>
      <p:grpSp>
        <p:nvGrpSpPr>
          <p:cNvPr id="39" name="Group 372"/>
          <p:cNvGrpSpPr/>
          <p:nvPr/>
        </p:nvGrpSpPr>
        <p:grpSpPr>
          <a:xfrm>
            <a:off x="10311984" y="3978266"/>
            <a:ext cx="448507" cy="448507"/>
            <a:chOff x="0" y="0"/>
            <a:chExt cx="850594" cy="850594"/>
          </a:xfrm>
        </p:grpSpPr>
        <p:sp>
          <p:nvSpPr>
            <p:cNvPr id="40" name="Shape 370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5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09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Shape 371"/>
            <p:cNvSpPr/>
            <p:nvPr/>
          </p:nvSpPr>
          <p:spPr>
            <a:xfrm>
              <a:off x="331243" y="180145"/>
              <a:ext cx="188486" cy="4903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 algn="ctr">
                <a:lnSpc>
                  <a:spcPct val="120000"/>
                </a:lnSpc>
                <a:defRPr sz="1800" b="0">
                  <a:solidFill>
                    <a:srgbClr val="000000"/>
                  </a:solidFill>
                </a:defRPr>
              </a:pPr>
              <a:r>
                <a:rPr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5</a:t>
              </a:r>
            </a:p>
          </p:txBody>
        </p:sp>
      </p:grpSp>
      <p:sp>
        <p:nvSpPr>
          <p:cNvPr id="43" name="Shape 373"/>
          <p:cNvSpPr/>
          <p:nvPr/>
        </p:nvSpPr>
        <p:spPr>
          <a:xfrm>
            <a:off x="1393648" y="4794002"/>
            <a:ext cx="1804918" cy="4431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2000">
                <a:solidFill>
                  <a:srgbClr val="828589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Shape 376"/>
          <p:cNvSpPr/>
          <p:nvPr/>
        </p:nvSpPr>
        <p:spPr>
          <a:xfrm>
            <a:off x="3454628" y="4794002"/>
            <a:ext cx="1804918" cy="4431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2000">
                <a:solidFill>
                  <a:srgbClr val="828589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Shape 379"/>
          <p:cNvSpPr/>
          <p:nvPr/>
        </p:nvSpPr>
        <p:spPr>
          <a:xfrm>
            <a:off x="5479631" y="4794002"/>
            <a:ext cx="1804918" cy="4431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2000">
                <a:solidFill>
                  <a:srgbClr val="828589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Shape 382"/>
          <p:cNvSpPr/>
          <p:nvPr/>
        </p:nvSpPr>
        <p:spPr>
          <a:xfrm>
            <a:off x="7569908" y="4794002"/>
            <a:ext cx="1804918" cy="4431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2000">
                <a:solidFill>
                  <a:srgbClr val="606B83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Shape 385"/>
          <p:cNvSpPr/>
          <p:nvPr/>
        </p:nvSpPr>
        <p:spPr>
          <a:xfrm>
            <a:off x="9630886" y="4794002"/>
            <a:ext cx="1804918" cy="4431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2000">
                <a:solidFill>
                  <a:srgbClr val="828589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2" name="TextBox 8"/>
          <p:cNvSpPr txBox="1"/>
          <p:nvPr/>
        </p:nvSpPr>
        <p:spPr>
          <a:xfrm>
            <a:off x="857250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</a:t>
            </a:r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TextBox 8"/>
          <p:cNvSpPr txBox="1"/>
          <p:nvPr/>
        </p:nvSpPr>
        <p:spPr>
          <a:xfrm>
            <a:off x="857250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 ANNUAL WORK SUMMARY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25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8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1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1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4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6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6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8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6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8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3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8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3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8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dvAuto="0"/>
      <p:bldP spid="7" grpId="0" advAuto="0"/>
      <p:bldP spid="12" grpId="0" advAuto="0"/>
      <p:bldP spid="17" grpId="0" advAuto="0"/>
      <p:bldP spid="22" grpId="0" advAuto="0"/>
      <p:bldP spid="27" grpId="0" advAuto="0"/>
      <p:bldP spid="30" grpId="0" advAuto="0"/>
      <p:bldP spid="33" grpId="0" advAuto="0"/>
      <p:bldP spid="36" grpId="0" advAuto="0"/>
      <p:bldP spid="39" grpId="0" advAuto="0"/>
      <p:bldP spid="43" grpId="0"/>
      <p:bldP spid="46" grpId="0"/>
      <p:bldP spid="49" grpId="0"/>
      <p:bldP spid="52" grpId="0"/>
      <p:bldP spid="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H_SubTitle_1"/>
          <p:cNvSpPr/>
          <p:nvPr>
            <p:custDataLst>
              <p:tags r:id="rId2"/>
            </p:custDataLst>
          </p:nvPr>
        </p:nvSpPr>
        <p:spPr>
          <a:xfrm>
            <a:off x="5379974" y="2362542"/>
            <a:ext cx="4012975" cy="742357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1260428 w 4508453"/>
              <a:gd name="connsiteY3" fmla="*/ 88141 h 969560"/>
              <a:gd name="connsiteX4" fmla="*/ 1260428 w 4508453"/>
              <a:gd name="connsiteY4" fmla="*/ 890894 h 969560"/>
              <a:gd name="connsiteX5" fmla="*/ 3969982 w 4508453"/>
              <a:gd name="connsiteY5" fmla="*/ 890894 h 969560"/>
              <a:gd name="connsiteX6" fmla="*/ 4411496 w 4508453"/>
              <a:gd name="connsiteY6" fmla="*/ 489518 h 969560"/>
              <a:gd name="connsiteX7" fmla="*/ 4411497 w 4508453"/>
              <a:gd name="connsiteY7" fmla="*/ 489518 h 969560"/>
              <a:gd name="connsiteX8" fmla="*/ 3969983 w 4508453"/>
              <a:gd name="connsiteY8" fmla="*/ 88141 h 969560"/>
              <a:gd name="connsiteX9" fmla="*/ 484780 w 4508453"/>
              <a:gd name="connsiteY9" fmla="*/ 0 h 969560"/>
              <a:gd name="connsiteX10" fmla="*/ 4023673 w 4508453"/>
              <a:gd name="connsiteY10" fmla="*/ 0 h 969560"/>
              <a:gd name="connsiteX11" fmla="*/ 4508453 w 4508453"/>
              <a:gd name="connsiteY11" fmla="*/ 484780 h 969560"/>
              <a:gd name="connsiteX12" fmla="*/ 4508452 w 4508453"/>
              <a:gd name="connsiteY12" fmla="*/ 484780 h 969560"/>
              <a:gd name="connsiteX13" fmla="*/ 4023672 w 4508453"/>
              <a:gd name="connsiteY13" fmla="*/ 969560 h 969560"/>
              <a:gd name="connsiteX14" fmla="*/ 484780 w 4508453"/>
              <a:gd name="connsiteY14" fmla="*/ 969559 h 969560"/>
              <a:gd name="connsiteX15" fmla="*/ 9849 w 4508453"/>
              <a:gd name="connsiteY15" fmla="*/ 582479 h 969560"/>
              <a:gd name="connsiteX16" fmla="*/ 0 w 4508453"/>
              <a:gd name="connsiteY16" fmla="*/ 484780 h 969560"/>
              <a:gd name="connsiteX17" fmla="*/ 9849 w 4508453"/>
              <a:gd name="connsiteY17" fmla="*/ 387080 h 969560"/>
              <a:gd name="connsiteX18" fmla="*/ 484780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1260428" y="88141"/>
                </a:moveTo>
                <a:lnTo>
                  <a:pt x="1260428" y="890894"/>
                </a:lnTo>
                <a:lnTo>
                  <a:pt x="3969982" y="890894"/>
                </a:lnTo>
                <a:cubicBezTo>
                  <a:pt x="4213824" y="890894"/>
                  <a:pt x="4411496" y="711192"/>
                  <a:pt x="4411496" y="489518"/>
                </a:cubicBezTo>
                <a:lnTo>
                  <a:pt x="4411497" y="489518"/>
                </a:lnTo>
                <a:cubicBezTo>
                  <a:pt x="4411497" y="267843"/>
                  <a:pt x="4213825" y="88141"/>
                  <a:pt x="3969983" y="88141"/>
                </a:cubicBezTo>
                <a:close/>
                <a:moveTo>
                  <a:pt x="484780" y="0"/>
                </a:moveTo>
                <a:lnTo>
                  <a:pt x="4023673" y="0"/>
                </a:lnTo>
                <a:cubicBezTo>
                  <a:pt x="4291410" y="0"/>
                  <a:pt x="4508453" y="217043"/>
                  <a:pt x="4508453" y="484780"/>
                </a:cubicBezTo>
                <a:lnTo>
                  <a:pt x="4508452" y="484780"/>
                </a:lnTo>
                <a:cubicBezTo>
                  <a:pt x="4508452" y="752517"/>
                  <a:pt x="4291409" y="969560"/>
                  <a:pt x="4023672" y="969560"/>
                </a:cubicBezTo>
                <a:lnTo>
                  <a:pt x="484780" y="969559"/>
                </a:lnTo>
                <a:cubicBezTo>
                  <a:pt x="250510" y="969559"/>
                  <a:pt x="55053" y="803386"/>
                  <a:pt x="9849" y="582479"/>
                </a:cubicBezTo>
                <a:lnTo>
                  <a:pt x="0" y="484780"/>
                </a:lnTo>
                <a:lnTo>
                  <a:pt x="9849" y="387080"/>
                </a:lnTo>
                <a:cubicBezTo>
                  <a:pt x="55053" y="166174"/>
                  <a:pt x="250510" y="0"/>
                  <a:pt x="484780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wrap="square" lIns="1367925" tIns="0" rIns="0" bIns="0" rtlCol="0" anchor="ctr" anchorCtr="0">
            <a:no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MH_Other_1"/>
          <p:cNvSpPr txBox="1"/>
          <p:nvPr>
            <p:custDataLst>
              <p:tags r:id="rId3"/>
            </p:custDataLst>
          </p:nvPr>
        </p:nvSpPr>
        <p:spPr>
          <a:xfrm flipH="1">
            <a:off x="5595602" y="2411037"/>
            <a:ext cx="845841" cy="615425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3999" dirty="0">
                <a:solidFill>
                  <a:schemeClr val="bg1"/>
                </a:solidFill>
                <a:latin typeface="Arial" panose="020B0604020202020204" pitchFamily="34" charset="0"/>
                <a:cs typeface="Times New Roman" pitchFamily="18" charset="0"/>
                <a:sym typeface="Arial" panose="020B0604020202020204" pitchFamily="34" charset="0"/>
              </a:rPr>
              <a:t>01</a:t>
            </a:r>
            <a:endParaRPr lang="zh-CN" altLang="en-US" sz="3999" dirty="0">
              <a:solidFill>
                <a:schemeClr val="bg1"/>
              </a:solidFill>
              <a:latin typeface="Arial" panose="020B0604020202020204" pitchFamily="34" charset="0"/>
              <a:cs typeface="Times New Roman" pitchFamily="18" charset="0"/>
              <a:sym typeface="Arial" panose="020B0604020202020204" pitchFamily="34" charset="0"/>
            </a:endParaRPr>
          </a:p>
        </p:txBody>
      </p:sp>
      <p:sp>
        <p:nvSpPr>
          <p:cNvPr id="19" name="MH_SubTitle_2"/>
          <p:cNvSpPr/>
          <p:nvPr>
            <p:custDataLst>
              <p:tags r:id="rId4"/>
            </p:custDataLst>
          </p:nvPr>
        </p:nvSpPr>
        <p:spPr>
          <a:xfrm flipH="1">
            <a:off x="3465802" y="3355942"/>
            <a:ext cx="4011444" cy="741208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3969983 w 4508453"/>
              <a:gd name="connsiteY3" fmla="*/ 88141 h 969560"/>
              <a:gd name="connsiteX4" fmla="*/ 4411497 w 4508453"/>
              <a:gd name="connsiteY4" fmla="*/ 489518 h 969560"/>
              <a:gd name="connsiteX5" fmla="*/ 4411496 w 4508453"/>
              <a:gd name="connsiteY5" fmla="*/ 489518 h 969560"/>
              <a:gd name="connsiteX6" fmla="*/ 3969982 w 4508453"/>
              <a:gd name="connsiteY6" fmla="*/ 890894 h 969560"/>
              <a:gd name="connsiteX7" fmla="*/ 1260428 w 4508453"/>
              <a:gd name="connsiteY7" fmla="*/ 890894 h 969560"/>
              <a:gd name="connsiteX8" fmla="*/ 1260428 w 4508453"/>
              <a:gd name="connsiteY8" fmla="*/ 88141 h 969560"/>
              <a:gd name="connsiteX9" fmla="*/ 4023673 w 4508453"/>
              <a:gd name="connsiteY9" fmla="*/ 0 h 969560"/>
              <a:gd name="connsiteX10" fmla="*/ 484780 w 4508453"/>
              <a:gd name="connsiteY10" fmla="*/ 0 h 969560"/>
              <a:gd name="connsiteX11" fmla="*/ 9849 w 4508453"/>
              <a:gd name="connsiteY11" fmla="*/ 387080 h 969560"/>
              <a:gd name="connsiteX12" fmla="*/ 0 w 4508453"/>
              <a:gd name="connsiteY12" fmla="*/ 484780 h 969560"/>
              <a:gd name="connsiteX13" fmla="*/ 9849 w 4508453"/>
              <a:gd name="connsiteY13" fmla="*/ 582479 h 969560"/>
              <a:gd name="connsiteX14" fmla="*/ 484780 w 4508453"/>
              <a:gd name="connsiteY14" fmla="*/ 969559 h 969560"/>
              <a:gd name="connsiteX15" fmla="*/ 4023672 w 4508453"/>
              <a:gd name="connsiteY15" fmla="*/ 969560 h 969560"/>
              <a:gd name="connsiteX16" fmla="*/ 4508452 w 4508453"/>
              <a:gd name="connsiteY16" fmla="*/ 484780 h 969560"/>
              <a:gd name="connsiteX17" fmla="*/ 4508453 w 4508453"/>
              <a:gd name="connsiteY17" fmla="*/ 484780 h 969560"/>
              <a:gd name="connsiteX18" fmla="*/ 4023673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3969983" y="88141"/>
                </a:moveTo>
                <a:cubicBezTo>
                  <a:pt x="4213825" y="88141"/>
                  <a:pt x="4411497" y="267843"/>
                  <a:pt x="4411497" y="489518"/>
                </a:cubicBezTo>
                <a:lnTo>
                  <a:pt x="4411496" y="489518"/>
                </a:lnTo>
                <a:cubicBezTo>
                  <a:pt x="4411496" y="711192"/>
                  <a:pt x="4213824" y="890894"/>
                  <a:pt x="3969982" y="890894"/>
                </a:cubicBezTo>
                <a:lnTo>
                  <a:pt x="1260428" y="890894"/>
                </a:lnTo>
                <a:lnTo>
                  <a:pt x="1260428" y="88141"/>
                </a:lnTo>
                <a:close/>
                <a:moveTo>
                  <a:pt x="4023673" y="0"/>
                </a:moveTo>
                <a:lnTo>
                  <a:pt x="484780" y="0"/>
                </a:lnTo>
                <a:cubicBezTo>
                  <a:pt x="250510" y="0"/>
                  <a:pt x="55053" y="166174"/>
                  <a:pt x="9849" y="387080"/>
                </a:cubicBezTo>
                <a:lnTo>
                  <a:pt x="0" y="484780"/>
                </a:lnTo>
                <a:lnTo>
                  <a:pt x="9849" y="582479"/>
                </a:lnTo>
                <a:cubicBezTo>
                  <a:pt x="55053" y="803386"/>
                  <a:pt x="250510" y="969559"/>
                  <a:pt x="484780" y="969559"/>
                </a:cubicBezTo>
                <a:lnTo>
                  <a:pt x="4023672" y="969560"/>
                </a:lnTo>
                <a:cubicBezTo>
                  <a:pt x="4291409" y="969560"/>
                  <a:pt x="4508452" y="752517"/>
                  <a:pt x="4508452" y="484780"/>
                </a:cubicBezTo>
                <a:lnTo>
                  <a:pt x="4508453" y="484780"/>
                </a:lnTo>
                <a:cubicBezTo>
                  <a:pt x="4508453" y="217043"/>
                  <a:pt x="4291410" y="0"/>
                  <a:pt x="4023673" y="0"/>
                </a:cubicBez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wrap="square" lIns="323982" tIns="0" rIns="0" bIns="0" rtlCol="0" anchor="ctr">
            <a:noAutofit/>
          </a:bodyPr>
          <a:lstStyle/>
          <a:p>
            <a:pPr lvl="0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工作完成情况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MH_Other_2"/>
          <p:cNvSpPr txBox="1"/>
          <p:nvPr>
            <p:custDataLst>
              <p:tags r:id="rId5"/>
            </p:custDataLst>
          </p:nvPr>
        </p:nvSpPr>
        <p:spPr>
          <a:xfrm flipH="1">
            <a:off x="6441443" y="3403863"/>
            <a:ext cx="845841" cy="615425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3999" dirty="0">
                <a:solidFill>
                  <a:schemeClr val="bg1"/>
                </a:solidFill>
                <a:latin typeface="Arial" panose="020B0604020202020204" pitchFamily="34" charset="0"/>
                <a:cs typeface="Times New Roman" pitchFamily="18" charset="0"/>
                <a:sym typeface="Arial" panose="020B0604020202020204" pitchFamily="34" charset="0"/>
              </a:rPr>
              <a:t>02</a:t>
            </a:r>
            <a:endParaRPr lang="zh-CN" altLang="en-US" sz="3999" dirty="0">
              <a:solidFill>
                <a:schemeClr val="bg1"/>
              </a:solidFill>
              <a:latin typeface="Arial" panose="020B0604020202020204" pitchFamily="34" charset="0"/>
              <a:cs typeface="Times New Roman" pitchFamily="18" charset="0"/>
              <a:sym typeface="Arial" panose="020B0604020202020204" pitchFamily="34" charset="0"/>
            </a:endParaRPr>
          </a:p>
        </p:txBody>
      </p:sp>
      <p:sp>
        <p:nvSpPr>
          <p:cNvPr id="12" name="MH_SubTitle_1"/>
          <p:cNvSpPr/>
          <p:nvPr>
            <p:custDataLst>
              <p:tags r:id="rId6"/>
            </p:custDataLst>
          </p:nvPr>
        </p:nvSpPr>
        <p:spPr>
          <a:xfrm>
            <a:off x="5379974" y="4290940"/>
            <a:ext cx="4012975" cy="742357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1260428 w 4508453"/>
              <a:gd name="connsiteY3" fmla="*/ 88141 h 969560"/>
              <a:gd name="connsiteX4" fmla="*/ 1260428 w 4508453"/>
              <a:gd name="connsiteY4" fmla="*/ 890894 h 969560"/>
              <a:gd name="connsiteX5" fmla="*/ 3969982 w 4508453"/>
              <a:gd name="connsiteY5" fmla="*/ 890894 h 969560"/>
              <a:gd name="connsiteX6" fmla="*/ 4411496 w 4508453"/>
              <a:gd name="connsiteY6" fmla="*/ 489518 h 969560"/>
              <a:gd name="connsiteX7" fmla="*/ 4411497 w 4508453"/>
              <a:gd name="connsiteY7" fmla="*/ 489518 h 969560"/>
              <a:gd name="connsiteX8" fmla="*/ 3969983 w 4508453"/>
              <a:gd name="connsiteY8" fmla="*/ 88141 h 969560"/>
              <a:gd name="connsiteX9" fmla="*/ 484780 w 4508453"/>
              <a:gd name="connsiteY9" fmla="*/ 0 h 969560"/>
              <a:gd name="connsiteX10" fmla="*/ 4023673 w 4508453"/>
              <a:gd name="connsiteY10" fmla="*/ 0 h 969560"/>
              <a:gd name="connsiteX11" fmla="*/ 4508453 w 4508453"/>
              <a:gd name="connsiteY11" fmla="*/ 484780 h 969560"/>
              <a:gd name="connsiteX12" fmla="*/ 4508452 w 4508453"/>
              <a:gd name="connsiteY12" fmla="*/ 484780 h 969560"/>
              <a:gd name="connsiteX13" fmla="*/ 4023672 w 4508453"/>
              <a:gd name="connsiteY13" fmla="*/ 969560 h 969560"/>
              <a:gd name="connsiteX14" fmla="*/ 484780 w 4508453"/>
              <a:gd name="connsiteY14" fmla="*/ 969559 h 969560"/>
              <a:gd name="connsiteX15" fmla="*/ 9849 w 4508453"/>
              <a:gd name="connsiteY15" fmla="*/ 582479 h 969560"/>
              <a:gd name="connsiteX16" fmla="*/ 0 w 4508453"/>
              <a:gd name="connsiteY16" fmla="*/ 484780 h 969560"/>
              <a:gd name="connsiteX17" fmla="*/ 9849 w 4508453"/>
              <a:gd name="connsiteY17" fmla="*/ 387080 h 969560"/>
              <a:gd name="connsiteX18" fmla="*/ 484780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1260428" y="88141"/>
                </a:moveTo>
                <a:lnTo>
                  <a:pt x="1260428" y="890894"/>
                </a:lnTo>
                <a:lnTo>
                  <a:pt x="3969982" y="890894"/>
                </a:lnTo>
                <a:cubicBezTo>
                  <a:pt x="4213824" y="890894"/>
                  <a:pt x="4411496" y="711192"/>
                  <a:pt x="4411496" y="489518"/>
                </a:cubicBezTo>
                <a:lnTo>
                  <a:pt x="4411497" y="489518"/>
                </a:lnTo>
                <a:cubicBezTo>
                  <a:pt x="4411497" y="267843"/>
                  <a:pt x="4213825" y="88141"/>
                  <a:pt x="3969983" y="88141"/>
                </a:cubicBezTo>
                <a:close/>
                <a:moveTo>
                  <a:pt x="484780" y="0"/>
                </a:moveTo>
                <a:lnTo>
                  <a:pt x="4023673" y="0"/>
                </a:lnTo>
                <a:cubicBezTo>
                  <a:pt x="4291410" y="0"/>
                  <a:pt x="4508453" y="217043"/>
                  <a:pt x="4508453" y="484780"/>
                </a:cubicBezTo>
                <a:lnTo>
                  <a:pt x="4508452" y="484780"/>
                </a:lnTo>
                <a:cubicBezTo>
                  <a:pt x="4508452" y="752517"/>
                  <a:pt x="4291409" y="969560"/>
                  <a:pt x="4023672" y="969560"/>
                </a:cubicBezTo>
                <a:lnTo>
                  <a:pt x="484780" y="969559"/>
                </a:lnTo>
                <a:cubicBezTo>
                  <a:pt x="250510" y="969559"/>
                  <a:pt x="55053" y="803386"/>
                  <a:pt x="9849" y="582479"/>
                </a:cubicBezTo>
                <a:lnTo>
                  <a:pt x="0" y="484780"/>
                </a:lnTo>
                <a:lnTo>
                  <a:pt x="9849" y="387080"/>
                </a:lnTo>
                <a:cubicBezTo>
                  <a:pt x="55053" y="166174"/>
                  <a:pt x="250510" y="0"/>
                  <a:pt x="484780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wrap="square" lIns="1367925" tIns="0" rIns="0" bIns="0" rtlCol="0" anchor="ctr" anchorCtr="0">
            <a:no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成功项目展示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MH_Other_1"/>
          <p:cNvSpPr txBox="1"/>
          <p:nvPr>
            <p:custDataLst>
              <p:tags r:id="rId7"/>
            </p:custDataLst>
          </p:nvPr>
        </p:nvSpPr>
        <p:spPr>
          <a:xfrm flipH="1">
            <a:off x="5595602" y="4339435"/>
            <a:ext cx="845841" cy="615425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3999" dirty="0">
                <a:solidFill>
                  <a:schemeClr val="bg1"/>
                </a:solidFill>
                <a:latin typeface="Arial" panose="020B0604020202020204" pitchFamily="34" charset="0"/>
                <a:cs typeface="Times New Roman" pitchFamily="18" charset="0"/>
                <a:sym typeface="Arial" panose="020B0604020202020204" pitchFamily="34" charset="0"/>
              </a:rPr>
              <a:t>03</a:t>
            </a:r>
            <a:endParaRPr lang="zh-CN" altLang="en-US" sz="3999" dirty="0">
              <a:solidFill>
                <a:schemeClr val="bg1"/>
              </a:solidFill>
              <a:latin typeface="Arial" panose="020B0604020202020204" pitchFamily="34" charset="0"/>
              <a:cs typeface="Times New Roman" pitchFamily="18" charset="0"/>
              <a:sym typeface="Arial" panose="020B0604020202020204" pitchFamily="34" charset="0"/>
            </a:endParaRPr>
          </a:p>
        </p:txBody>
      </p:sp>
      <p:sp>
        <p:nvSpPr>
          <p:cNvPr id="21" name="MH_SubTitle_2"/>
          <p:cNvSpPr/>
          <p:nvPr>
            <p:custDataLst>
              <p:tags r:id="rId8"/>
            </p:custDataLst>
          </p:nvPr>
        </p:nvSpPr>
        <p:spPr>
          <a:xfrm flipH="1">
            <a:off x="3465802" y="5284340"/>
            <a:ext cx="4011444" cy="741208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3969983 w 4508453"/>
              <a:gd name="connsiteY3" fmla="*/ 88141 h 969560"/>
              <a:gd name="connsiteX4" fmla="*/ 4411497 w 4508453"/>
              <a:gd name="connsiteY4" fmla="*/ 489518 h 969560"/>
              <a:gd name="connsiteX5" fmla="*/ 4411496 w 4508453"/>
              <a:gd name="connsiteY5" fmla="*/ 489518 h 969560"/>
              <a:gd name="connsiteX6" fmla="*/ 3969982 w 4508453"/>
              <a:gd name="connsiteY6" fmla="*/ 890894 h 969560"/>
              <a:gd name="connsiteX7" fmla="*/ 1260428 w 4508453"/>
              <a:gd name="connsiteY7" fmla="*/ 890894 h 969560"/>
              <a:gd name="connsiteX8" fmla="*/ 1260428 w 4508453"/>
              <a:gd name="connsiteY8" fmla="*/ 88141 h 969560"/>
              <a:gd name="connsiteX9" fmla="*/ 4023673 w 4508453"/>
              <a:gd name="connsiteY9" fmla="*/ 0 h 969560"/>
              <a:gd name="connsiteX10" fmla="*/ 484780 w 4508453"/>
              <a:gd name="connsiteY10" fmla="*/ 0 h 969560"/>
              <a:gd name="connsiteX11" fmla="*/ 9849 w 4508453"/>
              <a:gd name="connsiteY11" fmla="*/ 387080 h 969560"/>
              <a:gd name="connsiteX12" fmla="*/ 0 w 4508453"/>
              <a:gd name="connsiteY12" fmla="*/ 484780 h 969560"/>
              <a:gd name="connsiteX13" fmla="*/ 9849 w 4508453"/>
              <a:gd name="connsiteY13" fmla="*/ 582479 h 969560"/>
              <a:gd name="connsiteX14" fmla="*/ 484780 w 4508453"/>
              <a:gd name="connsiteY14" fmla="*/ 969559 h 969560"/>
              <a:gd name="connsiteX15" fmla="*/ 4023672 w 4508453"/>
              <a:gd name="connsiteY15" fmla="*/ 969560 h 969560"/>
              <a:gd name="connsiteX16" fmla="*/ 4508452 w 4508453"/>
              <a:gd name="connsiteY16" fmla="*/ 484780 h 969560"/>
              <a:gd name="connsiteX17" fmla="*/ 4508453 w 4508453"/>
              <a:gd name="connsiteY17" fmla="*/ 484780 h 969560"/>
              <a:gd name="connsiteX18" fmla="*/ 4023673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3969983" y="88141"/>
                </a:moveTo>
                <a:cubicBezTo>
                  <a:pt x="4213825" y="88141"/>
                  <a:pt x="4411497" y="267843"/>
                  <a:pt x="4411497" y="489518"/>
                </a:cubicBezTo>
                <a:lnTo>
                  <a:pt x="4411496" y="489518"/>
                </a:lnTo>
                <a:cubicBezTo>
                  <a:pt x="4411496" y="711192"/>
                  <a:pt x="4213824" y="890894"/>
                  <a:pt x="3969982" y="890894"/>
                </a:cubicBezTo>
                <a:lnTo>
                  <a:pt x="1260428" y="890894"/>
                </a:lnTo>
                <a:lnTo>
                  <a:pt x="1260428" y="88141"/>
                </a:lnTo>
                <a:close/>
                <a:moveTo>
                  <a:pt x="4023673" y="0"/>
                </a:moveTo>
                <a:lnTo>
                  <a:pt x="484780" y="0"/>
                </a:lnTo>
                <a:cubicBezTo>
                  <a:pt x="250510" y="0"/>
                  <a:pt x="55053" y="166174"/>
                  <a:pt x="9849" y="387080"/>
                </a:cubicBezTo>
                <a:lnTo>
                  <a:pt x="0" y="484780"/>
                </a:lnTo>
                <a:lnTo>
                  <a:pt x="9849" y="582479"/>
                </a:lnTo>
                <a:cubicBezTo>
                  <a:pt x="55053" y="803386"/>
                  <a:pt x="250510" y="969559"/>
                  <a:pt x="484780" y="969559"/>
                </a:cubicBezTo>
                <a:lnTo>
                  <a:pt x="4023672" y="969560"/>
                </a:lnTo>
                <a:cubicBezTo>
                  <a:pt x="4291409" y="969560"/>
                  <a:pt x="4508452" y="752517"/>
                  <a:pt x="4508452" y="484780"/>
                </a:cubicBezTo>
                <a:lnTo>
                  <a:pt x="4508453" y="484780"/>
                </a:lnTo>
                <a:cubicBezTo>
                  <a:pt x="4508453" y="217043"/>
                  <a:pt x="4291410" y="0"/>
                  <a:pt x="4023673" y="0"/>
                </a:cubicBez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wrap="square" lIns="323982" tIns="0" rIns="0" bIns="0" rtlCol="0" anchor="ctr">
            <a:noAutofit/>
          </a:bodyPr>
          <a:lstStyle/>
          <a:p>
            <a:pPr lvl="0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明年工作计划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MH_Other_2"/>
          <p:cNvSpPr txBox="1"/>
          <p:nvPr>
            <p:custDataLst>
              <p:tags r:id="rId9"/>
            </p:custDataLst>
          </p:nvPr>
        </p:nvSpPr>
        <p:spPr>
          <a:xfrm flipH="1">
            <a:off x="6441443" y="5332260"/>
            <a:ext cx="845841" cy="615425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3999" dirty="0">
                <a:solidFill>
                  <a:schemeClr val="bg1"/>
                </a:solidFill>
                <a:latin typeface="Arial" panose="020B0604020202020204" pitchFamily="34" charset="0"/>
                <a:cs typeface="Times New Roman" pitchFamily="18" charset="0"/>
                <a:sym typeface="Arial" panose="020B0604020202020204" pitchFamily="34" charset="0"/>
              </a:rPr>
              <a:t>04</a:t>
            </a:r>
            <a:endParaRPr lang="zh-CN" altLang="en-US" sz="3999" dirty="0">
              <a:solidFill>
                <a:schemeClr val="bg1"/>
              </a:solidFill>
              <a:latin typeface="Arial" panose="020B0604020202020204" pitchFamily="34" charset="0"/>
              <a:cs typeface="Times New Roman" pitchFamily="18" charset="0"/>
              <a:sym typeface="Arial" panose="020B0604020202020204" pitchFamily="34" charset="0"/>
            </a:endParaRPr>
          </a:p>
        </p:txBody>
      </p:sp>
      <p:sp>
        <p:nvSpPr>
          <p:cNvPr id="24" name="MH_Others_1"/>
          <p:cNvSpPr txBox="1"/>
          <p:nvPr>
            <p:custDataLst>
              <p:tags r:id="rId10"/>
            </p:custDataLst>
          </p:nvPr>
        </p:nvSpPr>
        <p:spPr>
          <a:xfrm>
            <a:off x="4269253" y="1061039"/>
            <a:ext cx="1679482" cy="67710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 录</a:t>
            </a:r>
          </a:p>
        </p:txBody>
      </p:sp>
      <p:sp>
        <p:nvSpPr>
          <p:cNvPr id="25" name="MH_Others_2"/>
          <p:cNvSpPr txBox="1"/>
          <p:nvPr>
            <p:custDataLst>
              <p:tags r:id="rId11"/>
            </p:custDataLst>
          </p:nvPr>
        </p:nvSpPr>
        <p:spPr>
          <a:xfrm>
            <a:off x="6294160" y="1061059"/>
            <a:ext cx="3170636" cy="6771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4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6040172"/>
      </p:ext>
    </p:extLst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7" grpId="0"/>
      <p:bldP spid="19" grpId="0" animBg="1"/>
      <p:bldP spid="38" grpId="0"/>
      <p:bldP spid="12" grpId="0" animBg="1"/>
      <p:bldP spid="20" grpId="0"/>
      <p:bldP spid="21" grpId="0" animBg="1"/>
      <p:bldP spid="23" grpId="0"/>
      <p:bldP spid="24" grpId="0"/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>
          <a:xfrm rot="4351113">
            <a:off x="5467143" y="2247983"/>
            <a:ext cx="4707118" cy="3246798"/>
            <a:chOff x="940378" y="1114346"/>
            <a:chExt cx="7056438" cy="4867275"/>
          </a:xfrm>
        </p:grpSpPr>
        <p:sp>
          <p:nvSpPr>
            <p:cNvPr id="6" name="Arc 682"/>
            <p:cNvSpPr>
              <a:spLocks/>
            </p:cNvSpPr>
            <p:nvPr/>
          </p:nvSpPr>
          <p:spPr bwMode="auto">
            <a:xfrm rot="18746405">
              <a:off x="3554196" y="1119903"/>
              <a:ext cx="1014413" cy="1003300"/>
            </a:xfrm>
            <a:custGeom>
              <a:avLst/>
              <a:gdLst>
                <a:gd name="T0" fmla="*/ 2147483647 w 21600"/>
                <a:gd name="T1" fmla="*/ 0 h 21356"/>
                <a:gd name="T2" fmla="*/ 2147483647 w 21600"/>
                <a:gd name="T3" fmla="*/ 2147483647 h 21356"/>
                <a:gd name="T4" fmla="*/ 0 w 21600"/>
                <a:gd name="T5" fmla="*/ 2147483647 h 2135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356"/>
                <a:gd name="T11" fmla="*/ 21600 w 21600"/>
                <a:gd name="T12" fmla="*/ 21356 h 213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356" fill="none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</a:path>
                <a:path w="21600" h="21356" stroke="0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lnTo>
                    <a:pt x="0" y="21356"/>
                  </a:lnTo>
                  <a:lnTo>
                    <a:pt x="3237" y="-1"/>
                  </a:lnTo>
                  <a:close/>
                </a:path>
              </a:pathLst>
            </a:custGeom>
            <a:noFill/>
            <a:ln w="9525">
              <a:solidFill>
                <a:schemeClr val="bg1">
                  <a:lumMod val="50000"/>
                </a:schemeClr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just" defTabSz="1054842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900" ker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Freeform 673"/>
            <p:cNvSpPr>
              <a:spLocks noEditPoints="1"/>
            </p:cNvSpPr>
            <p:nvPr/>
          </p:nvSpPr>
          <p:spPr bwMode="auto">
            <a:xfrm rot="21275257">
              <a:off x="4204278" y="1579484"/>
              <a:ext cx="2628900" cy="2630487"/>
            </a:xfrm>
            <a:custGeom>
              <a:avLst/>
              <a:gdLst>
                <a:gd name="T0" fmla="*/ 2147483647 w 1816"/>
                <a:gd name="T1" fmla="*/ 2147483647 h 1816"/>
                <a:gd name="T2" fmla="*/ 2147483647 w 1816"/>
                <a:gd name="T3" fmla="*/ 2147483647 h 1816"/>
                <a:gd name="T4" fmla="*/ 2147483647 w 1816"/>
                <a:gd name="T5" fmla="*/ 2147483647 h 1816"/>
                <a:gd name="T6" fmla="*/ 2147483647 w 1816"/>
                <a:gd name="T7" fmla="*/ 2147483647 h 1816"/>
                <a:gd name="T8" fmla="*/ 2147483647 w 1816"/>
                <a:gd name="T9" fmla="*/ 2147483647 h 1816"/>
                <a:gd name="T10" fmla="*/ 2147483647 w 1816"/>
                <a:gd name="T11" fmla="*/ 2147483647 h 1816"/>
                <a:gd name="T12" fmla="*/ 2147483647 w 1816"/>
                <a:gd name="T13" fmla="*/ 2147483647 h 1816"/>
                <a:gd name="T14" fmla="*/ 2147483647 w 1816"/>
                <a:gd name="T15" fmla="*/ 2147483647 h 1816"/>
                <a:gd name="T16" fmla="*/ 2147483647 w 1816"/>
                <a:gd name="T17" fmla="*/ 2147483647 h 1816"/>
                <a:gd name="T18" fmla="*/ 2147483647 w 1816"/>
                <a:gd name="T19" fmla="*/ 2147483647 h 1816"/>
                <a:gd name="T20" fmla="*/ 2147483647 w 1816"/>
                <a:gd name="T21" fmla="*/ 2147483647 h 1816"/>
                <a:gd name="T22" fmla="*/ 2147483647 w 1816"/>
                <a:gd name="T23" fmla="*/ 2147483647 h 1816"/>
                <a:gd name="T24" fmla="*/ 0 w 1816"/>
                <a:gd name="T25" fmla="*/ 2147483647 h 1816"/>
                <a:gd name="T26" fmla="*/ 2147483647 w 1816"/>
                <a:gd name="T27" fmla="*/ 2147483647 h 1816"/>
                <a:gd name="T28" fmla="*/ 2147483647 w 1816"/>
                <a:gd name="T29" fmla="*/ 2147483647 h 1816"/>
                <a:gd name="T30" fmla="*/ 2147483647 w 1816"/>
                <a:gd name="T31" fmla="*/ 2147483647 h 1816"/>
                <a:gd name="T32" fmla="*/ 2147483647 w 1816"/>
                <a:gd name="T33" fmla="*/ 2147483647 h 1816"/>
                <a:gd name="T34" fmla="*/ 2147483647 w 1816"/>
                <a:gd name="T35" fmla="*/ 2147483647 h 1816"/>
                <a:gd name="T36" fmla="*/ 2147483647 w 1816"/>
                <a:gd name="T37" fmla="*/ 2147483647 h 1816"/>
                <a:gd name="T38" fmla="*/ 2147483647 w 1816"/>
                <a:gd name="T39" fmla="*/ 2147483647 h 1816"/>
                <a:gd name="T40" fmla="*/ 2147483647 w 1816"/>
                <a:gd name="T41" fmla="*/ 2147483647 h 1816"/>
                <a:gd name="T42" fmla="*/ 2147483647 w 1816"/>
                <a:gd name="T43" fmla="*/ 2147483647 h 1816"/>
                <a:gd name="T44" fmla="*/ 2147483647 w 1816"/>
                <a:gd name="T45" fmla="*/ 2147483647 h 1816"/>
                <a:gd name="T46" fmla="*/ 2147483647 w 1816"/>
                <a:gd name="T47" fmla="*/ 2147483647 h 1816"/>
                <a:gd name="T48" fmla="*/ 2147483647 w 1816"/>
                <a:gd name="T49" fmla="*/ 2147483647 h 1816"/>
                <a:gd name="T50" fmla="*/ 2147483647 w 1816"/>
                <a:gd name="T51" fmla="*/ 2147483647 h 1816"/>
                <a:gd name="T52" fmla="*/ 2147483647 w 1816"/>
                <a:gd name="T53" fmla="*/ 2147483647 h 1816"/>
                <a:gd name="T54" fmla="*/ 2147483647 w 1816"/>
                <a:gd name="T55" fmla="*/ 2147483647 h 1816"/>
                <a:gd name="T56" fmla="*/ 2147483647 w 1816"/>
                <a:gd name="T57" fmla="*/ 2147483647 h 1816"/>
                <a:gd name="T58" fmla="*/ 2147483647 w 1816"/>
                <a:gd name="T59" fmla="*/ 2147483647 h 1816"/>
                <a:gd name="T60" fmla="*/ 2147483647 w 1816"/>
                <a:gd name="T61" fmla="*/ 2147483647 h 1816"/>
                <a:gd name="T62" fmla="*/ 2147483647 w 1816"/>
                <a:gd name="T63" fmla="*/ 2147483647 h 1816"/>
                <a:gd name="T64" fmla="*/ 2147483647 w 1816"/>
                <a:gd name="T65" fmla="*/ 2147483647 h 1816"/>
                <a:gd name="T66" fmla="*/ 2147483647 w 1816"/>
                <a:gd name="T67" fmla="*/ 2147483647 h 1816"/>
                <a:gd name="T68" fmla="*/ 2147483647 w 1816"/>
                <a:gd name="T69" fmla="*/ 2147483647 h 1816"/>
                <a:gd name="T70" fmla="*/ 2147483647 w 1816"/>
                <a:gd name="T71" fmla="*/ 2147483647 h 1816"/>
                <a:gd name="T72" fmla="*/ 2147483647 w 1816"/>
                <a:gd name="T73" fmla="*/ 2147483647 h 1816"/>
                <a:gd name="T74" fmla="*/ 2147483647 w 1816"/>
                <a:gd name="T75" fmla="*/ 2147483647 h 1816"/>
                <a:gd name="T76" fmla="*/ 2147483647 w 1816"/>
                <a:gd name="T77" fmla="*/ 2147483647 h 1816"/>
                <a:gd name="T78" fmla="*/ 2147483647 w 1816"/>
                <a:gd name="T79" fmla="*/ 2147483647 h 1816"/>
                <a:gd name="T80" fmla="*/ 2147483647 w 1816"/>
                <a:gd name="T81" fmla="*/ 2147483647 h 1816"/>
                <a:gd name="T82" fmla="*/ 2147483647 w 1816"/>
                <a:gd name="T83" fmla="*/ 2147483647 h 1816"/>
                <a:gd name="T84" fmla="*/ 2147483647 w 1816"/>
                <a:gd name="T85" fmla="*/ 2147483647 h 1816"/>
                <a:gd name="T86" fmla="*/ 2147483647 w 1816"/>
                <a:gd name="T87" fmla="*/ 2147483647 h 1816"/>
                <a:gd name="T88" fmla="*/ 2147483647 w 1816"/>
                <a:gd name="T89" fmla="*/ 2147483647 h 1816"/>
                <a:gd name="T90" fmla="*/ 2147483647 w 1816"/>
                <a:gd name="T91" fmla="*/ 2147483647 h 1816"/>
                <a:gd name="T92" fmla="*/ 2147483647 w 1816"/>
                <a:gd name="T93" fmla="*/ 2147483647 h 1816"/>
                <a:gd name="T94" fmla="*/ 2147483647 w 1816"/>
                <a:gd name="T95" fmla="*/ 2147483647 h 1816"/>
                <a:gd name="T96" fmla="*/ 2147483647 w 1816"/>
                <a:gd name="T97" fmla="*/ 2147483647 h 1816"/>
                <a:gd name="T98" fmla="*/ 2147483647 w 1816"/>
                <a:gd name="T99" fmla="*/ 2147483647 h 1816"/>
                <a:gd name="T100" fmla="*/ 2147483647 w 1816"/>
                <a:gd name="T101" fmla="*/ 2147483647 h 1816"/>
                <a:gd name="T102" fmla="*/ 2147483647 w 1816"/>
                <a:gd name="T103" fmla="*/ 2147483647 h 18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16"/>
                <a:gd name="T157" fmla="*/ 0 h 1816"/>
                <a:gd name="T158" fmla="*/ 1816 w 1816"/>
                <a:gd name="T159" fmla="*/ 1816 h 181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16" h="1816">
                  <a:moveTo>
                    <a:pt x="1816" y="978"/>
                  </a:moveTo>
                  <a:lnTo>
                    <a:pt x="1816" y="836"/>
                  </a:lnTo>
                  <a:lnTo>
                    <a:pt x="1710" y="836"/>
                  </a:lnTo>
                  <a:lnTo>
                    <a:pt x="1706" y="792"/>
                  </a:lnTo>
                  <a:lnTo>
                    <a:pt x="1698" y="750"/>
                  </a:lnTo>
                  <a:lnTo>
                    <a:pt x="1688" y="708"/>
                  </a:lnTo>
                  <a:lnTo>
                    <a:pt x="1678" y="666"/>
                  </a:lnTo>
                  <a:lnTo>
                    <a:pt x="1774" y="626"/>
                  </a:lnTo>
                  <a:lnTo>
                    <a:pt x="1718" y="494"/>
                  </a:lnTo>
                  <a:lnTo>
                    <a:pt x="1622" y="534"/>
                  </a:lnTo>
                  <a:lnTo>
                    <a:pt x="1602" y="496"/>
                  </a:lnTo>
                  <a:lnTo>
                    <a:pt x="1578" y="460"/>
                  </a:lnTo>
                  <a:lnTo>
                    <a:pt x="1552" y="424"/>
                  </a:lnTo>
                  <a:lnTo>
                    <a:pt x="1526" y="390"/>
                  </a:lnTo>
                  <a:lnTo>
                    <a:pt x="1600" y="316"/>
                  </a:lnTo>
                  <a:lnTo>
                    <a:pt x="1498" y="216"/>
                  </a:lnTo>
                  <a:lnTo>
                    <a:pt x="1426" y="290"/>
                  </a:lnTo>
                  <a:lnTo>
                    <a:pt x="1392" y="262"/>
                  </a:lnTo>
                  <a:lnTo>
                    <a:pt x="1356" y="236"/>
                  </a:lnTo>
                  <a:lnTo>
                    <a:pt x="1318" y="214"/>
                  </a:lnTo>
                  <a:lnTo>
                    <a:pt x="1280" y="192"/>
                  </a:lnTo>
                  <a:lnTo>
                    <a:pt x="1320" y="96"/>
                  </a:lnTo>
                  <a:lnTo>
                    <a:pt x="1188" y="42"/>
                  </a:lnTo>
                  <a:lnTo>
                    <a:pt x="1150" y="138"/>
                  </a:lnTo>
                  <a:lnTo>
                    <a:pt x="1108" y="126"/>
                  </a:lnTo>
                  <a:lnTo>
                    <a:pt x="1066" y="116"/>
                  </a:lnTo>
                  <a:lnTo>
                    <a:pt x="1022" y="110"/>
                  </a:lnTo>
                  <a:lnTo>
                    <a:pt x="978" y="104"/>
                  </a:lnTo>
                  <a:lnTo>
                    <a:pt x="978" y="0"/>
                  </a:lnTo>
                  <a:lnTo>
                    <a:pt x="836" y="0"/>
                  </a:lnTo>
                  <a:lnTo>
                    <a:pt x="836" y="104"/>
                  </a:lnTo>
                  <a:lnTo>
                    <a:pt x="792" y="110"/>
                  </a:lnTo>
                  <a:lnTo>
                    <a:pt x="750" y="116"/>
                  </a:lnTo>
                  <a:lnTo>
                    <a:pt x="706" y="126"/>
                  </a:lnTo>
                  <a:lnTo>
                    <a:pt x="666" y="138"/>
                  </a:lnTo>
                  <a:lnTo>
                    <a:pt x="626" y="42"/>
                  </a:lnTo>
                  <a:lnTo>
                    <a:pt x="494" y="96"/>
                  </a:lnTo>
                  <a:lnTo>
                    <a:pt x="534" y="192"/>
                  </a:lnTo>
                  <a:lnTo>
                    <a:pt x="496" y="214"/>
                  </a:lnTo>
                  <a:lnTo>
                    <a:pt x="460" y="236"/>
                  </a:lnTo>
                  <a:lnTo>
                    <a:pt x="424" y="262"/>
                  </a:lnTo>
                  <a:lnTo>
                    <a:pt x="390" y="290"/>
                  </a:lnTo>
                  <a:lnTo>
                    <a:pt x="316" y="216"/>
                  </a:lnTo>
                  <a:lnTo>
                    <a:pt x="216" y="316"/>
                  </a:lnTo>
                  <a:lnTo>
                    <a:pt x="288" y="390"/>
                  </a:lnTo>
                  <a:lnTo>
                    <a:pt x="262" y="424"/>
                  </a:lnTo>
                  <a:lnTo>
                    <a:pt x="236" y="460"/>
                  </a:lnTo>
                  <a:lnTo>
                    <a:pt x="214" y="496"/>
                  </a:lnTo>
                  <a:lnTo>
                    <a:pt x="192" y="534"/>
                  </a:lnTo>
                  <a:lnTo>
                    <a:pt x="96" y="494"/>
                  </a:lnTo>
                  <a:lnTo>
                    <a:pt x="42" y="626"/>
                  </a:lnTo>
                  <a:lnTo>
                    <a:pt x="138" y="666"/>
                  </a:lnTo>
                  <a:lnTo>
                    <a:pt x="126" y="708"/>
                  </a:lnTo>
                  <a:lnTo>
                    <a:pt x="116" y="750"/>
                  </a:lnTo>
                  <a:lnTo>
                    <a:pt x="108" y="792"/>
                  </a:lnTo>
                  <a:lnTo>
                    <a:pt x="104" y="836"/>
                  </a:lnTo>
                  <a:lnTo>
                    <a:pt x="0" y="836"/>
                  </a:lnTo>
                  <a:lnTo>
                    <a:pt x="0" y="978"/>
                  </a:lnTo>
                  <a:lnTo>
                    <a:pt x="104" y="978"/>
                  </a:lnTo>
                  <a:lnTo>
                    <a:pt x="108" y="1022"/>
                  </a:lnTo>
                  <a:lnTo>
                    <a:pt x="116" y="1066"/>
                  </a:lnTo>
                  <a:lnTo>
                    <a:pt x="126" y="1108"/>
                  </a:lnTo>
                  <a:lnTo>
                    <a:pt x="138" y="1150"/>
                  </a:lnTo>
                  <a:lnTo>
                    <a:pt x="42" y="1190"/>
                  </a:lnTo>
                  <a:lnTo>
                    <a:pt x="96" y="1320"/>
                  </a:lnTo>
                  <a:lnTo>
                    <a:pt x="192" y="1280"/>
                  </a:lnTo>
                  <a:lnTo>
                    <a:pt x="214" y="1320"/>
                  </a:lnTo>
                  <a:lnTo>
                    <a:pt x="236" y="1356"/>
                  </a:lnTo>
                  <a:lnTo>
                    <a:pt x="262" y="1392"/>
                  </a:lnTo>
                  <a:lnTo>
                    <a:pt x="288" y="1426"/>
                  </a:lnTo>
                  <a:lnTo>
                    <a:pt x="216" y="1500"/>
                  </a:lnTo>
                  <a:lnTo>
                    <a:pt x="316" y="1600"/>
                  </a:lnTo>
                  <a:lnTo>
                    <a:pt x="390" y="1526"/>
                  </a:lnTo>
                  <a:lnTo>
                    <a:pt x="424" y="1554"/>
                  </a:lnTo>
                  <a:lnTo>
                    <a:pt x="460" y="1578"/>
                  </a:lnTo>
                  <a:lnTo>
                    <a:pt x="496" y="1602"/>
                  </a:lnTo>
                  <a:lnTo>
                    <a:pt x="534" y="1622"/>
                  </a:lnTo>
                  <a:lnTo>
                    <a:pt x="494" y="1718"/>
                  </a:lnTo>
                  <a:lnTo>
                    <a:pt x="626" y="1774"/>
                  </a:lnTo>
                  <a:lnTo>
                    <a:pt x="666" y="1678"/>
                  </a:lnTo>
                  <a:lnTo>
                    <a:pt x="706" y="1690"/>
                  </a:lnTo>
                  <a:lnTo>
                    <a:pt x="750" y="1698"/>
                  </a:lnTo>
                  <a:lnTo>
                    <a:pt x="792" y="1706"/>
                  </a:lnTo>
                  <a:lnTo>
                    <a:pt x="836" y="1712"/>
                  </a:lnTo>
                  <a:lnTo>
                    <a:pt x="836" y="1816"/>
                  </a:lnTo>
                  <a:lnTo>
                    <a:pt x="978" y="1816"/>
                  </a:lnTo>
                  <a:lnTo>
                    <a:pt x="978" y="1712"/>
                  </a:lnTo>
                  <a:lnTo>
                    <a:pt x="1022" y="1706"/>
                  </a:lnTo>
                  <a:lnTo>
                    <a:pt x="1066" y="1698"/>
                  </a:lnTo>
                  <a:lnTo>
                    <a:pt x="1108" y="1690"/>
                  </a:lnTo>
                  <a:lnTo>
                    <a:pt x="1150" y="1678"/>
                  </a:lnTo>
                  <a:lnTo>
                    <a:pt x="1188" y="1774"/>
                  </a:lnTo>
                  <a:lnTo>
                    <a:pt x="1320" y="1718"/>
                  </a:lnTo>
                  <a:lnTo>
                    <a:pt x="1280" y="1622"/>
                  </a:lnTo>
                  <a:lnTo>
                    <a:pt x="1318" y="1602"/>
                  </a:lnTo>
                  <a:lnTo>
                    <a:pt x="1356" y="1578"/>
                  </a:lnTo>
                  <a:lnTo>
                    <a:pt x="1392" y="1554"/>
                  </a:lnTo>
                  <a:lnTo>
                    <a:pt x="1426" y="1526"/>
                  </a:lnTo>
                  <a:lnTo>
                    <a:pt x="1498" y="1600"/>
                  </a:lnTo>
                  <a:lnTo>
                    <a:pt x="1600" y="1500"/>
                  </a:lnTo>
                  <a:lnTo>
                    <a:pt x="1526" y="1426"/>
                  </a:lnTo>
                  <a:lnTo>
                    <a:pt x="1552" y="1392"/>
                  </a:lnTo>
                  <a:lnTo>
                    <a:pt x="1578" y="1356"/>
                  </a:lnTo>
                  <a:lnTo>
                    <a:pt x="1602" y="1320"/>
                  </a:lnTo>
                  <a:lnTo>
                    <a:pt x="1622" y="1280"/>
                  </a:lnTo>
                  <a:lnTo>
                    <a:pt x="1718" y="1320"/>
                  </a:lnTo>
                  <a:lnTo>
                    <a:pt x="1774" y="1190"/>
                  </a:lnTo>
                  <a:lnTo>
                    <a:pt x="1678" y="1150"/>
                  </a:lnTo>
                  <a:lnTo>
                    <a:pt x="1688" y="1108"/>
                  </a:lnTo>
                  <a:lnTo>
                    <a:pt x="1698" y="1066"/>
                  </a:lnTo>
                  <a:lnTo>
                    <a:pt x="1706" y="1022"/>
                  </a:lnTo>
                  <a:lnTo>
                    <a:pt x="1710" y="978"/>
                  </a:lnTo>
                  <a:lnTo>
                    <a:pt x="1816" y="978"/>
                  </a:lnTo>
                  <a:close/>
                  <a:moveTo>
                    <a:pt x="908" y="1614"/>
                  </a:moveTo>
                  <a:lnTo>
                    <a:pt x="908" y="1614"/>
                  </a:lnTo>
                  <a:lnTo>
                    <a:pt x="872" y="1612"/>
                  </a:lnTo>
                  <a:lnTo>
                    <a:pt x="836" y="1610"/>
                  </a:lnTo>
                  <a:lnTo>
                    <a:pt x="800" y="1606"/>
                  </a:lnTo>
                  <a:lnTo>
                    <a:pt x="766" y="1600"/>
                  </a:lnTo>
                  <a:lnTo>
                    <a:pt x="730" y="1592"/>
                  </a:lnTo>
                  <a:lnTo>
                    <a:pt x="698" y="1582"/>
                  </a:lnTo>
                  <a:lnTo>
                    <a:pt x="664" y="1570"/>
                  </a:lnTo>
                  <a:lnTo>
                    <a:pt x="632" y="1558"/>
                  </a:lnTo>
                  <a:lnTo>
                    <a:pt x="602" y="1544"/>
                  </a:lnTo>
                  <a:lnTo>
                    <a:pt x="570" y="1528"/>
                  </a:lnTo>
                  <a:lnTo>
                    <a:pt x="542" y="1512"/>
                  </a:lnTo>
                  <a:lnTo>
                    <a:pt x="512" y="1492"/>
                  </a:lnTo>
                  <a:lnTo>
                    <a:pt x="484" y="1474"/>
                  </a:lnTo>
                  <a:lnTo>
                    <a:pt x="458" y="1452"/>
                  </a:lnTo>
                  <a:lnTo>
                    <a:pt x="432" y="1430"/>
                  </a:lnTo>
                  <a:lnTo>
                    <a:pt x="408" y="1406"/>
                  </a:lnTo>
                  <a:lnTo>
                    <a:pt x="384" y="1382"/>
                  </a:lnTo>
                  <a:lnTo>
                    <a:pt x="362" y="1356"/>
                  </a:lnTo>
                  <a:lnTo>
                    <a:pt x="342" y="1330"/>
                  </a:lnTo>
                  <a:lnTo>
                    <a:pt x="322" y="1302"/>
                  </a:lnTo>
                  <a:lnTo>
                    <a:pt x="304" y="1274"/>
                  </a:lnTo>
                  <a:lnTo>
                    <a:pt x="286" y="1244"/>
                  </a:lnTo>
                  <a:lnTo>
                    <a:pt x="272" y="1214"/>
                  </a:lnTo>
                  <a:lnTo>
                    <a:pt x="256" y="1182"/>
                  </a:lnTo>
                  <a:lnTo>
                    <a:pt x="244" y="1150"/>
                  </a:lnTo>
                  <a:lnTo>
                    <a:pt x="234" y="1118"/>
                  </a:lnTo>
                  <a:lnTo>
                    <a:pt x="224" y="1084"/>
                  </a:lnTo>
                  <a:lnTo>
                    <a:pt x="216" y="1050"/>
                  </a:lnTo>
                  <a:lnTo>
                    <a:pt x="210" y="1016"/>
                  </a:lnTo>
                  <a:lnTo>
                    <a:pt x="206" y="980"/>
                  </a:lnTo>
                  <a:lnTo>
                    <a:pt x="202" y="944"/>
                  </a:lnTo>
                  <a:lnTo>
                    <a:pt x="202" y="908"/>
                  </a:lnTo>
                  <a:lnTo>
                    <a:pt x="202" y="872"/>
                  </a:lnTo>
                  <a:lnTo>
                    <a:pt x="206" y="836"/>
                  </a:lnTo>
                  <a:lnTo>
                    <a:pt x="210" y="800"/>
                  </a:lnTo>
                  <a:lnTo>
                    <a:pt x="216" y="766"/>
                  </a:lnTo>
                  <a:lnTo>
                    <a:pt x="224" y="732"/>
                  </a:lnTo>
                  <a:lnTo>
                    <a:pt x="234" y="698"/>
                  </a:lnTo>
                  <a:lnTo>
                    <a:pt x="244" y="664"/>
                  </a:lnTo>
                  <a:lnTo>
                    <a:pt x="256" y="632"/>
                  </a:lnTo>
                  <a:lnTo>
                    <a:pt x="272" y="602"/>
                  </a:lnTo>
                  <a:lnTo>
                    <a:pt x="286" y="572"/>
                  </a:lnTo>
                  <a:lnTo>
                    <a:pt x="304" y="542"/>
                  </a:lnTo>
                  <a:lnTo>
                    <a:pt x="322" y="512"/>
                  </a:lnTo>
                  <a:lnTo>
                    <a:pt x="342" y="486"/>
                  </a:lnTo>
                  <a:lnTo>
                    <a:pt x="362" y="458"/>
                  </a:lnTo>
                  <a:lnTo>
                    <a:pt x="384" y="432"/>
                  </a:lnTo>
                  <a:lnTo>
                    <a:pt x="408" y="408"/>
                  </a:lnTo>
                  <a:lnTo>
                    <a:pt x="432" y="386"/>
                  </a:lnTo>
                  <a:lnTo>
                    <a:pt x="458" y="362"/>
                  </a:lnTo>
                  <a:lnTo>
                    <a:pt x="484" y="342"/>
                  </a:lnTo>
                  <a:lnTo>
                    <a:pt x="512" y="322"/>
                  </a:lnTo>
                  <a:lnTo>
                    <a:pt x="542" y="304"/>
                  </a:lnTo>
                  <a:lnTo>
                    <a:pt x="570" y="286"/>
                  </a:lnTo>
                  <a:lnTo>
                    <a:pt x="602" y="272"/>
                  </a:lnTo>
                  <a:lnTo>
                    <a:pt x="632" y="258"/>
                  </a:lnTo>
                  <a:lnTo>
                    <a:pt x="664" y="244"/>
                  </a:lnTo>
                  <a:lnTo>
                    <a:pt x="698" y="234"/>
                  </a:lnTo>
                  <a:lnTo>
                    <a:pt x="730" y="224"/>
                  </a:lnTo>
                  <a:lnTo>
                    <a:pt x="766" y="216"/>
                  </a:lnTo>
                  <a:lnTo>
                    <a:pt x="800" y="210"/>
                  </a:lnTo>
                  <a:lnTo>
                    <a:pt x="836" y="206"/>
                  </a:lnTo>
                  <a:lnTo>
                    <a:pt x="872" y="202"/>
                  </a:lnTo>
                  <a:lnTo>
                    <a:pt x="908" y="202"/>
                  </a:lnTo>
                  <a:lnTo>
                    <a:pt x="944" y="202"/>
                  </a:lnTo>
                  <a:lnTo>
                    <a:pt x="980" y="206"/>
                  </a:lnTo>
                  <a:lnTo>
                    <a:pt x="1014" y="210"/>
                  </a:lnTo>
                  <a:lnTo>
                    <a:pt x="1050" y="216"/>
                  </a:lnTo>
                  <a:lnTo>
                    <a:pt x="1084" y="224"/>
                  </a:lnTo>
                  <a:lnTo>
                    <a:pt x="1118" y="234"/>
                  </a:lnTo>
                  <a:lnTo>
                    <a:pt x="1150" y="244"/>
                  </a:lnTo>
                  <a:lnTo>
                    <a:pt x="1182" y="258"/>
                  </a:lnTo>
                  <a:lnTo>
                    <a:pt x="1214" y="272"/>
                  </a:lnTo>
                  <a:lnTo>
                    <a:pt x="1244" y="286"/>
                  </a:lnTo>
                  <a:lnTo>
                    <a:pt x="1274" y="304"/>
                  </a:lnTo>
                  <a:lnTo>
                    <a:pt x="1302" y="322"/>
                  </a:lnTo>
                  <a:lnTo>
                    <a:pt x="1330" y="342"/>
                  </a:lnTo>
                  <a:lnTo>
                    <a:pt x="1356" y="362"/>
                  </a:lnTo>
                  <a:lnTo>
                    <a:pt x="1382" y="386"/>
                  </a:lnTo>
                  <a:lnTo>
                    <a:pt x="1406" y="408"/>
                  </a:lnTo>
                  <a:lnTo>
                    <a:pt x="1430" y="432"/>
                  </a:lnTo>
                  <a:lnTo>
                    <a:pt x="1452" y="458"/>
                  </a:lnTo>
                  <a:lnTo>
                    <a:pt x="1474" y="486"/>
                  </a:lnTo>
                  <a:lnTo>
                    <a:pt x="1492" y="512"/>
                  </a:lnTo>
                  <a:lnTo>
                    <a:pt x="1512" y="542"/>
                  </a:lnTo>
                  <a:lnTo>
                    <a:pt x="1528" y="572"/>
                  </a:lnTo>
                  <a:lnTo>
                    <a:pt x="1544" y="602"/>
                  </a:lnTo>
                  <a:lnTo>
                    <a:pt x="1558" y="632"/>
                  </a:lnTo>
                  <a:lnTo>
                    <a:pt x="1570" y="664"/>
                  </a:lnTo>
                  <a:lnTo>
                    <a:pt x="1582" y="698"/>
                  </a:lnTo>
                  <a:lnTo>
                    <a:pt x="1592" y="732"/>
                  </a:lnTo>
                  <a:lnTo>
                    <a:pt x="1598" y="766"/>
                  </a:lnTo>
                  <a:lnTo>
                    <a:pt x="1606" y="800"/>
                  </a:lnTo>
                  <a:lnTo>
                    <a:pt x="1610" y="836"/>
                  </a:lnTo>
                  <a:lnTo>
                    <a:pt x="1612" y="872"/>
                  </a:lnTo>
                  <a:lnTo>
                    <a:pt x="1614" y="908"/>
                  </a:lnTo>
                  <a:lnTo>
                    <a:pt x="1612" y="944"/>
                  </a:lnTo>
                  <a:lnTo>
                    <a:pt x="1610" y="980"/>
                  </a:lnTo>
                  <a:lnTo>
                    <a:pt x="1606" y="1016"/>
                  </a:lnTo>
                  <a:lnTo>
                    <a:pt x="1598" y="1050"/>
                  </a:lnTo>
                  <a:lnTo>
                    <a:pt x="1592" y="1084"/>
                  </a:lnTo>
                  <a:lnTo>
                    <a:pt x="1582" y="1118"/>
                  </a:lnTo>
                  <a:lnTo>
                    <a:pt x="1570" y="1150"/>
                  </a:lnTo>
                  <a:lnTo>
                    <a:pt x="1558" y="1182"/>
                  </a:lnTo>
                  <a:lnTo>
                    <a:pt x="1544" y="1214"/>
                  </a:lnTo>
                  <a:lnTo>
                    <a:pt x="1528" y="1244"/>
                  </a:lnTo>
                  <a:lnTo>
                    <a:pt x="1512" y="1274"/>
                  </a:lnTo>
                  <a:lnTo>
                    <a:pt x="1492" y="1302"/>
                  </a:lnTo>
                  <a:lnTo>
                    <a:pt x="1474" y="1330"/>
                  </a:lnTo>
                  <a:lnTo>
                    <a:pt x="1452" y="1356"/>
                  </a:lnTo>
                  <a:lnTo>
                    <a:pt x="1430" y="1382"/>
                  </a:lnTo>
                  <a:lnTo>
                    <a:pt x="1406" y="1406"/>
                  </a:lnTo>
                  <a:lnTo>
                    <a:pt x="1382" y="1430"/>
                  </a:lnTo>
                  <a:lnTo>
                    <a:pt x="1356" y="1452"/>
                  </a:lnTo>
                  <a:lnTo>
                    <a:pt x="1330" y="1474"/>
                  </a:lnTo>
                  <a:lnTo>
                    <a:pt x="1302" y="1492"/>
                  </a:lnTo>
                  <a:lnTo>
                    <a:pt x="1274" y="1512"/>
                  </a:lnTo>
                  <a:lnTo>
                    <a:pt x="1244" y="1528"/>
                  </a:lnTo>
                  <a:lnTo>
                    <a:pt x="1214" y="1544"/>
                  </a:lnTo>
                  <a:lnTo>
                    <a:pt x="1182" y="1558"/>
                  </a:lnTo>
                  <a:lnTo>
                    <a:pt x="1150" y="1570"/>
                  </a:lnTo>
                  <a:lnTo>
                    <a:pt x="1118" y="1582"/>
                  </a:lnTo>
                  <a:lnTo>
                    <a:pt x="1084" y="1592"/>
                  </a:lnTo>
                  <a:lnTo>
                    <a:pt x="1050" y="1600"/>
                  </a:lnTo>
                  <a:lnTo>
                    <a:pt x="1014" y="1606"/>
                  </a:lnTo>
                  <a:lnTo>
                    <a:pt x="980" y="1610"/>
                  </a:lnTo>
                  <a:lnTo>
                    <a:pt x="944" y="1612"/>
                  </a:lnTo>
                  <a:lnTo>
                    <a:pt x="908" y="161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cap="rnd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Freeform 675"/>
            <p:cNvSpPr>
              <a:spLocks noEditPoints="1"/>
            </p:cNvSpPr>
            <p:nvPr/>
          </p:nvSpPr>
          <p:spPr bwMode="auto">
            <a:xfrm rot="21275257">
              <a:off x="940378" y="1649334"/>
              <a:ext cx="3429000" cy="3429000"/>
            </a:xfrm>
            <a:custGeom>
              <a:avLst/>
              <a:gdLst>
                <a:gd name="T0" fmla="*/ 2147483647 w 2622"/>
                <a:gd name="T1" fmla="*/ 2147483647 h 2622"/>
                <a:gd name="T2" fmla="*/ 2147483647 w 2622"/>
                <a:gd name="T3" fmla="*/ 2147483647 h 2622"/>
                <a:gd name="T4" fmla="*/ 2147483647 w 2622"/>
                <a:gd name="T5" fmla="*/ 2147483647 h 2622"/>
                <a:gd name="T6" fmla="*/ 2147483647 w 2622"/>
                <a:gd name="T7" fmla="*/ 2147483647 h 2622"/>
                <a:gd name="T8" fmla="*/ 2147483647 w 2622"/>
                <a:gd name="T9" fmla="*/ 2147483647 h 2622"/>
                <a:gd name="T10" fmla="*/ 2147483647 w 2622"/>
                <a:gd name="T11" fmla="*/ 2147483647 h 2622"/>
                <a:gd name="T12" fmla="*/ 2147483647 w 2622"/>
                <a:gd name="T13" fmla="*/ 2147483647 h 2622"/>
                <a:gd name="T14" fmla="*/ 2147483647 w 2622"/>
                <a:gd name="T15" fmla="*/ 2147483647 h 2622"/>
                <a:gd name="T16" fmla="*/ 2147483647 w 2622"/>
                <a:gd name="T17" fmla="*/ 2147483647 h 2622"/>
                <a:gd name="T18" fmla="*/ 2147483647 w 2622"/>
                <a:gd name="T19" fmla="*/ 2147483647 h 2622"/>
                <a:gd name="T20" fmla="*/ 2147483647 w 2622"/>
                <a:gd name="T21" fmla="*/ 2147483647 h 2622"/>
                <a:gd name="T22" fmla="*/ 2147483647 w 2622"/>
                <a:gd name="T23" fmla="*/ 2147483647 h 2622"/>
                <a:gd name="T24" fmla="*/ 2147483647 w 2622"/>
                <a:gd name="T25" fmla="*/ 2147483647 h 2622"/>
                <a:gd name="T26" fmla="*/ 2147483647 w 2622"/>
                <a:gd name="T27" fmla="*/ 2147483647 h 2622"/>
                <a:gd name="T28" fmla="*/ 2147483647 w 2622"/>
                <a:gd name="T29" fmla="*/ 2147483647 h 2622"/>
                <a:gd name="T30" fmla="*/ 2147483647 w 2622"/>
                <a:gd name="T31" fmla="*/ 2147483647 h 2622"/>
                <a:gd name="T32" fmla="*/ 2147483647 w 2622"/>
                <a:gd name="T33" fmla="*/ 2147483647 h 2622"/>
                <a:gd name="T34" fmla="*/ 2147483647 w 2622"/>
                <a:gd name="T35" fmla="*/ 2147483647 h 2622"/>
                <a:gd name="T36" fmla="*/ 2147483647 w 2622"/>
                <a:gd name="T37" fmla="*/ 2147483647 h 2622"/>
                <a:gd name="T38" fmla="*/ 2147483647 w 2622"/>
                <a:gd name="T39" fmla="*/ 2147483647 h 2622"/>
                <a:gd name="T40" fmla="*/ 2147483647 w 2622"/>
                <a:gd name="T41" fmla="*/ 2147483647 h 2622"/>
                <a:gd name="T42" fmla="*/ 2147483647 w 2622"/>
                <a:gd name="T43" fmla="*/ 2147483647 h 2622"/>
                <a:gd name="T44" fmla="*/ 2147483647 w 2622"/>
                <a:gd name="T45" fmla="*/ 2147483647 h 2622"/>
                <a:gd name="T46" fmla="*/ 2147483647 w 2622"/>
                <a:gd name="T47" fmla="*/ 2147483647 h 2622"/>
                <a:gd name="T48" fmla="*/ 2147483647 w 2622"/>
                <a:gd name="T49" fmla="*/ 2147483647 h 2622"/>
                <a:gd name="T50" fmla="*/ 2147483647 w 2622"/>
                <a:gd name="T51" fmla="*/ 2147483647 h 2622"/>
                <a:gd name="T52" fmla="*/ 2147483647 w 2622"/>
                <a:gd name="T53" fmla="*/ 2147483647 h 2622"/>
                <a:gd name="T54" fmla="*/ 2147483647 w 2622"/>
                <a:gd name="T55" fmla="*/ 2147483647 h 2622"/>
                <a:gd name="T56" fmla="*/ 2147483647 w 2622"/>
                <a:gd name="T57" fmla="*/ 2147483647 h 2622"/>
                <a:gd name="T58" fmla="*/ 2147483647 w 2622"/>
                <a:gd name="T59" fmla="*/ 2147483647 h 2622"/>
                <a:gd name="T60" fmla="*/ 2147483647 w 2622"/>
                <a:gd name="T61" fmla="*/ 2147483647 h 2622"/>
                <a:gd name="T62" fmla="*/ 2147483647 w 2622"/>
                <a:gd name="T63" fmla="*/ 2147483647 h 2622"/>
                <a:gd name="T64" fmla="*/ 2147483647 w 2622"/>
                <a:gd name="T65" fmla="*/ 2147483647 h 2622"/>
                <a:gd name="T66" fmla="*/ 2147483647 w 2622"/>
                <a:gd name="T67" fmla="*/ 2147483647 h 2622"/>
                <a:gd name="T68" fmla="*/ 2147483647 w 2622"/>
                <a:gd name="T69" fmla="*/ 2147483647 h 2622"/>
                <a:gd name="T70" fmla="*/ 2147483647 w 2622"/>
                <a:gd name="T71" fmla="*/ 2147483647 h 2622"/>
                <a:gd name="T72" fmla="*/ 2147483647 w 2622"/>
                <a:gd name="T73" fmla="*/ 2147483647 h 2622"/>
                <a:gd name="T74" fmla="*/ 2147483647 w 2622"/>
                <a:gd name="T75" fmla="*/ 2147483647 h 2622"/>
                <a:gd name="T76" fmla="*/ 2147483647 w 2622"/>
                <a:gd name="T77" fmla="*/ 2147483647 h 2622"/>
                <a:gd name="T78" fmla="*/ 2147483647 w 2622"/>
                <a:gd name="T79" fmla="*/ 2147483647 h 2622"/>
                <a:gd name="T80" fmla="*/ 2147483647 w 2622"/>
                <a:gd name="T81" fmla="*/ 2147483647 h 2622"/>
                <a:gd name="T82" fmla="*/ 2147483647 w 2622"/>
                <a:gd name="T83" fmla="*/ 2147483647 h 2622"/>
                <a:gd name="T84" fmla="*/ 2147483647 w 2622"/>
                <a:gd name="T85" fmla="*/ 2147483647 h 2622"/>
                <a:gd name="T86" fmla="*/ 2147483647 w 2622"/>
                <a:gd name="T87" fmla="*/ 2147483647 h 2622"/>
                <a:gd name="T88" fmla="*/ 2147483647 w 2622"/>
                <a:gd name="T89" fmla="*/ 2147483647 h 2622"/>
                <a:gd name="T90" fmla="*/ 2147483647 w 2622"/>
                <a:gd name="T91" fmla="*/ 2147483647 h 2622"/>
                <a:gd name="T92" fmla="*/ 2147483647 w 2622"/>
                <a:gd name="T93" fmla="*/ 2147483647 h 2622"/>
                <a:gd name="T94" fmla="*/ 2147483647 w 2622"/>
                <a:gd name="T95" fmla="*/ 2147483647 h 2622"/>
                <a:gd name="T96" fmla="*/ 2147483647 w 2622"/>
                <a:gd name="T97" fmla="*/ 2147483647 h 2622"/>
                <a:gd name="T98" fmla="*/ 2147483647 w 2622"/>
                <a:gd name="T99" fmla="*/ 2147483647 h 2622"/>
                <a:gd name="T100" fmla="*/ 2147483647 w 2622"/>
                <a:gd name="T101" fmla="*/ 2147483647 h 2622"/>
                <a:gd name="T102" fmla="*/ 2147483647 w 2622"/>
                <a:gd name="T103" fmla="*/ 2147483647 h 2622"/>
                <a:gd name="T104" fmla="*/ 2147483647 w 2622"/>
                <a:gd name="T105" fmla="*/ 2147483647 h 2622"/>
                <a:gd name="T106" fmla="*/ 2147483647 w 2622"/>
                <a:gd name="T107" fmla="*/ 2147483647 h 262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622"/>
                <a:gd name="T163" fmla="*/ 0 h 2622"/>
                <a:gd name="T164" fmla="*/ 2622 w 2622"/>
                <a:gd name="T165" fmla="*/ 2622 h 262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622" h="2622">
                  <a:moveTo>
                    <a:pt x="2622" y="1382"/>
                  </a:moveTo>
                  <a:lnTo>
                    <a:pt x="2622" y="1240"/>
                  </a:lnTo>
                  <a:lnTo>
                    <a:pt x="2520" y="1240"/>
                  </a:lnTo>
                  <a:lnTo>
                    <a:pt x="2516" y="1196"/>
                  </a:lnTo>
                  <a:lnTo>
                    <a:pt x="2512" y="1152"/>
                  </a:lnTo>
                  <a:lnTo>
                    <a:pt x="2506" y="1110"/>
                  </a:lnTo>
                  <a:lnTo>
                    <a:pt x="2498" y="1068"/>
                  </a:lnTo>
                  <a:lnTo>
                    <a:pt x="2596" y="1040"/>
                  </a:lnTo>
                  <a:lnTo>
                    <a:pt x="2560" y="904"/>
                  </a:lnTo>
                  <a:lnTo>
                    <a:pt x="2460" y="930"/>
                  </a:lnTo>
                  <a:lnTo>
                    <a:pt x="2446" y="888"/>
                  </a:lnTo>
                  <a:lnTo>
                    <a:pt x="2430" y="848"/>
                  </a:lnTo>
                  <a:lnTo>
                    <a:pt x="2412" y="808"/>
                  </a:lnTo>
                  <a:lnTo>
                    <a:pt x="2394" y="768"/>
                  </a:lnTo>
                  <a:lnTo>
                    <a:pt x="2482" y="718"/>
                  </a:lnTo>
                  <a:lnTo>
                    <a:pt x="2412" y="594"/>
                  </a:lnTo>
                  <a:lnTo>
                    <a:pt x="2322" y="646"/>
                  </a:lnTo>
                  <a:lnTo>
                    <a:pt x="2298" y="610"/>
                  </a:lnTo>
                  <a:lnTo>
                    <a:pt x="2272" y="574"/>
                  </a:lnTo>
                  <a:lnTo>
                    <a:pt x="2244" y="540"/>
                  </a:lnTo>
                  <a:lnTo>
                    <a:pt x="2216" y="508"/>
                  </a:lnTo>
                  <a:lnTo>
                    <a:pt x="2290" y="434"/>
                  </a:lnTo>
                  <a:lnTo>
                    <a:pt x="2188" y="334"/>
                  </a:lnTo>
                  <a:lnTo>
                    <a:pt x="2116" y="406"/>
                  </a:lnTo>
                  <a:lnTo>
                    <a:pt x="2082" y="378"/>
                  </a:lnTo>
                  <a:lnTo>
                    <a:pt x="2048" y="352"/>
                  </a:lnTo>
                  <a:lnTo>
                    <a:pt x="2014" y="326"/>
                  </a:lnTo>
                  <a:lnTo>
                    <a:pt x="1978" y="300"/>
                  </a:lnTo>
                  <a:lnTo>
                    <a:pt x="2028" y="212"/>
                  </a:lnTo>
                  <a:lnTo>
                    <a:pt x="1906" y="140"/>
                  </a:lnTo>
                  <a:lnTo>
                    <a:pt x="1854" y="230"/>
                  </a:lnTo>
                  <a:lnTo>
                    <a:pt x="1816" y="210"/>
                  </a:lnTo>
                  <a:lnTo>
                    <a:pt x="1776" y="194"/>
                  </a:lnTo>
                  <a:lnTo>
                    <a:pt x="1734" y="178"/>
                  </a:lnTo>
                  <a:lnTo>
                    <a:pt x="1694" y="162"/>
                  </a:lnTo>
                  <a:lnTo>
                    <a:pt x="1720" y="64"/>
                  </a:lnTo>
                  <a:lnTo>
                    <a:pt x="1582" y="26"/>
                  </a:lnTo>
                  <a:lnTo>
                    <a:pt x="1556" y="126"/>
                  </a:lnTo>
                  <a:lnTo>
                    <a:pt x="1514" y="118"/>
                  </a:lnTo>
                  <a:lnTo>
                    <a:pt x="1470" y="112"/>
                  </a:lnTo>
                  <a:lnTo>
                    <a:pt x="1426" y="106"/>
                  </a:lnTo>
                  <a:lnTo>
                    <a:pt x="1382" y="104"/>
                  </a:lnTo>
                  <a:lnTo>
                    <a:pt x="1382" y="0"/>
                  </a:lnTo>
                  <a:lnTo>
                    <a:pt x="1240" y="0"/>
                  </a:lnTo>
                  <a:lnTo>
                    <a:pt x="1240" y="104"/>
                  </a:lnTo>
                  <a:lnTo>
                    <a:pt x="1196" y="106"/>
                  </a:lnTo>
                  <a:lnTo>
                    <a:pt x="1154" y="112"/>
                  </a:lnTo>
                  <a:lnTo>
                    <a:pt x="1110" y="118"/>
                  </a:lnTo>
                  <a:lnTo>
                    <a:pt x="1068" y="126"/>
                  </a:lnTo>
                  <a:lnTo>
                    <a:pt x="1042" y="26"/>
                  </a:lnTo>
                  <a:lnTo>
                    <a:pt x="904" y="64"/>
                  </a:lnTo>
                  <a:lnTo>
                    <a:pt x="930" y="162"/>
                  </a:lnTo>
                  <a:lnTo>
                    <a:pt x="890" y="178"/>
                  </a:lnTo>
                  <a:lnTo>
                    <a:pt x="848" y="194"/>
                  </a:lnTo>
                  <a:lnTo>
                    <a:pt x="808" y="210"/>
                  </a:lnTo>
                  <a:lnTo>
                    <a:pt x="770" y="230"/>
                  </a:lnTo>
                  <a:lnTo>
                    <a:pt x="718" y="140"/>
                  </a:lnTo>
                  <a:lnTo>
                    <a:pt x="594" y="212"/>
                  </a:lnTo>
                  <a:lnTo>
                    <a:pt x="646" y="300"/>
                  </a:lnTo>
                  <a:lnTo>
                    <a:pt x="610" y="326"/>
                  </a:lnTo>
                  <a:lnTo>
                    <a:pt x="576" y="352"/>
                  </a:lnTo>
                  <a:lnTo>
                    <a:pt x="542" y="378"/>
                  </a:lnTo>
                  <a:lnTo>
                    <a:pt x="508" y="406"/>
                  </a:lnTo>
                  <a:lnTo>
                    <a:pt x="436" y="334"/>
                  </a:lnTo>
                  <a:lnTo>
                    <a:pt x="334" y="434"/>
                  </a:lnTo>
                  <a:lnTo>
                    <a:pt x="408" y="508"/>
                  </a:lnTo>
                  <a:lnTo>
                    <a:pt x="378" y="540"/>
                  </a:lnTo>
                  <a:lnTo>
                    <a:pt x="352" y="574"/>
                  </a:lnTo>
                  <a:lnTo>
                    <a:pt x="326" y="610"/>
                  </a:lnTo>
                  <a:lnTo>
                    <a:pt x="302" y="646"/>
                  </a:lnTo>
                  <a:lnTo>
                    <a:pt x="212" y="594"/>
                  </a:lnTo>
                  <a:lnTo>
                    <a:pt x="140" y="718"/>
                  </a:lnTo>
                  <a:lnTo>
                    <a:pt x="230" y="768"/>
                  </a:lnTo>
                  <a:lnTo>
                    <a:pt x="212" y="808"/>
                  </a:lnTo>
                  <a:lnTo>
                    <a:pt x="194" y="848"/>
                  </a:lnTo>
                  <a:lnTo>
                    <a:pt x="178" y="888"/>
                  </a:lnTo>
                  <a:lnTo>
                    <a:pt x="164" y="930"/>
                  </a:lnTo>
                  <a:lnTo>
                    <a:pt x="64" y="904"/>
                  </a:lnTo>
                  <a:lnTo>
                    <a:pt x="26" y="1040"/>
                  </a:lnTo>
                  <a:lnTo>
                    <a:pt x="126" y="1068"/>
                  </a:lnTo>
                  <a:lnTo>
                    <a:pt x="118" y="1110"/>
                  </a:lnTo>
                  <a:lnTo>
                    <a:pt x="112" y="1152"/>
                  </a:lnTo>
                  <a:lnTo>
                    <a:pt x="108" y="1196"/>
                  </a:lnTo>
                  <a:lnTo>
                    <a:pt x="104" y="1240"/>
                  </a:lnTo>
                  <a:lnTo>
                    <a:pt x="0" y="1240"/>
                  </a:lnTo>
                  <a:lnTo>
                    <a:pt x="0" y="1382"/>
                  </a:lnTo>
                  <a:lnTo>
                    <a:pt x="104" y="1382"/>
                  </a:lnTo>
                  <a:lnTo>
                    <a:pt x="108" y="1426"/>
                  </a:lnTo>
                  <a:lnTo>
                    <a:pt x="112" y="1470"/>
                  </a:lnTo>
                  <a:lnTo>
                    <a:pt x="118" y="1512"/>
                  </a:lnTo>
                  <a:lnTo>
                    <a:pt x="126" y="1556"/>
                  </a:lnTo>
                  <a:lnTo>
                    <a:pt x="26" y="1582"/>
                  </a:lnTo>
                  <a:lnTo>
                    <a:pt x="64" y="1720"/>
                  </a:lnTo>
                  <a:lnTo>
                    <a:pt x="164" y="1692"/>
                  </a:lnTo>
                  <a:lnTo>
                    <a:pt x="178" y="1734"/>
                  </a:lnTo>
                  <a:lnTo>
                    <a:pt x="194" y="1774"/>
                  </a:lnTo>
                  <a:lnTo>
                    <a:pt x="212" y="1814"/>
                  </a:lnTo>
                  <a:lnTo>
                    <a:pt x="230" y="1854"/>
                  </a:lnTo>
                  <a:lnTo>
                    <a:pt x="140" y="1906"/>
                  </a:lnTo>
                  <a:lnTo>
                    <a:pt x="212" y="2028"/>
                  </a:lnTo>
                  <a:lnTo>
                    <a:pt x="302" y="1978"/>
                  </a:lnTo>
                  <a:lnTo>
                    <a:pt x="326" y="2014"/>
                  </a:lnTo>
                  <a:lnTo>
                    <a:pt x="352" y="2048"/>
                  </a:lnTo>
                  <a:lnTo>
                    <a:pt x="378" y="2082"/>
                  </a:lnTo>
                  <a:lnTo>
                    <a:pt x="408" y="2116"/>
                  </a:lnTo>
                  <a:lnTo>
                    <a:pt x="334" y="2188"/>
                  </a:lnTo>
                  <a:lnTo>
                    <a:pt x="436" y="2288"/>
                  </a:lnTo>
                  <a:lnTo>
                    <a:pt x="508" y="2216"/>
                  </a:lnTo>
                  <a:lnTo>
                    <a:pt x="542" y="2244"/>
                  </a:lnTo>
                  <a:lnTo>
                    <a:pt x="576" y="2272"/>
                  </a:lnTo>
                  <a:lnTo>
                    <a:pt x="610" y="2298"/>
                  </a:lnTo>
                  <a:lnTo>
                    <a:pt x="646" y="2322"/>
                  </a:lnTo>
                  <a:lnTo>
                    <a:pt x="594" y="2412"/>
                  </a:lnTo>
                  <a:lnTo>
                    <a:pt x="718" y="2482"/>
                  </a:lnTo>
                  <a:lnTo>
                    <a:pt x="770" y="2394"/>
                  </a:lnTo>
                  <a:lnTo>
                    <a:pt x="808" y="2412"/>
                  </a:lnTo>
                  <a:lnTo>
                    <a:pt x="848" y="2430"/>
                  </a:lnTo>
                  <a:lnTo>
                    <a:pt x="890" y="2446"/>
                  </a:lnTo>
                  <a:lnTo>
                    <a:pt x="930" y="2460"/>
                  </a:lnTo>
                  <a:lnTo>
                    <a:pt x="904" y="2560"/>
                  </a:lnTo>
                  <a:lnTo>
                    <a:pt x="1042" y="2596"/>
                  </a:lnTo>
                  <a:lnTo>
                    <a:pt x="1068" y="2498"/>
                  </a:lnTo>
                  <a:lnTo>
                    <a:pt x="1110" y="2504"/>
                  </a:lnTo>
                  <a:lnTo>
                    <a:pt x="1154" y="2512"/>
                  </a:lnTo>
                  <a:lnTo>
                    <a:pt x="1196" y="2516"/>
                  </a:lnTo>
                  <a:lnTo>
                    <a:pt x="1240" y="2520"/>
                  </a:lnTo>
                  <a:lnTo>
                    <a:pt x="1240" y="2622"/>
                  </a:lnTo>
                  <a:lnTo>
                    <a:pt x="1382" y="2622"/>
                  </a:lnTo>
                  <a:lnTo>
                    <a:pt x="1382" y="2520"/>
                  </a:lnTo>
                  <a:lnTo>
                    <a:pt x="1426" y="2516"/>
                  </a:lnTo>
                  <a:lnTo>
                    <a:pt x="1470" y="2512"/>
                  </a:lnTo>
                  <a:lnTo>
                    <a:pt x="1514" y="2504"/>
                  </a:lnTo>
                  <a:lnTo>
                    <a:pt x="1556" y="2498"/>
                  </a:lnTo>
                  <a:lnTo>
                    <a:pt x="1582" y="2596"/>
                  </a:lnTo>
                  <a:lnTo>
                    <a:pt x="1720" y="2560"/>
                  </a:lnTo>
                  <a:lnTo>
                    <a:pt x="1694" y="2460"/>
                  </a:lnTo>
                  <a:lnTo>
                    <a:pt x="1734" y="2446"/>
                  </a:lnTo>
                  <a:lnTo>
                    <a:pt x="1776" y="2430"/>
                  </a:lnTo>
                  <a:lnTo>
                    <a:pt x="1816" y="2412"/>
                  </a:lnTo>
                  <a:lnTo>
                    <a:pt x="1854" y="2394"/>
                  </a:lnTo>
                  <a:lnTo>
                    <a:pt x="1906" y="2482"/>
                  </a:lnTo>
                  <a:lnTo>
                    <a:pt x="2028" y="2412"/>
                  </a:lnTo>
                  <a:lnTo>
                    <a:pt x="1978" y="2322"/>
                  </a:lnTo>
                  <a:lnTo>
                    <a:pt x="2014" y="2298"/>
                  </a:lnTo>
                  <a:lnTo>
                    <a:pt x="2048" y="2272"/>
                  </a:lnTo>
                  <a:lnTo>
                    <a:pt x="2082" y="2244"/>
                  </a:lnTo>
                  <a:lnTo>
                    <a:pt x="2116" y="2216"/>
                  </a:lnTo>
                  <a:lnTo>
                    <a:pt x="2188" y="2288"/>
                  </a:lnTo>
                  <a:lnTo>
                    <a:pt x="2290" y="2188"/>
                  </a:lnTo>
                  <a:lnTo>
                    <a:pt x="2216" y="2116"/>
                  </a:lnTo>
                  <a:lnTo>
                    <a:pt x="2244" y="2082"/>
                  </a:lnTo>
                  <a:lnTo>
                    <a:pt x="2272" y="2048"/>
                  </a:lnTo>
                  <a:lnTo>
                    <a:pt x="2298" y="2014"/>
                  </a:lnTo>
                  <a:lnTo>
                    <a:pt x="2322" y="1978"/>
                  </a:lnTo>
                  <a:lnTo>
                    <a:pt x="2412" y="2028"/>
                  </a:lnTo>
                  <a:lnTo>
                    <a:pt x="2482" y="1906"/>
                  </a:lnTo>
                  <a:lnTo>
                    <a:pt x="2394" y="1854"/>
                  </a:lnTo>
                  <a:lnTo>
                    <a:pt x="2412" y="1814"/>
                  </a:lnTo>
                  <a:lnTo>
                    <a:pt x="2430" y="1774"/>
                  </a:lnTo>
                  <a:lnTo>
                    <a:pt x="2446" y="1734"/>
                  </a:lnTo>
                  <a:lnTo>
                    <a:pt x="2460" y="1692"/>
                  </a:lnTo>
                  <a:lnTo>
                    <a:pt x="2560" y="1720"/>
                  </a:lnTo>
                  <a:lnTo>
                    <a:pt x="2596" y="1582"/>
                  </a:lnTo>
                  <a:lnTo>
                    <a:pt x="2498" y="1556"/>
                  </a:lnTo>
                  <a:lnTo>
                    <a:pt x="2506" y="1512"/>
                  </a:lnTo>
                  <a:lnTo>
                    <a:pt x="2512" y="1470"/>
                  </a:lnTo>
                  <a:lnTo>
                    <a:pt x="2516" y="1426"/>
                  </a:lnTo>
                  <a:lnTo>
                    <a:pt x="2520" y="1382"/>
                  </a:lnTo>
                  <a:lnTo>
                    <a:pt x="2622" y="1382"/>
                  </a:lnTo>
                  <a:close/>
                  <a:moveTo>
                    <a:pt x="1312" y="2420"/>
                  </a:moveTo>
                  <a:lnTo>
                    <a:pt x="1312" y="2420"/>
                  </a:lnTo>
                  <a:lnTo>
                    <a:pt x="1254" y="2420"/>
                  </a:lnTo>
                  <a:lnTo>
                    <a:pt x="1198" y="2416"/>
                  </a:lnTo>
                  <a:lnTo>
                    <a:pt x="1142" y="2408"/>
                  </a:lnTo>
                  <a:lnTo>
                    <a:pt x="1088" y="2398"/>
                  </a:lnTo>
                  <a:lnTo>
                    <a:pt x="1034" y="2386"/>
                  </a:lnTo>
                  <a:lnTo>
                    <a:pt x="982" y="2370"/>
                  </a:lnTo>
                  <a:lnTo>
                    <a:pt x="930" y="2354"/>
                  </a:lnTo>
                  <a:lnTo>
                    <a:pt x="880" y="2334"/>
                  </a:lnTo>
                  <a:lnTo>
                    <a:pt x="830" y="2312"/>
                  </a:lnTo>
                  <a:lnTo>
                    <a:pt x="782" y="2286"/>
                  </a:lnTo>
                  <a:lnTo>
                    <a:pt x="736" y="2260"/>
                  </a:lnTo>
                  <a:lnTo>
                    <a:pt x="692" y="2232"/>
                  </a:lnTo>
                  <a:lnTo>
                    <a:pt x="648" y="2200"/>
                  </a:lnTo>
                  <a:lnTo>
                    <a:pt x="606" y="2168"/>
                  </a:lnTo>
                  <a:lnTo>
                    <a:pt x="566" y="2132"/>
                  </a:lnTo>
                  <a:lnTo>
                    <a:pt x="528" y="2096"/>
                  </a:lnTo>
                  <a:lnTo>
                    <a:pt x="490" y="2058"/>
                  </a:lnTo>
                  <a:lnTo>
                    <a:pt x="456" y="2018"/>
                  </a:lnTo>
                  <a:lnTo>
                    <a:pt x="422" y="1976"/>
                  </a:lnTo>
                  <a:lnTo>
                    <a:pt x="392" y="1932"/>
                  </a:lnTo>
                  <a:lnTo>
                    <a:pt x="362" y="1886"/>
                  </a:lnTo>
                  <a:lnTo>
                    <a:pt x="336" y="1840"/>
                  </a:lnTo>
                  <a:lnTo>
                    <a:pt x="312" y="1792"/>
                  </a:lnTo>
                  <a:lnTo>
                    <a:pt x="290" y="1744"/>
                  </a:lnTo>
                  <a:lnTo>
                    <a:pt x="270" y="1692"/>
                  </a:lnTo>
                  <a:lnTo>
                    <a:pt x="252" y="1642"/>
                  </a:lnTo>
                  <a:lnTo>
                    <a:pt x="238" y="1588"/>
                  </a:lnTo>
                  <a:lnTo>
                    <a:pt x="224" y="1534"/>
                  </a:lnTo>
                  <a:lnTo>
                    <a:pt x="216" y="1480"/>
                  </a:lnTo>
                  <a:lnTo>
                    <a:pt x="208" y="1424"/>
                  </a:lnTo>
                  <a:lnTo>
                    <a:pt x="204" y="1368"/>
                  </a:lnTo>
                  <a:lnTo>
                    <a:pt x="202" y="1312"/>
                  </a:lnTo>
                  <a:lnTo>
                    <a:pt x="204" y="1254"/>
                  </a:lnTo>
                  <a:lnTo>
                    <a:pt x="208" y="1198"/>
                  </a:lnTo>
                  <a:lnTo>
                    <a:pt x="216" y="1142"/>
                  </a:lnTo>
                  <a:lnTo>
                    <a:pt x="224" y="1088"/>
                  </a:lnTo>
                  <a:lnTo>
                    <a:pt x="238" y="1034"/>
                  </a:lnTo>
                  <a:lnTo>
                    <a:pt x="252" y="982"/>
                  </a:lnTo>
                  <a:lnTo>
                    <a:pt x="270" y="930"/>
                  </a:lnTo>
                  <a:lnTo>
                    <a:pt x="290" y="880"/>
                  </a:lnTo>
                  <a:lnTo>
                    <a:pt x="312" y="830"/>
                  </a:lnTo>
                  <a:lnTo>
                    <a:pt x="336" y="782"/>
                  </a:lnTo>
                  <a:lnTo>
                    <a:pt x="362" y="736"/>
                  </a:lnTo>
                  <a:lnTo>
                    <a:pt x="392" y="692"/>
                  </a:lnTo>
                  <a:lnTo>
                    <a:pt x="422" y="648"/>
                  </a:lnTo>
                  <a:lnTo>
                    <a:pt x="456" y="606"/>
                  </a:lnTo>
                  <a:lnTo>
                    <a:pt x="490" y="566"/>
                  </a:lnTo>
                  <a:lnTo>
                    <a:pt x="528" y="526"/>
                  </a:lnTo>
                  <a:lnTo>
                    <a:pt x="566" y="490"/>
                  </a:lnTo>
                  <a:lnTo>
                    <a:pt x="606" y="456"/>
                  </a:lnTo>
                  <a:lnTo>
                    <a:pt x="648" y="422"/>
                  </a:lnTo>
                  <a:lnTo>
                    <a:pt x="692" y="392"/>
                  </a:lnTo>
                  <a:lnTo>
                    <a:pt x="736" y="362"/>
                  </a:lnTo>
                  <a:lnTo>
                    <a:pt x="782" y="336"/>
                  </a:lnTo>
                  <a:lnTo>
                    <a:pt x="830" y="312"/>
                  </a:lnTo>
                  <a:lnTo>
                    <a:pt x="880" y="290"/>
                  </a:lnTo>
                  <a:lnTo>
                    <a:pt x="930" y="270"/>
                  </a:lnTo>
                  <a:lnTo>
                    <a:pt x="982" y="252"/>
                  </a:lnTo>
                  <a:lnTo>
                    <a:pt x="1034" y="236"/>
                  </a:lnTo>
                  <a:lnTo>
                    <a:pt x="1088" y="224"/>
                  </a:lnTo>
                  <a:lnTo>
                    <a:pt x="1142" y="214"/>
                  </a:lnTo>
                  <a:lnTo>
                    <a:pt x="1198" y="208"/>
                  </a:lnTo>
                  <a:lnTo>
                    <a:pt x="1254" y="204"/>
                  </a:lnTo>
                  <a:lnTo>
                    <a:pt x="1312" y="202"/>
                  </a:lnTo>
                  <a:lnTo>
                    <a:pt x="1368" y="204"/>
                  </a:lnTo>
                  <a:lnTo>
                    <a:pt x="1426" y="208"/>
                  </a:lnTo>
                  <a:lnTo>
                    <a:pt x="1480" y="214"/>
                  </a:lnTo>
                  <a:lnTo>
                    <a:pt x="1536" y="224"/>
                  </a:lnTo>
                  <a:lnTo>
                    <a:pt x="1588" y="236"/>
                  </a:lnTo>
                  <a:lnTo>
                    <a:pt x="1642" y="252"/>
                  </a:lnTo>
                  <a:lnTo>
                    <a:pt x="1694" y="270"/>
                  </a:lnTo>
                  <a:lnTo>
                    <a:pt x="1744" y="290"/>
                  </a:lnTo>
                  <a:lnTo>
                    <a:pt x="1792" y="312"/>
                  </a:lnTo>
                  <a:lnTo>
                    <a:pt x="1840" y="336"/>
                  </a:lnTo>
                  <a:lnTo>
                    <a:pt x="1886" y="362"/>
                  </a:lnTo>
                  <a:lnTo>
                    <a:pt x="1932" y="392"/>
                  </a:lnTo>
                  <a:lnTo>
                    <a:pt x="1976" y="422"/>
                  </a:lnTo>
                  <a:lnTo>
                    <a:pt x="2018" y="456"/>
                  </a:lnTo>
                  <a:lnTo>
                    <a:pt x="2058" y="490"/>
                  </a:lnTo>
                  <a:lnTo>
                    <a:pt x="2096" y="526"/>
                  </a:lnTo>
                  <a:lnTo>
                    <a:pt x="2132" y="566"/>
                  </a:lnTo>
                  <a:lnTo>
                    <a:pt x="2168" y="606"/>
                  </a:lnTo>
                  <a:lnTo>
                    <a:pt x="2200" y="648"/>
                  </a:lnTo>
                  <a:lnTo>
                    <a:pt x="2232" y="692"/>
                  </a:lnTo>
                  <a:lnTo>
                    <a:pt x="2260" y="736"/>
                  </a:lnTo>
                  <a:lnTo>
                    <a:pt x="2288" y="782"/>
                  </a:lnTo>
                  <a:lnTo>
                    <a:pt x="2312" y="830"/>
                  </a:lnTo>
                  <a:lnTo>
                    <a:pt x="2334" y="880"/>
                  </a:lnTo>
                  <a:lnTo>
                    <a:pt x="2354" y="930"/>
                  </a:lnTo>
                  <a:lnTo>
                    <a:pt x="2372" y="982"/>
                  </a:lnTo>
                  <a:lnTo>
                    <a:pt x="2386" y="1034"/>
                  </a:lnTo>
                  <a:lnTo>
                    <a:pt x="2398" y="1088"/>
                  </a:lnTo>
                  <a:lnTo>
                    <a:pt x="2408" y="1142"/>
                  </a:lnTo>
                  <a:lnTo>
                    <a:pt x="2416" y="1198"/>
                  </a:lnTo>
                  <a:lnTo>
                    <a:pt x="2420" y="1254"/>
                  </a:lnTo>
                  <a:lnTo>
                    <a:pt x="2422" y="1312"/>
                  </a:lnTo>
                  <a:lnTo>
                    <a:pt x="2420" y="1368"/>
                  </a:lnTo>
                  <a:lnTo>
                    <a:pt x="2416" y="1424"/>
                  </a:lnTo>
                  <a:lnTo>
                    <a:pt x="2408" y="1480"/>
                  </a:lnTo>
                  <a:lnTo>
                    <a:pt x="2398" y="1534"/>
                  </a:lnTo>
                  <a:lnTo>
                    <a:pt x="2386" y="1588"/>
                  </a:lnTo>
                  <a:lnTo>
                    <a:pt x="2372" y="1642"/>
                  </a:lnTo>
                  <a:lnTo>
                    <a:pt x="2354" y="1692"/>
                  </a:lnTo>
                  <a:lnTo>
                    <a:pt x="2334" y="1744"/>
                  </a:lnTo>
                  <a:lnTo>
                    <a:pt x="2312" y="1792"/>
                  </a:lnTo>
                  <a:lnTo>
                    <a:pt x="2288" y="1840"/>
                  </a:lnTo>
                  <a:lnTo>
                    <a:pt x="2260" y="1886"/>
                  </a:lnTo>
                  <a:lnTo>
                    <a:pt x="2232" y="1932"/>
                  </a:lnTo>
                  <a:lnTo>
                    <a:pt x="2200" y="1976"/>
                  </a:lnTo>
                  <a:lnTo>
                    <a:pt x="2168" y="2018"/>
                  </a:lnTo>
                  <a:lnTo>
                    <a:pt x="2132" y="2058"/>
                  </a:lnTo>
                  <a:lnTo>
                    <a:pt x="2096" y="2096"/>
                  </a:lnTo>
                  <a:lnTo>
                    <a:pt x="2058" y="2132"/>
                  </a:lnTo>
                  <a:lnTo>
                    <a:pt x="2018" y="2168"/>
                  </a:lnTo>
                  <a:lnTo>
                    <a:pt x="1976" y="2200"/>
                  </a:lnTo>
                  <a:lnTo>
                    <a:pt x="1932" y="2232"/>
                  </a:lnTo>
                  <a:lnTo>
                    <a:pt x="1886" y="2260"/>
                  </a:lnTo>
                  <a:lnTo>
                    <a:pt x="1840" y="2286"/>
                  </a:lnTo>
                  <a:lnTo>
                    <a:pt x="1792" y="2312"/>
                  </a:lnTo>
                  <a:lnTo>
                    <a:pt x="1744" y="2334"/>
                  </a:lnTo>
                  <a:lnTo>
                    <a:pt x="1694" y="2354"/>
                  </a:lnTo>
                  <a:lnTo>
                    <a:pt x="1642" y="2370"/>
                  </a:lnTo>
                  <a:lnTo>
                    <a:pt x="1588" y="2386"/>
                  </a:lnTo>
                  <a:lnTo>
                    <a:pt x="1536" y="2398"/>
                  </a:lnTo>
                  <a:lnTo>
                    <a:pt x="1480" y="2408"/>
                  </a:lnTo>
                  <a:lnTo>
                    <a:pt x="1426" y="2416"/>
                  </a:lnTo>
                  <a:lnTo>
                    <a:pt x="1368" y="2420"/>
                  </a:lnTo>
                  <a:lnTo>
                    <a:pt x="1312" y="2420"/>
                  </a:lnTo>
                  <a:close/>
                </a:path>
              </a:pathLst>
            </a:custGeom>
            <a:solidFill>
              <a:schemeClr val="accent1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cap="rnd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Oval 676"/>
            <p:cNvSpPr>
              <a:spLocks noChangeArrowheads="1"/>
            </p:cNvSpPr>
            <p:nvPr/>
          </p:nvSpPr>
          <p:spPr bwMode="auto">
            <a:xfrm rot="21275257">
              <a:off x="1307091" y="2016046"/>
              <a:ext cx="2695575" cy="26939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ko-KR" altLang="en-US" sz="9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Oval 677"/>
            <p:cNvSpPr>
              <a:spLocks noChangeArrowheads="1"/>
            </p:cNvSpPr>
            <p:nvPr/>
          </p:nvSpPr>
          <p:spPr bwMode="auto">
            <a:xfrm rot="21275257">
              <a:off x="4617028" y="1993821"/>
              <a:ext cx="1801813" cy="1801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ko-KR" altLang="en-US" sz="9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Freeform 679"/>
            <p:cNvSpPr>
              <a:spLocks noEditPoints="1"/>
            </p:cNvSpPr>
            <p:nvPr/>
          </p:nvSpPr>
          <p:spPr bwMode="auto">
            <a:xfrm rot="21275257">
              <a:off x="5693353" y="3676571"/>
              <a:ext cx="2303463" cy="2305050"/>
            </a:xfrm>
            <a:custGeom>
              <a:avLst/>
              <a:gdLst>
                <a:gd name="T0" fmla="*/ 2147483647 w 1816"/>
                <a:gd name="T1" fmla="*/ 2147483647 h 1816"/>
                <a:gd name="T2" fmla="*/ 2147483647 w 1816"/>
                <a:gd name="T3" fmla="*/ 2147483647 h 1816"/>
                <a:gd name="T4" fmla="*/ 2147483647 w 1816"/>
                <a:gd name="T5" fmla="*/ 2147483647 h 1816"/>
                <a:gd name="T6" fmla="*/ 2147483647 w 1816"/>
                <a:gd name="T7" fmla="*/ 2147483647 h 1816"/>
                <a:gd name="T8" fmla="*/ 2147483647 w 1816"/>
                <a:gd name="T9" fmla="*/ 2147483647 h 1816"/>
                <a:gd name="T10" fmla="*/ 2147483647 w 1816"/>
                <a:gd name="T11" fmla="*/ 2147483647 h 1816"/>
                <a:gd name="T12" fmla="*/ 2147483647 w 1816"/>
                <a:gd name="T13" fmla="*/ 2147483647 h 1816"/>
                <a:gd name="T14" fmla="*/ 2147483647 w 1816"/>
                <a:gd name="T15" fmla="*/ 2147483647 h 1816"/>
                <a:gd name="T16" fmla="*/ 2147483647 w 1816"/>
                <a:gd name="T17" fmla="*/ 2147483647 h 1816"/>
                <a:gd name="T18" fmla="*/ 2147483647 w 1816"/>
                <a:gd name="T19" fmla="*/ 2147483647 h 1816"/>
                <a:gd name="T20" fmla="*/ 2147483647 w 1816"/>
                <a:gd name="T21" fmla="*/ 2147483647 h 1816"/>
                <a:gd name="T22" fmla="*/ 2147483647 w 1816"/>
                <a:gd name="T23" fmla="*/ 2147483647 h 1816"/>
                <a:gd name="T24" fmla="*/ 0 w 1816"/>
                <a:gd name="T25" fmla="*/ 2147483647 h 1816"/>
                <a:gd name="T26" fmla="*/ 2147483647 w 1816"/>
                <a:gd name="T27" fmla="*/ 2147483647 h 1816"/>
                <a:gd name="T28" fmla="*/ 2147483647 w 1816"/>
                <a:gd name="T29" fmla="*/ 2147483647 h 1816"/>
                <a:gd name="T30" fmla="*/ 2147483647 w 1816"/>
                <a:gd name="T31" fmla="*/ 2147483647 h 1816"/>
                <a:gd name="T32" fmla="*/ 2147483647 w 1816"/>
                <a:gd name="T33" fmla="*/ 2147483647 h 1816"/>
                <a:gd name="T34" fmla="*/ 2147483647 w 1816"/>
                <a:gd name="T35" fmla="*/ 2147483647 h 1816"/>
                <a:gd name="T36" fmla="*/ 2147483647 w 1816"/>
                <a:gd name="T37" fmla="*/ 2147483647 h 1816"/>
                <a:gd name="T38" fmla="*/ 2147483647 w 1816"/>
                <a:gd name="T39" fmla="*/ 2147483647 h 1816"/>
                <a:gd name="T40" fmla="*/ 2147483647 w 1816"/>
                <a:gd name="T41" fmla="*/ 2147483647 h 1816"/>
                <a:gd name="T42" fmla="*/ 2147483647 w 1816"/>
                <a:gd name="T43" fmla="*/ 2147483647 h 1816"/>
                <a:gd name="T44" fmla="*/ 2147483647 w 1816"/>
                <a:gd name="T45" fmla="*/ 2147483647 h 1816"/>
                <a:gd name="T46" fmla="*/ 2147483647 w 1816"/>
                <a:gd name="T47" fmla="*/ 2147483647 h 1816"/>
                <a:gd name="T48" fmla="*/ 2147483647 w 1816"/>
                <a:gd name="T49" fmla="*/ 2147483647 h 1816"/>
                <a:gd name="T50" fmla="*/ 2147483647 w 1816"/>
                <a:gd name="T51" fmla="*/ 2147483647 h 1816"/>
                <a:gd name="T52" fmla="*/ 2147483647 w 1816"/>
                <a:gd name="T53" fmla="*/ 2147483647 h 1816"/>
                <a:gd name="T54" fmla="*/ 2147483647 w 1816"/>
                <a:gd name="T55" fmla="*/ 2147483647 h 1816"/>
                <a:gd name="T56" fmla="*/ 2147483647 w 1816"/>
                <a:gd name="T57" fmla="*/ 2147483647 h 1816"/>
                <a:gd name="T58" fmla="*/ 2147483647 w 1816"/>
                <a:gd name="T59" fmla="*/ 2147483647 h 1816"/>
                <a:gd name="T60" fmla="*/ 2147483647 w 1816"/>
                <a:gd name="T61" fmla="*/ 2147483647 h 1816"/>
                <a:gd name="T62" fmla="*/ 2147483647 w 1816"/>
                <a:gd name="T63" fmla="*/ 2147483647 h 1816"/>
                <a:gd name="T64" fmla="*/ 2147483647 w 1816"/>
                <a:gd name="T65" fmla="*/ 2147483647 h 1816"/>
                <a:gd name="T66" fmla="*/ 2147483647 w 1816"/>
                <a:gd name="T67" fmla="*/ 2147483647 h 1816"/>
                <a:gd name="T68" fmla="*/ 2147483647 w 1816"/>
                <a:gd name="T69" fmla="*/ 2147483647 h 1816"/>
                <a:gd name="T70" fmla="*/ 2147483647 w 1816"/>
                <a:gd name="T71" fmla="*/ 2147483647 h 1816"/>
                <a:gd name="T72" fmla="*/ 2147483647 w 1816"/>
                <a:gd name="T73" fmla="*/ 2147483647 h 1816"/>
                <a:gd name="T74" fmla="*/ 2147483647 w 1816"/>
                <a:gd name="T75" fmla="*/ 2147483647 h 1816"/>
                <a:gd name="T76" fmla="*/ 2147483647 w 1816"/>
                <a:gd name="T77" fmla="*/ 2147483647 h 1816"/>
                <a:gd name="T78" fmla="*/ 2147483647 w 1816"/>
                <a:gd name="T79" fmla="*/ 2147483647 h 1816"/>
                <a:gd name="T80" fmla="*/ 2147483647 w 1816"/>
                <a:gd name="T81" fmla="*/ 2147483647 h 1816"/>
                <a:gd name="T82" fmla="*/ 2147483647 w 1816"/>
                <a:gd name="T83" fmla="*/ 2147483647 h 1816"/>
                <a:gd name="T84" fmla="*/ 2147483647 w 1816"/>
                <a:gd name="T85" fmla="*/ 2147483647 h 1816"/>
                <a:gd name="T86" fmla="*/ 2147483647 w 1816"/>
                <a:gd name="T87" fmla="*/ 2147483647 h 1816"/>
                <a:gd name="T88" fmla="*/ 2147483647 w 1816"/>
                <a:gd name="T89" fmla="*/ 2147483647 h 1816"/>
                <a:gd name="T90" fmla="*/ 2147483647 w 1816"/>
                <a:gd name="T91" fmla="*/ 2147483647 h 1816"/>
                <a:gd name="T92" fmla="*/ 2147483647 w 1816"/>
                <a:gd name="T93" fmla="*/ 2147483647 h 1816"/>
                <a:gd name="T94" fmla="*/ 2147483647 w 1816"/>
                <a:gd name="T95" fmla="*/ 2147483647 h 1816"/>
                <a:gd name="T96" fmla="*/ 2147483647 w 1816"/>
                <a:gd name="T97" fmla="*/ 2147483647 h 1816"/>
                <a:gd name="T98" fmla="*/ 2147483647 w 1816"/>
                <a:gd name="T99" fmla="*/ 2147483647 h 1816"/>
                <a:gd name="T100" fmla="*/ 2147483647 w 1816"/>
                <a:gd name="T101" fmla="*/ 2147483647 h 1816"/>
                <a:gd name="T102" fmla="*/ 2147483647 w 1816"/>
                <a:gd name="T103" fmla="*/ 2147483647 h 18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16"/>
                <a:gd name="T157" fmla="*/ 0 h 1816"/>
                <a:gd name="T158" fmla="*/ 1816 w 1816"/>
                <a:gd name="T159" fmla="*/ 1816 h 181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16" h="1816">
                  <a:moveTo>
                    <a:pt x="1816" y="978"/>
                  </a:moveTo>
                  <a:lnTo>
                    <a:pt x="1816" y="836"/>
                  </a:lnTo>
                  <a:lnTo>
                    <a:pt x="1710" y="836"/>
                  </a:lnTo>
                  <a:lnTo>
                    <a:pt x="1706" y="792"/>
                  </a:lnTo>
                  <a:lnTo>
                    <a:pt x="1698" y="750"/>
                  </a:lnTo>
                  <a:lnTo>
                    <a:pt x="1688" y="708"/>
                  </a:lnTo>
                  <a:lnTo>
                    <a:pt x="1678" y="666"/>
                  </a:lnTo>
                  <a:lnTo>
                    <a:pt x="1774" y="626"/>
                  </a:lnTo>
                  <a:lnTo>
                    <a:pt x="1718" y="494"/>
                  </a:lnTo>
                  <a:lnTo>
                    <a:pt x="1622" y="534"/>
                  </a:lnTo>
                  <a:lnTo>
                    <a:pt x="1602" y="496"/>
                  </a:lnTo>
                  <a:lnTo>
                    <a:pt x="1578" y="460"/>
                  </a:lnTo>
                  <a:lnTo>
                    <a:pt x="1552" y="424"/>
                  </a:lnTo>
                  <a:lnTo>
                    <a:pt x="1526" y="390"/>
                  </a:lnTo>
                  <a:lnTo>
                    <a:pt x="1600" y="316"/>
                  </a:lnTo>
                  <a:lnTo>
                    <a:pt x="1498" y="216"/>
                  </a:lnTo>
                  <a:lnTo>
                    <a:pt x="1426" y="290"/>
                  </a:lnTo>
                  <a:lnTo>
                    <a:pt x="1392" y="262"/>
                  </a:lnTo>
                  <a:lnTo>
                    <a:pt x="1356" y="236"/>
                  </a:lnTo>
                  <a:lnTo>
                    <a:pt x="1318" y="214"/>
                  </a:lnTo>
                  <a:lnTo>
                    <a:pt x="1280" y="192"/>
                  </a:lnTo>
                  <a:lnTo>
                    <a:pt x="1320" y="96"/>
                  </a:lnTo>
                  <a:lnTo>
                    <a:pt x="1188" y="42"/>
                  </a:lnTo>
                  <a:lnTo>
                    <a:pt x="1150" y="138"/>
                  </a:lnTo>
                  <a:lnTo>
                    <a:pt x="1108" y="126"/>
                  </a:lnTo>
                  <a:lnTo>
                    <a:pt x="1066" y="116"/>
                  </a:lnTo>
                  <a:lnTo>
                    <a:pt x="1022" y="110"/>
                  </a:lnTo>
                  <a:lnTo>
                    <a:pt x="978" y="104"/>
                  </a:lnTo>
                  <a:lnTo>
                    <a:pt x="978" y="0"/>
                  </a:lnTo>
                  <a:lnTo>
                    <a:pt x="836" y="0"/>
                  </a:lnTo>
                  <a:lnTo>
                    <a:pt x="836" y="104"/>
                  </a:lnTo>
                  <a:lnTo>
                    <a:pt x="792" y="110"/>
                  </a:lnTo>
                  <a:lnTo>
                    <a:pt x="750" y="116"/>
                  </a:lnTo>
                  <a:lnTo>
                    <a:pt x="706" y="126"/>
                  </a:lnTo>
                  <a:lnTo>
                    <a:pt x="666" y="138"/>
                  </a:lnTo>
                  <a:lnTo>
                    <a:pt x="626" y="42"/>
                  </a:lnTo>
                  <a:lnTo>
                    <a:pt x="494" y="96"/>
                  </a:lnTo>
                  <a:lnTo>
                    <a:pt x="534" y="192"/>
                  </a:lnTo>
                  <a:lnTo>
                    <a:pt x="496" y="214"/>
                  </a:lnTo>
                  <a:lnTo>
                    <a:pt x="460" y="236"/>
                  </a:lnTo>
                  <a:lnTo>
                    <a:pt x="424" y="262"/>
                  </a:lnTo>
                  <a:lnTo>
                    <a:pt x="390" y="290"/>
                  </a:lnTo>
                  <a:lnTo>
                    <a:pt x="316" y="216"/>
                  </a:lnTo>
                  <a:lnTo>
                    <a:pt x="216" y="316"/>
                  </a:lnTo>
                  <a:lnTo>
                    <a:pt x="288" y="390"/>
                  </a:lnTo>
                  <a:lnTo>
                    <a:pt x="262" y="424"/>
                  </a:lnTo>
                  <a:lnTo>
                    <a:pt x="236" y="460"/>
                  </a:lnTo>
                  <a:lnTo>
                    <a:pt x="214" y="496"/>
                  </a:lnTo>
                  <a:lnTo>
                    <a:pt x="192" y="534"/>
                  </a:lnTo>
                  <a:lnTo>
                    <a:pt x="96" y="494"/>
                  </a:lnTo>
                  <a:lnTo>
                    <a:pt x="42" y="626"/>
                  </a:lnTo>
                  <a:lnTo>
                    <a:pt x="138" y="666"/>
                  </a:lnTo>
                  <a:lnTo>
                    <a:pt x="126" y="708"/>
                  </a:lnTo>
                  <a:lnTo>
                    <a:pt x="116" y="750"/>
                  </a:lnTo>
                  <a:lnTo>
                    <a:pt x="108" y="792"/>
                  </a:lnTo>
                  <a:lnTo>
                    <a:pt x="104" y="836"/>
                  </a:lnTo>
                  <a:lnTo>
                    <a:pt x="0" y="836"/>
                  </a:lnTo>
                  <a:lnTo>
                    <a:pt x="0" y="978"/>
                  </a:lnTo>
                  <a:lnTo>
                    <a:pt x="104" y="978"/>
                  </a:lnTo>
                  <a:lnTo>
                    <a:pt x="108" y="1022"/>
                  </a:lnTo>
                  <a:lnTo>
                    <a:pt x="116" y="1066"/>
                  </a:lnTo>
                  <a:lnTo>
                    <a:pt x="126" y="1108"/>
                  </a:lnTo>
                  <a:lnTo>
                    <a:pt x="138" y="1150"/>
                  </a:lnTo>
                  <a:lnTo>
                    <a:pt x="42" y="1190"/>
                  </a:lnTo>
                  <a:lnTo>
                    <a:pt x="96" y="1320"/>
                  </a:lnTo>
                  <a:lnTo>
                    <a:pt x="192" y="1280"/>
                  </a:lnTo>
                  <a:lnTo>
                    <a:pt x="214" y="1320"/>
                  </a:lnTo>
                  <a:lnTo>
                    <a:pt x="236" y="1356"/>
                  </a:lnTo>
                  <a:lnTo>
                    <a:pt x="262" y="1392"/>
                  </a:lnTo>
                  <a:lnTo>
                    <a:pt x="288" y="1426"/>
                  </a:lnTo>
                  <a:lnTo>
                    <a:pt x="216" y="1500"/>
                  </a:lnTo>
                  <a:lnTo>
                    <a:pt x="316" y="1600"/>
                  </a:lnTo>
                  <a:lnTo>
                    <a:pt x="390" y="1526"/>
                  </a:lnTo>
                  <a:lnTo>
                    <a:pt x="424" y="1554"/>
                  </a:lnTo>
                  <a:lnTo>
                    <a:pt x="460" y="1578"/>
                  </a:lnTo>
                  <a:lnTo>
                    <a:pt x="496" y="1602"/>
                  </a:lnTo>
                  <a:lnTo>
                    <a:pt x="534" y="1622"/>
                  </a:lnTo>
                  <a:lnTo>
                    <a:pt x="494" y="1718"/>
                  </a:lnTo>
                  <a:lnTo>
                    <a:pt x="626" y="1774"/>
                  </a:lnTo>
                  <a:lnTo>
                    <a:pt x="666" y="1678"/>
                  </a:lnTo>
                  <a:lnTo>
                    <a:pt x="706" y="1690"/>
                  </a:lnTo>
                  <a:lnTo>
                    <a:pt x="750" y="1698"/>
                  </a:lnTo>
                  <a:lnTo>
                    <a:pt x="792" y="1706"/>
                  </a:lnTo>
                  <a:lnTo>
                    <a:pt x="836" y="1712"/>
                  </a:lnTo>
                  <a:lnTo>
                    <a:pt x="836" y="1816"/>
                  </a:lnTo>
                  <a:lnTo>
                    <a:pt x="978" y="1816"/>
                  </a:lnTo>
                  <a:lnTo>
                    <a:pt x="978" y="1712"/>
                  </a:lnTo>
                  <a:lnTo>
                    <a:pt x="1022" y="1706"/>
                  </a:lnTo>
                  <a:lnTo>
                    <a:pt x="1066" y="1698"/>
                  </a:lnTo>
                  <a:lnTo>
                    <a:pt x="1108" y="1690"/>
                  </a:lnTo>
                  <a:lnTo>
                    <a:pt x="1150" y="1678"/>
                  </a:lnTo>
                  <a:lnTo>
                    <a:pt x="1188" y="1774"/>
                  </a:lnTo>
                  <a:lnTo>
                    <a:pt x="1320" y="1718"/>
                  </a:lnTo>
                  <a:lnTo>
                    <a:pt x="1280" y="1622"/>
                  </a:lnTo>
                  <a:lnTo>
                    <a:pt x="1318" y="1602"/>
                  </a:lnTo>
                  <a:lnTo>
                    <a:pt x="1356" y="1578"/>
                  </a:lnTo>
                  <a:lnTo>
                    <a:pt x="1392" y="1554"/>
                  </a:lnTo>
                  <a:lnTo>
                    <a:pt x="1426" y="1526"/>
                  </a:lnTo>
                  <a:lnTo>
                    <a:pt x="1498" y="1600"/>
                  </a:lnTo>
                  <a:lnTo>
                    <a:pt x="1600" y="1500"/>
                  </a:lnTo>
                  <a:lnTo>
                    <a:pt x="1526" y="1426"/>
                  </a:lnTo>
                  <a:lnTo>
                    <a:pt x="1552" y="1392"/>
                  </a:lnTo>
                  <a:lnTo>
                    <a:pt x="1578" y="1356"/>
                  </a:lnTo>
                  <a:lnTo>
                    <a:pt x="1602" y="1320"/>
                  </a:lnTo>
                  <a:lnTo>
                    <a:pt x="1622" y="1280"/>
                  </a:lnTo>
                  <a:lnTo>
                    <a:pt x="1718" y="1320"/>
                  </a:lnTo>
                  <a:lnTo>
                    <a:pt x="1774" y="1190"/>
                  </a:lnTo>
                  <a:lnTo>
                    <a:pt x="1678" y="1150"/>
                  </a:lnTo>
                  <a:lnTo>
                    <a:pt x="1688" y="1108"/>
                  </a:lnTo>
                  <a:lnTo>
                    <a:pt x="1698" y="1066"/>
                  </a:lnTo>
                  <a:lnTo>
                    <a:pt x="1706" y="1022"/>
                  </a:lnTo>
                  <a:lnTo>
                    <a:pt x="1710" y="978"/>
                  </a:lnTo>
                  <a:lnTo>
                    <a:pt x="1816" y="978"/>
                  </a:lnTo>
                  <a:close/>
                  <a:moveTo>
                    <a:pt x="908" y="1614"/>
                  </a:moveTo>
                  <a:lnTo>
                    <a:pt x="908" y="1614"/>
                  </a:lnTo>
                  <a:lnTo>
                    <a:pt x="872" y="1612"/>
                  </a:lnTo>
                  <a:lnTo>
                    <a:pt x="836" y="1610"/>
                  </a:lnTo>
                  <a:lnTo>
                    <a:pt x="800" y="1606"/>
                  </a:lnTo>
                  <a:lnTo>
                    <a:pt x="766" y="1600"/>
                  </a:lnTo>
                  <a:lnTo>
                    <a:pt x="730" y="1592"/>
                  </a:lnTo>
                  <a:lnTo>
                    <a:pt x="698" y="1582"/>
                  </a:lnTo>
                  <a:lnTo>
                    <a:pt x="664" y="1570"/>
                  </a:lnTo>
                  <a:lnTo>
                    <a:pt x="632" y="1558"/>
                  </a:lnTo>
                  <a:lnTo>
                    <a:pt x="602" y="1544"/>
                  </a:lnTo>
                  <a:lnTo>
                    <a:pt x="570" y="1528"/>
                  </a:lnTo>
                  <a:lnTo>
                    <a:pt x="542" y="1512"/>
                  </a:lnTo>
                  <a:lnTo>
                    <a:pt x="512" y="1492"/>
                  </a:lnTo>
                  <a:lnTo>
                    <a:pt x="484" y="1474"/>
                  </a:lnTo>
                  <a:lnTo>
                    <a:pt x="458" y="1452"/>
                  </a:lnTo>
                  <a:lnTo>
                    <a:pt x="432" y="1430"/>
                  </a:lnTo>
                  <a:lnTo>
                    <a:pt x="408" y="1406"/>
                  </a:lnTo>
                  <a:lnTo>
                    <a:pt x="384" y="1382"/>
                  </a:lnTo>
                  <a:lnTo>
                    <a:pt x="362" y="1356"/>
                  </a:lnTo>
                  <a:lnTo>
                    <a:pt x="342" y="1330"/>
                  </a:lnTo>
                  <a:lnTo>
                    <a:pt x="322" y="1302"/>
                  </a:lnTo>
                  <a:lnTo>
                    <a:pt x="304" y="1274"/>
                  </a:lnTo>
                  <a:lnTo>
                    <a:pt x="286" y="1244"/>
                  </a:lnTo>
                  <a:lnTo>
                    <a:pt x="272" y="1214"/>
                  </a:lnTo>
                  <a:lnTo>
                    <a:pt x="256" y="1182"/>
                  </a:lnTo>
                  <a:lnTo>
                    <a:pt x="244" y="1150"/>
                  </a:lnTo>
                  <a:lnTo>
                    <a:pt x="234" y="1118"/>
                  </a:lnTo>
                  <a:lnTo>
                    <a:pt x="224" y="1084"/>
                  </a:lnTo>
                  <a:lnTo>
                    <a:pt x="216" y="1050"/>
                  </a:lnTo>
                  <a:lnTo>
                    <a:pt x="210" y="1016"/>
                  </a:lnTo>
                  <a:lnTo>
                    <a:pt x="206" y="980"/>
                  </a:lnTo>
                  <a:lnTo>
                    <a:pt x="202" y="944"/>
                  </a:lnTo>
                  <a:lnTo>
                    <a:pt x="202" y="908"/>
                  </a:lnTo>
                  <a:lnTo>
                    <a:pt x="202" y="872"/>
                  </a:lnTo>
                  <a:lnTo>
                    <a:pt x="206" y="836"/>
                  </a:lnTo>
                  <a:lnTo>
                    <a:pt x="210" y="800"/>
                  </a:lnTo>
                  <a:lnTo>
                    <a:pt x="216" y="766"/>
                  </a:lnTo>
                  <a:lnTo>
                    <a:pt x="224" y="732"/>
                  </a:lnTo>
                  <a:lnTo>
                    <a:pt x="234" y="698"/>
                  </a:lnTo>
                  <a:lnTo>
                    <a:pt x="244" y="664"/>
                  </a:lnTo>
                  <a:lnTo>
                    <a:pt x="256" y="632"/>
                  </a:lnTo>
                  <a:lnTo>
                    <a:pt x="272" y="602"/>
                  </a:lnTo>
                  <a:lnTo>
                    <a:pt x="286" y="572"/>
                  </a:lnTo>
                  <a:lnTo>
                    <a:pt x="304" y="542"/>
                  </a:lnTo>
                  <a:lnTo>
                    <a:pt x="322" y="512"/>
                  </a:lnTo>
                  <a:lnTo>
                    <a:pt x="342" y="486"/>
                  </a:lnTo>
                  <a:lnTo>
                    <a:pt x="362" y="458"/>
                  </a:lnTo>
                  <a:lnTo>
                    <a:pt x="384" y="432"/>
                  </a:lnTo>
                  <a:lnTo>
                    <a:pt x="408" y="408"/>
                  </a:lnTo>
                  <a:lnTo>
                    <a:pt x="432" y="386"/>
                  </a:lnTo>
                  <a:lnTo>
                    <a:pt x="458" y="362"/>
                  </a:lnTo>
                  <a:lnTo>
                    <a:pt x="484" y="342"/>
                  </a:lnTo>
                  <a:lnTo>
                    <a:pt x="512" y="322"/>
                  </a:lnTo>
                  <a:lnTo>
                    <a:pt x="542" y="304"/>
                  </a:lnTo>
                  <a:lnTo>
                    <a:pt x="570" y="286"/>
                  </a:lnTo>
                  <a:lnTo>
                    <a:pt x="602" y="272"/>
                  </a:lnTo>
                  <a:lnTo>
                    <a:pt x="632" y="258"/>
                  </a:lnTo>
                  <a:lnTo>
                    <a:pt x="664" y="244"/>
                  </a:lnTo>
                  <a:lnTo>
                    <a:pt x="698" y="234"/>
                  </a:lnTo>
                  <a:lnTo>
                    <a:pt x="730" y="224"/>
                  </a:lnTo>
                  <a:lnTo>
                    <a:pt x="766" y="216"/>
                  </a:lnTo>
                  <a:lnTo>
                    <a:pt x="800" y="210"/>
                  </a:lnTo>
                  <a:lnTo>
                    <a:pt x="836" y="206"/>
                  </a:lnTo>
                  <a:lnTo>
                    <a:pt x="872" y="202"/>
                  </a:lnTo>
                  <a:lnTo>
                    <a:pt x="908" y="202"/>
                  </a:lnTo>
                  <a:lnTo>
                    <a:pt x="944" y="202"/>
                  </a:lnTo>
                  <a:lnTo>
                    <a:pt x="980" y="206"/>
                  </a:lnTo>
                  <a:lnTo>
                    <a:pt x="1014" y="210"/>
                  </a:lnTo>
                  <a:lnTo>
                    <a:pt x="1050" y="216"/>
                  </a:lnTo>
                  <a:lnTo>
                    <a:pt x="1084" y="224"/>
                  </a:lnTo>
                  <a:lnTo>
                    <a:pt x="1118" y="234"/>
                  </a:lnTo>
                  <a:lnTo>
                    <a:pt x="1150" y="244"/>
                  </a:lnTo>
                  <a:lnTo>
                    <a:pt x="1182" y="258"/>
                  </a:lnTo>
                  <a:lnTo>
                    <a:pt x="1214" y="272"/>
                  </a:lnTo>
                  <a:lnTo>
                    <a:pt x="1244" y="286"/>
                  </a:lnTo>
                  <a:lnTo>
                    <a:pt x="1274" y="304"/>
                  </a:lnTo>
                  <a:lnTo>
                    <a:pt x="1302" y="322"/>
                  </a:lnTo>
                  <a:lnTo>
                    <a:pt x="1330" y="342"/>
                  </a:lnTo>
                  <a:lnTo>
                    <a:pt x="1356" y="362"/>
                  </a:lnTo>
                  <a:lnTo>
                    <a:pt x="1382" y="386"/>
                  </a:lnTo>
                  <a:lnTo>
                    <a:pt x="1406" y="408"/>
                  </a:lnTo>
                  <a:lnTo>
                    <a:pt x="1430" y="432"/>
                  </a:lnTo>
                  <a:lnTo>
                    <a:pt x="1452" y="458"/>
                  </a:lnTo>
                  <a:lnTo>
                    <a:pt x="1474" y="486"/>
                  </a:lnTo>
                  <a:lnTo>
                    <a:pt x="1492" y="512"/>
                  </a:lnTo>
                  <a:lnTo>
                    <a:pt x="1512" y="542"/>
                  </a:lnTo>
                  <a:lnTo>
                    <a:pt x="1528" y="572"/>
                  </a:lnTo>
                  <a:lnTo>
                    <a:pt x="1544" y="602"/>
                  </a:lnTo>
                  <a:lnTo>
                    <a:pt x="1558" y="632"/>
                  </a:lnTo>
                  <a:lnTo>
                    <a:pt x="1570" y="664"/>
                  </a:lnTo>
                  <a:lnTo>
                    <a:pt x="1582" y="698"/>
                  </a:lnTo>
                  <a:lnTo>
                    <a:pt x="1592" y="732"/>
                  </a:lnTo>
                  <a:lnTo>
                    <a:pt x="1598" y="766"/>
                  </a:lnTo>
                  <a:lnTo>
                    <a:pt x="1606" y="800"/>
                  </a:lnTo>
                  <a:lnTo>
                    <a:pt x="1610" y="836"/>
                  </a:lnTo>
                  <a:lnTo>
                    <a:pt x="1612" y="872"/>
                  </a:lnTo>
                  <a:lnTo>
                    <a:pt x="1614" y="908"/>
                  </a:lnTo>
                  <a:lnTo>
                    <a:pt x="1612" y="944"/>
                  </a:lnTo>
                  <a:lnTo>
                    <a:pt x="1610" y="980"/>
                  </a:lnTo>
                  <a:lnTo>
                    <a:pt x="1606" y="1016"/>
                  </a:lnTo>
                  <a:lnTo>
                    <a:pt x="1598" y="1050"/>
                  </a:lnTo>
                  <a:lnTo>
                    <a:pt x="1592" y="1084"/>
                  </a:lnTo>
                  <a:lnTo>
                    <a:pt x="1582" y="1118"/>
                  </a:lnTo>
                  <a:lnTo>
                    <a:pt x="1570" y="1150"/>
                  </a:lnTo>
                  <a:lnTo>
                    <a:pt x="1558" y="1182"/>
                  </a:lnTo>
                  <a:lnTo>
                    <a:pt x="1544" y="1214"/>
                  </a:lnTo>
                  <a:lnTo>
                    <a:pt x="1528" y="1244"/>
                  </a:lnTo>
                  <a:lnTo>
                    <a:pt x="1512" y="1274"/>
                  </a:lnTo>
                  <a:lnTo>
                    <a:pt x="1492" y="1302"/>
                  </a:lnTo>
                  <a:lnTo>
                    <a:pt x="1474" y="1330"/>
                  </a:lnTo>
                  <a:lnTo>
                    <a:pt x="1452" y="1356"/>
                  </a:lnTo>
                  <a:lnTo>
                    <a:pt x="1430" y="1382"/>
                  </a:lnTo>
                  <a:lnTo>
                    <a:pt x="1406" y="1406"/>
                  </a:lnTo>
                  <a:lnTo>
                    <a:pt x="1382" y="1430"/>
                  </a:lnTo>
                  <a:lnTo>
                    <a:pt x="1356" y="1452"/>
                  </a:lnTo>
                  <a:lnTo>
                    <a:pt x="1330" y="1474"/>
                  </a:lnTo>
                  <a:lnTo>
                    <a:pt x="1302" y="1492"/>
                  </a:lnTo>
                  <a:lnTo>
                    <a:pt x="1274" y="1512"/>
                  </a:lnTo>
                  <a:lnTo>
                    <a:pt x="1244" y="1528"/>
                  </a:lnTo>
                  <a:lnTo>
                    <a:pt x="1214" y="1544"/>
                  </a:lnTo>
                  <a:lnTo>
                    <a:pt x="1182" y="1558"/>
                  </a:lnTo>
                  <a:lnTo>
                    <a:pt x="1150" y="1570"/>
                  </a:lnTo>
                  <a:lnTo>
                    <a:pt x="1118" y="1582"/>
                  </a:lnTo>
                  <a:lnTo>
                    <a:pt x="1084" y="1592"/>
                  </a:lnTo>
                  <a:lnTo>
                    <a:pt x="1050" y="1600"/>
                  </a:lnTo>
                  <a:lnTo>
                    <a:pt x="1014" y="1606"/>
                  </a:lnTo>
                  <a:lnTo>
                    <a:pt x="980" y="1610"/>
                  </a:lnTo>
                  <a:lnTo>
                    <a:pt x="944" y="1612"/>
                  </a:lnTo>
                  <a:lnTo>
                    <a:pt x="908" y="16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cap="rnd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Oval 680"/>
            <p:cNvSpPr>
              <a:spLocks noChangeArrowheads="1"/>
            </p:cNvSpPr>
            <p:nvPr/>
          </p:nvSpPr>
          <p:spPr bwMode="auto">
            <a:xfrm rot="21275257">
              <a:off x="6055303" y="4040109"/>
              <a:ext cx="1577975" cy="15779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ko-KR" altLang="en-US" sz="9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Arc 681"/>
            <p:cNvSpPr>
              <a:spLocks/>
            </p:cNvSpPr>
            <p:nvPr/>
          </p:nvSpPr>
          <p:spPr bwMode="auto">
            <a:xfrm rot="7501686">
              <a:off x="4141572" y="3609103"/>
              <a:ext cx="1906587" cy="1549400"/>
            </a:xfrm>
            <a:custGeom>
              <a:avLst/>
              <a:gdLst>
                <a:gd name="T0" fmla="*/ 2147483647 w 21600"/>
                <a:gd name="T1" fmla="*/ 0 h 15695"/>
                <a:gd name="T2" fmla="*/ 2147483647 w 21600"/>
                <a:gd name="T3" fmla="*/ 2147483647 h 15695"/>
                <a:gd name="T4" fmla="*/ 0 w 21600"/>
                <a:gd name="T5" fmla="*/ 2147483647 h 15695"/>
                <a:gd name="T6" fmla="*/ 0 60000 65536"/>
                <a:gd name="T7" fmla="*/ 0 60000 65536"/>
                <a:gd name="T8" fmla="*/ 0 60000 65536"/>
                <a:gd name="T9" fmla="*/ 0 w 21600"/>
                <a:gd name="T10" fmla="*/ 0 h 15695"/>
                <a:gd name="T11" fmla="*/ 21600 w 21600"/>
                <a:gd name="T12" fmla="*/ 15695 h 156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5695" fill="none" extrusionOk="0">
                  <a:moveTo>
                    <a:pt x="14840" y="-1"/>
                  </a:moveTo>
                  <a:cubicBezTo>
                    <a:pt x="19155" y="4079"/>
                    <a:pt x="21600" y="9756"/>
                    <a:pt x="21600" y="15695"/>
                  </a:cubicBezTo>
                </a:path>
                <a:path w="21600" h="15695" stroke="0" extrusionOk="0">
                  <a:moveTo>
                    <a:pt x="14840" y="-1"/>
                  </a:moveTo>
                  <a:cubicBezTo>
                    <a:pt x="19155" y="4079"/>
                    <a:pt x="21600" y="9756"/>
                    <a:pt x="21600" y="15695"/>
                  </a:cubicBezTo>
                  <a:lnTo>
                    <a:pt x="0" y="15695"/>
                  </a:lnTo>
                  <a:lnTo>
                    <a:pt x="14840" y="-1"/>
                  </a:lnTo>
                  <a:close/>
                </a:path>
              </a:pathLst>
            </a:custGeom>
            <a:noFill/>
            <a:ln w="9525">
              <a:solidFill>
                <a:schemeClr val="bg1">
                  <a:lumMod val="50000"/>
                </a:schemeClr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just" defTabSz="1054842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900" ker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Arc 683"/>
            <p:cNvSpPr>
              <a:spLocks/>
            </p:cNvSpPr>
            <p:nvPr/>
          </p:nvSpPr>
          <p:spPr bwMode="auto">
            <a:xfrm rot="256945">
              <a:off x="7018916" y="2744709"/>
              <a:ext cx="620712" cy="898525"/>
            </a:xfrm>
            <a:custGeom>
              <a:avLst/>
              <a:gdLst>
                <a:gd name="T0" fmla="*/ 2147483647 w 21600"/>
                <a:gd name="T1" fmla="*/ 0 h 31203"/>
                <a:gd name="T2" fmla="*/ 2147483647 w 21600"/>
                <a:gd name="T3" fmla="*/ 2147483647 h 31203"/>
                <a:gd name="T4" fmla="*/ 0 w 21600"/>
                <a:gd name="T5" fmla="*/ 2147483647 h 31203"/>
                <a:gd name="T6" fmla="*/ 0 60000 65536"/>
                <a:gd name="T7" fmla="*/ 0 60000 65536"/>
                <a:gd name="T8" fmla="*/ 0 60000 65536"/>
                <a:gd name="T9" fmla="*/ 0 w 21600"/>
                <a:gd name="T10" fmla="*/ 0 h 31203"/>
                <a:gd name="T11" fmla="*/ 21600 w 21600"/>
                <a:gd name="T12" fmla="*/ 31203 h 312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1203" fill="none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cubicBezTo>
                    <a:pt x="21600" y="24780"/>
                    <a:pt x="20785" y="28155"/>
                    <a:pt x="19224" y="31202"/>
                  </a:cubicBezTo>
                </a:path>
                <a:path w="21600" h="31203" stroke="0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cubicBezTo>
                    <a:pt x="21600" y="24780"/>
                    <a:pt x="20785" y="28155"/>
                    <a:pt x="19224" y="31202"/>
                  </a:cubicBezTo>
                  <a:lnTo>
                    <a:pt x="0" y="21356"/>
                  </a:lnTo>
                  <a:lnTo>
                    <a:pt x="3237" y="-1"/>
                  </a:lnTo>
                  <a:close/>
                </a:path>
              </a:pathLst>
            </a:custGeom>
            <a:noFill/>
            <a:ln w="9525">
              <a:solidFill>
                <a:schemeClr val="bg1">
                  <a:lumMod val="50000"/>
                </a:schemeClr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just" defTabSz="1054842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900" ker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5" name="Content Placeholder 2"/>
          <p:cNvSpPr txBox="1">
            <a:spLocks/>
          </p:cNvSpPr>
          <p:nvPr/>
        </p:nvSpPr>
        <p:spPr>
          <a:xfrm>
            <a:off x="9044131" y="2350980"/>
            <a:ext cx="990934" cy="512897"/>
          </a:xfrm>
          <a:prstGeom prst="rect">
            <a:avLst/>
          </a:prstGeom>
        </p:spPr>
        <p:txBody>
          <a:bodyPr vert="horz" lIns="105484" tIns="52741" rIns="105484" bIns="527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8691733" y="5777998"/>
            <a:ext cx="990934" cy="512897"/>
          </a:xfrm>
          <a:prstGeom prst="rect">
            <a:avLst/>
          </a:prstGeom>
        </p:spPr>
        <p:txBody>
          <a:bodyPr vert="horz" lIns="105484" tIns="52741" rIns="105484" bIns="527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884612" y="4120478"/>
            <a:ext cx="990934" cy="512897"/>
          </a:xfrm>
          <a:prstGeom prst="rect">
            <a:avLst/>
          </a:prstGeom>
        </p:spPr>
        <p:txBody>
          <a:bodyPr vert="horz" lIns="105484" tIns="52741" rIns="105484" bIns="527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281977" y="5411695"/>
            <a:ext cx="436704" cy="436704"/>
            <a:chOff x="5607370" y="3562829"/>
            <a:chExt cx="587140" cy="587140"/>
          </a:xfrm>
          <a:solidFill>
            <a:schemeClr val="bg1"/>
          </a:solidFill>
        </p:grpSpPr>
        <p:sp>
          <p:nvSpPr>
            <p:cNvPr id="19" name="Freeform 15"/>
            <p:cNvSpPr>
              <a:spLocks noEditPoints="1"/>
            </p:cNvSpPr>
            <p:nvPr/>
          </p:nvSpPr>
          <p:spPr bwMode="auto">
            <a:xfrm>
              <a:off x="5746497" y="3702123"/>
              <a:ext cx="308897" cy="308544"/>
            </a:xfrm>
            <a:custGeom>
              <a:avLst/>
              <a:gdLst>
                <a:gd name="T0" fmla="*/ 183 w 371"/>
                <a:gd name="T1" fmla="*/ 1 h 370"/>
                <a:gd name="T2" fmla="*/ 2 w 371"/>
                <a:gd name="T3" fmla="*/ 187 h 370"/>
                <a:gd name="T4" fmla="*/ 188 w 371"/>
                <a:gd name="T5" fmla="*/ 369 h 370"/>
                <a:gd name="T6" fmla="*/ 370 w 371"/>
                <a:gd name="T7" fmla="*/ 182 h 370"/>
                <a:gd name="T8" fmla="*/ 183 w 371"/>
                <a:gd name="T9" fmla="*/ 1 h 370"/>
                <a:gd name="T10" fmla="*/ 184 w 371"/>
                <a:gd name="T11" fmla="*/ 25 h 370"/>
                <a:gd name="T12" fmla="*/ 260 w 371"/>
                <a:gd name="T13" fmla="*/ 43 h 370"/>
                <a:gd name="T14" fmla="*/ 235 w 371"/>
                <a:gd name="T15" fmla="*/ 84 h 370"/>
                <a:gd name="T16" fmla="*/ 186 w 371"/>
                <a:gd name="T17" fmla="*/ 73 h 370"/>
                <a:gd name="T18" fmla="*/ 137 w 371"/>
                <a:gd name="T19" fmla="*/ 84 h 370"/>
                <a:gd name="T20" fmla="*/ 112 w 371"/>
                <a:gd name="T21" fmla="*/ 43 h 370"/>
                <a:gd name="T22" fmla="*/ 184 w 371"/>
                <a:gd name="T23" fmla="*/ 25 h 370"/>
                <a:gd name="T24" fmla="*/ 85 w 371"/>
                <a:gd name="T25" fmla="*/ 234 h 370"/>
                <a:gd name="T26" fmla="*/ 44 w 371"/>
                <a:gd name="T27" fmla="*/ 259 h 370"/>
                <a:gd name="T28" fmla="*/ 26 w 371"/>
                <a:gd name="T29" fmla="*/ 187 h 370"/>
                <a:gd name="T30" fmla="*/ 44 w 371"/>
                <a:gd name="T31" fmla="*/ 111 h 370"/>
                <a:gd name="T32" fmla="*/ 85 w 371"/>
                <a:gd name="T33" fmla="*/ 136 h 370"/>
                <a:gd name="T34" fmla="*/ 74 w 371"/>
                <a:gd name="T35" fmla="*/ 185 h 370"/>
                <a:gd name="T36" fmla="*/ 85 w 371"/>
                <a:gd name="T37" fmla="*/ 234 h 370"/>
                <a:gd name="T38" fmla="*/ 188 w 371"/>
                <a:gd name="T39" fmla="*/ 345 h 370"/>
                <a:gd name="T40" fmla="*/ 112 w 371"/>
                <a:gd name="T41" fmla="*/ 327 h 370"/>
                <a:gd name="T42" fmla="*/ 137 w 371"/>
                <a:gd name="T43" fmla="*/ 286 h 370"/>
                <a:gd name="T44" fmla="*/ 186 w 371"/>
                <a:gd name="T45" fmla="*/ 297 h 370"/>
                <a:gd name="T46" fmla="*/ 235 w 371"/>
                <a:gd name="T47" fmla="*/ 286 h 370"/>
                <a:gd name="T48" fmla="*/ 260 w 371"/>
                <a:gd name="T49" fmla="*/ 327 h 370"/>
                <a:gd name="T50" fmla="*/ 188 w 371"/>
                <a:gd name="T51" fmla="*/ 345 h 370"/>
                <a:gd name="T52" fmla="*/ 186 w 371"/>
                <a:gd name="T53" fmla="*/ 273 h 370"/>
                <a:gd name="T54" fmla="*/ 98 w 371"/>
                <a:gd name="T55" fmla="*/ 185 h 370"/>
                <a:gd name="T56" fmla="*/ 186 w 371"/>
                <a:gd name="T57" fmla="*/ 97 h 370"/>
                <a:gd name="T58" fmla="*/ 274 w 371"/>
                <a:gd name="T59" fmla="*/ 185 h 370"/>
                <a:gd name="T60" fmla="*/ 186 w 371"/>
                <a:gd name="T61" fmla="*/ 273 h 370"/>
                <a:gd name="T62" fmla="*/ 286 w 371"/>
                <a:gd name="T63" fmla="*/ 234 h 370"/>
                <a:gd name="T64" fmla="*/ 298 w 371"/>
                <a:gd name="T65" fmla="*/ 185 h 370"/>
                <a:gd name="T66" fmla="*/ 286 w 371"/>
                <a:gd name="T67" fmla="*/ 136 h 370"/>
                <a:gd name="T68" fmla="*/ 328 w 371"/>
                <a:gd name="T69" fmla="*/ 111 h 370"/>
                <a:gd name="T70" fmla="*/ 346 w 371"/>
                <a:gd name="T71" fmla="*/ 183 h 370"/>
                <a:gd name="T72" fmla="*/ 328 w 371"/>
                <a:gd name="T73" fmla="*/ 259 h 370"/>
                <a:gd name="T74" fmla="*/ 286 w 371"/>
                <a:gd name="T75" fmla="*/ 234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1" h="370">
                  <a:moveTo>
                    <a:pt x="183" y="1"/>
                  </a:moveTo>
                  <a:cubicBezTo>
                    <a:pt x="82" y="2"/>
                    <a:pt x="0" y="86"/>
                    <a:pt x="2" y="187"/>
                  </a:cubicBezTo>
                  <a:cubicBezTo>
                    <a:pt x="3" y="289"/>
                    <a:pt x="87" y="370"/>
                    <a:pt x="188" y="369"/>
                  </a:cubicBezTo>
                  <a:cubicBezTo>
                    <a:pt x="290" y="368"/>
                    <a:pt x="371" y="284"/>
                    <a:pt x="370" y="182"/>
                  </a:cubicBezTo>
                  <a:cubicBezTo>
                    <a:pt x="368" y="81"/>
                    <a:pt x="285" y="0"/>
                    <a:pt x="183" y="1"/>
                  </a:cubicBezTo>
                  <a:close/>
                  <a:moveTo>
                    <a:pt x="184" y="25"/>
                  </a:moveTo>
                  <a:cubicBezTo>
                    <a:pt x="211" y="25"/>
                    <a:pt x="237" y="31"/>
                    <a:pt x="260" y="43"/>
                  </a:cubicBezTo>
                  <a:cubicBezTo>
                    <a:pt x="235" y="84"/>
                    <a:pt x="235" y="84"/>
                    <a:pt x="235" y="84"/>
                  </a:cubicBezTo>
                  <a:cubicBezTo>
                    <a:pt x="220" y="77"/>
                    <a:pt x="203" y="73"/>
                    <a:pt x="186" y="73"/>
                  </a:cubicBezTo>
                  <a:cubicBezTo>
                    <a:pt x="168" y="73"/>
                    <a:pt x="151" y="77"/>
                    <a:pt x="137" y="8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33" y="32"/>
                    <a:pt x="158" y="25"/>
                    <a:pt x="184" y="25"/>
                  </a:cubicBezTo>
                  <a:close/>
                  <a:moveTo>
                    <a:pt x="85" y="234"/>
                  </a:moveTo>
                  <a:cubicBezTo>
                    <a:pt x="44" y="259"/>
                    <a:pt x="44" y="259"/>
                    <a:pt x="44" y="259"/>
                  </a:cubicBezTo>
                  <a:cubicBezTo>
                    <a:pt x="33" y="237"/>
                    <a:pt x="26" y="213"/>
                    <a:pt x="26" y="187"/>
                  </a:cubicBezTo>
                  <a:cubicBezTo>
                    <a:pt x="25" y="160"/>
                    <a:pt x="32" y="134"/>
                    <a:pt x="44" y="111"/>
                  </a:cubicBezTo>
                  <a:cubicBezTo>
                    <a:pt x="85" y="136"/>
                    <a:pt x="85" y="136"/>
                    <a:pt x="85" y="136"/>
                  </a:cubicBezTo>
                  <a:cubicBezTo>
                    <a:pt x="78" y="151"/>
                    <a:pt x="74" y="167"/>
                    <a:pt x="74" y="185"/>
                  </a:cubicBezTo>
                  <a:cubicBezTo>
                    <a:pt x="74" y="203"/>
                    <a:pt x="78" y="219"/>
                    <a:pt x="85" y="234"/>
                  </a:cubicBezTo>
                  <a:close/>
                  <a:moveTo>
                    <a:pt x="188" y="345"/>
                  </a:moveTo>
                  <a:cubicBezTo>
                    <a:pt x="161" y="345"/>
                    <a:pt x="135" y="339"/>
                    <a:pt x="112" y="327"/>
                  </a:cubicBezTo>
                  <a:cubicBezTo>
                    <a:pt x="137" y="286"/>
                    <a:pt x="137" y="286"/>
                    <a:pt x="137" y="286"/>
                  </a:cubicBezTo>
                  <a:cubicBezTo>
                    <a:pt x="151" y="293"/>
                    <a:pt x="168" y="297"/>
                    <a:pt x="186" y="297"/>
                  </a:cubicBezTo>
                  <a:cubicBezTo>
                    <a:pt x="203" y="297"/>
                    <a:pt x="220" y="293"/>
                    <a:pt x="235" y="286"/>
                  </a:cubicBezTo>
                  <a:cubicBezTo>
                    <a:pt x="260" y="327"/>
                    <a:pt x="260" y="327"/>
                    <a:pt x="260" y="327"/>
                  </a:cubicBezTo>
                  <a:cubicBezTo>
                    <a:pt x="238" y="338"/>
                    <a:pt x="214" y="345"/>
                    <a:pt x="188" y="345"/>
                  </a:cubicBezTo>
                  <a:close/>
                  <a:moveTo>
                    <a:pt x="186" y="273"/>
                  </a:moveTo>
                  <a:cubicBezTo>
                    <a:pt x="137" y="273"/>
                    <a:pt x="98" y="233"/>
                    <a:pt x="98" y="185"/>
                  </a:cubicBezTo>
                  <a:cubicBezTo>
                    <a:pt x="98" y="136"/>
                    <a:pt x="137" y="97"/>
                    <a:pt x="186" y="97"/>
                  </a:cubicBezTo>
                  <a:cubicBezTo>
                    <a:pt x="234" y="97"/>
                    <a:pt x="274" y="136"/>
                    <a:pt x="274" y="185"/>
                  </a:cubicBezTo>
                  <a:cubicBezTo>
                    <a:pt x="274" y="233"/>
                    <a:pt x="234" y="273"/>
                    <a:pt x="186" y="273"/>
                  </a:cubicBezTo>
                  <a:close/>
                  <a:moveTo>
                    <a:pt x="286" y="234"/>
                  </a:moveTo>
                  <a:cubicBezTo>
                    <a:pt x="294" y="219"/>
                    <a:pt x="298" y="203"/>
                    <a:pt x="298" y="185"/>
                  </a:cubicBezTo>
                  <a:cubicBezTo>
                    <a:pt x="298" y="167"/>
                    <a:pt x="294" y="151"/>
                    <a:pt x="286" y="136"/>
                  </a:cubicBezTo>
                  <a:cubicBezTo>
                    <a:pt x="328" y="111"/>
                    <a:pt x="328" y="111"/>
                    <a:pt x="328" y="111"/>
                  </a:cubicBezTo>
                  <a:cubicBezTo>
                    <a:pt x="339" y="133"/>
                    <a:pt x="345" y="157"/>
                    <a:pt x="346" y="183"/>
                  </a:cubicBezTo>
                  <a:cubicBezTo>
                    <a:pt x="346" y="210"/>
                    <a:pt x="340" y="236"/>
                    <a:pt x="328" y="259"/>
                  </a:cubicBezTo>
                  <a:lnTo>
                    <a:pt x="286" y="2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Freeform 23"/>
            <p:cNvSpPr>
              <a:spLocks noEditPoints="1"/>
            </p:cNvSpPr>
            <p:nvPr/>
          </p:nvSpPr>
          <p:spPr bwMode="auto">
            <a:xfrm>
              <a:off x="5607370" y="3562829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279899" y="2314089"/>
            <a:ext cx="627243" cy="627243"/>
            <a:chOff x="6665323" y="3562825"/>
            <a:chExt cx="587140" cy="587140"/>
          </a:xfrm>
          <a:solidFill>
            <a:schemeClr val="bg1"/>
          </a:solidFill>
        </p:grpSpPr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6808144" y="3735126"/>
              <a:ext cx="301499" cy="242538"/>
            </a:xfrm>
            <a:custGeom>
              <a:avLst/>
              <a:gdLst>
                <a:gd name="T0" fmla="*/ 393 w 400"/>
                <a:gd name="T1" fmla="*/ 61 h 322"/>
                <a:gd name="T2" fmla="*/ 300 w 400"/>
                <a:gd name="T3" fmla="*/ 3 h 322"/>
                <a:gd name="T4" fmla="*/ 286 w 400"/>
                <a:gd name="T5" fmla="*/ 3 h 322"/>
                <a:gd name="T6" fmla="*/ 200 w 400"/>
                <a:gd name="T7" fmla="*/ 57 h 322"/>
                <a:gd name="T8" fmla="*/ 113 w 400"/>
                <a:gd name="T9" fmla="*/ 3 h 322"/>
                <a:gd name="T10" fmla="*/ 100 w 400"/>
                <a:gd name="T11" fmla="*/ 3 h 322"/>
                <a:gd name="T12" fmla="*/ 6 w 400"/>
                <a:gd name="T13" fmla="*/ 61 h 322"/>
                <a:gd name="T14" fmla="*/ 0 w 400"/>
                <a:gd name="T15" fmla="*/ 73 h 322"/>
                <a:gd name="T16" fmla="*/ 0 w 400"/>
                <a:gd name="T17" fmla="*/ 307 h 322"/>
                <a:gd name="T18" fmla="*/ 6 w 400"/>
                <a:gd name="T19" fmla="*/ 319 h 322"/>
                <a:gd name="T20" fmla="*/ 20 w 400"/>
                <a:gd name="T21" fmla="*/ 319 h 322"/>
                <a:gd name="T22" fmla="*/ 106 w 400"/>
                <a:gd name="T23" fmla="*/ 265 h 322"/>
                <a:gd name="T24" fmla="*/ 193 w 400"/>
                <a:gd name="T25" fmla="*/ 319 h 322"/>
                <a:gd name="T26" fmla="*/ 207 w 400"/>
                <a:gd name="T27" fmla="*/ 319 h 322"/>
                <a:gd name="T28" fmla="*/ 293 w 400"/>
                <a:gd name="T29" fmla="*/ 265 h 322"/>
                <a:gd name="T30" fmla="*/ 380 w 400"/>
                <a:gd name="T31" fmla="*/ 319 h 322"/>
                <a:gd name="T32" fmla="*/ 387 w 400"/>
                <a:gd name="T33" fmla="*/ 321 h 322"/>
                <a:gd name="T34" fmla="*/ 393 w 400"/>
                <a:gd name="T35" fmla="*/ 319 h 322"/>
                <a:gd name="T36" fmla="*/ 400 w 400"/>
                <a:gd name="T37" fmla="*/ 307 h 322"/>
                <a:gd name="T38" fmla="*/ 400 w 400"/>
                <a:gd name="T39" fmla="*/ 73 h 322"/>
                <a:gd name="T40" fmla="*/ 393 w 400"/>
                <a:gd name="T41" fmla="*/ 61 h 322"/>
                <a:gd name="T42" fmla="*/ 93 w 400"/>
                <a:gd name="T43" fmla="*/ 241 h 322"/>
                <a:gd name="T44" fmla="*/ 26 w 400"/>
                <a:gd name="T45" fmla="*/ 283 h 322"/>
                <a:gd name="T46" fmla="*/ 26 w 400"/>
                <a:gd name="T47" fmla="*/ 81 h 322"/>
                <a:gd name="T48" fmla="*/ 93 w 400"/>
                <a:gd name="T49" fmla="*/ 39 h 322"/>
                <a:gd name="T50" fmla="*/ 93 w 400"/>
                <a:gd name="T51" fmla="*/ 241 h 322"/>
                <a:gd name="T52" fmla="*/ 187 w 400"/>
                <a:gd name="T53" fmla="*/ 283 h 322"/>
                <a:gd name="T54" fmla="*/ 119 w 400"/>
                <a:gd name="T55" fmla="*/ 241 h 322"/>
                <a:gd name="T56" fmla="*/ 119 w 400"/>
                <a:gd name="T57" fmla="*/ 39 h 322"/>
                <a:gd name="T58" fmla="*/ 187 w 400"/>
                <a:gd name="T59" fmla="*/ 81 h 322"/>
                <a:gd name="T60" fmla="*/ 187 w 400"/>
                <a:gd name="T61" fmla="*/ 283 h 322"/>
                <a:gd name="T62" fmla="*/ 280 w 400"/>
                <a:gd name="T63" fmla="*/ 241 h 322"/>
                <a:gd name="T64" fmla="*/ 213 w 400"/>
                <a:gd name="T65" fmla="*/ 283 h 322"/>
                <a:gd name="T66" fmla="*/ 213 w 400"/>
                <a:gd name="T67" fmla="*/ 81 h 322"/>
                <a:gd name="T68" fmla="*/ 280 w 400"/>
                <a:gd name="T69" fmla="*/ 39 h 322"/>
                <a:gd name="T70" fmla="*/ 280 w 400"/>
                <a:gd name="T71" fmla="*/ 241 h 322"/>
                <a:gd name="T72" fmla="*/ 374 w 400"/>
                <a:gd name="T73" fmla="*/ 283 h 322"/>
                <a:gd name="T74" fmla="*/ 306 w 400"/>
                <a:gd name="T75" fmla="*/ 241 h 322"/>
                <a:gd name="T76" fmla="*/ 306 w 400"/>
                <a:gd name="T77" fmla="*/ 39 h 322"/>
                <a:gd name="T78" fmla="*/ 374 w 400"/>
                <a:gd name="T79" fmla="*/ 81 h 322"/>
                <a:gd name="T80" fmla="*/ 374 w 400"/>
                <a:gd name="T81" fmla="*/ 283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0" h="322">
                  <a:moveTo>
                    <a:pt x="393" y="61"/>
                  </a:moveTo>
                  <a:cubicBezTo>
                    <a:pt x="300" y="3"/>
                    <a:pt x="300" y="3"/>
                    <a:pt x="300" y="3"/>
                  </a:cubicBezTo>
                  <a:cubicBezTo>
                    <a:pt x="296" y="0"/>
                    <a:pt x="291" y="0"/>
                    <a:pt x="286" y="3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09" y="0"/>
                    <a:pt x="104" y="0"/>
                    <a:pt x="100" y="3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2" y="64"/>
                    <a:pt x="0" y="68"/>
                    <a:pt x="0" y="7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12"/>
                    <a:pt x="2" y="317"/>
                    <a:pt x="6" y="319"/>
                  </a:cubicBezTo>
                  <a:cubicBezTo>
                    <a:pt x="11" y="322"/>
                    <a:pt x="16" y="321"/>
                    <a:pt x="20" y="319"/>
                  </a:cubicBezTo>
                  <a:cubicBezTo>
                    <a:pt x="106" y="265"/>
                    <a:pt x="106" y="265"/>
                    <a:pt x="106" y="265"/>
                  </a:cubicBezTo>
                  <a:cubicBezTo>
                    <a:pt x="193" y="319"/>
                    <a:pt x="193" y="319"/>
                    <a:pt x="193" y="319"/>
                  </a:cubicBezTo>
                  <a:cubicBezTo>
                    <a:pt x="197" y="322"/>
                    <a:pt x="202" y="322"/>
                    <a:pt x="207" y="319"/>
                  </a:cubicBezTo>
                  <a:cubicBezTo>
                    <a:pt x="293" y="265"/>
                    <a:pt x="293" y="265"/>
                    <a:pt x="293" y="265"/>
                  </a:cubicBezTo>
                  <a:cubicBezTo>
                    <a:pt x="380" y="319"/>
                    <a:pt x="380" y="319"/>
                    <a:pt x="380" y="319"/>
                  </a:cubicBezTo>
                  <a:cubicBezTo>
                    <a:pt x="382" y="320"/>
                    <a:pt x="384" y="321"/>
                    <a:pt x="387" y="321"/>
                  </a:cubicBezTo>
                  <a:cubicBezTo>
                    <a:pt x="389" y="321"/>
                    <a:pt x="391" y="320"/>
                    <a:pt x="393" y="319"/>
                  </a:cubicBezTo>
                  <a:cubicBezTo>
                    <a:pt x="397" y="317"/>
                    <a:pt x="400" y="312"/>
                    <a:pt x="400" y="307"/>
                  </a:cubicBezTo>
                  <a:cubicBezTo>
                    <a:pt x="400" y="73"/>
                    <a:pt x="400" y="73"/>
                    <a:pt x="400" y="73"/>
                  </a:cubicBezTo>
                  <a:cubicBezTo>
                    <a:pt x="400" y="68"/>
                    <a:pt x="397" y="64"/>
                    <a:pt x="393" y="61"/>
                  </a:cubicBezTo>
                  <a:close/>
                  <a:moveTo>
                    <a:pt x="93" y="241"/>
                  </a:moveTo>
                  <a:cubicBezTo>
                    <a:pt x="26" y="283"/>
                    <a:pt x="26" y="283"/>
                    <a:pt x="26" y="283"/>
                  </a:cubicBezTo>
                  <a:cubicBezTo>
                    <a:pt x="26" y="81"/>
                    <a:pt x="26" y="81"/>
                    <a:pt x="26" y="81"/>
                  </a:cubicBezTo>
                  <a:cubicBezTo>
                    <a:pt x="93" y="39"/>
                    <a:pt x="93" y="39"/>
                    <a:pt x="93" y="39"/>
                  </a:cubicBezTo>
                  <a:lnTo>
                    <a:pt x="93" y="241"/>
                  </a:lnTo>
                  <a:close/>
                  <a:moveTo>
                    <a:pt x="187" y="283"/>
                  </a:moveTo>
                  <a:cubicBezTo>
                    <a:pt x="119" y="241"/>
                    <a:pt x="119" y="241"/>
                    <a:pt x="119" y="241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87" y="81"/>
                    <a:pt x="187" y="81"/>
                    <a:pt x="187" y="81"/>
                  </a:cubicBezTo>
                  <a:lnTo>
                    <a:pt x="187" y="283"/>
                  </a:lnTo>
                  <a:close/>
                  <a:moveTo>
                    <a:pt x="280" y="241"/>
                  </a:moveTo>
                  <a:cubicBezTo>
                    <a:pt x="213" y="283"/>
                    <a:pt x="213" y="283"/>
                    <a:pt x="213" y="283"/>
                  </a:cubicBezTo>
                  <a:cubicBezTo>
                    <a:pt x="213" y="81"/>
                    <a:pt x="213" y="81"/>
                    <a:pt x="213" y="81"/>
                  </a:cubicBezTo>
                  <a:cubicBezTo>
                    <a:pt x="280" y="39"/>
                    <a:pt x="280" y="39"/>
                    <a:pt x="280" y="39"/>
                  </a:cubicBezTo>
                  <a:lnTo>
                    <a:pt x="280" y="241"/>
                  </a:lnTo>
                  <a:close/>
                  <a:moveTo>
                    <a:pt x="374" y="283"/>
                  </a:moveTo>
                  <a:cubicBezTo>
                    <a:pt x="306" y="241"/>
                    <a:pt x="306" y="241"/>
                    <a:pt x="306" y="241"/>
                  </a:cubicBezTo>
                  <a:cubicBezTo>
                    <a:pt x="306" y="39"/>
                    <a:pt x="306" y="39"/>
                    <a:pt x="306" y="39"/>
                  </a:cubicBezTo>
                  <a:cubicBezTo>
                    <a:pt x="374" y="81"/>
                    <a:pt x="374" y="81"/>
                    <a:pt x="374" y="81"/>
                  </a:cubicBezTo>
                  <a:lnTo>
                    <a:pt x="374" y="2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Freeform 23"/>
            <p:cNvSpPr>
              <a:spLocks noEditPoints="1"/>
            </p:cNvSpPr>
            <p:nvPr/>
          </p:nvSpPr>
          <p:spPr bwMode="auto">
            <a:xfrm>
              <a:off x="6665323" y="3562825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28261" y="4171444"/>
            <a:ext cx="436704" cy="436704"/>
            <a:chOff x="7740352" y="3562825"/>
            <a:chExt cx="587140" cy="587140"/>
          </a:xfrm>
          <a:solidFill>
            <a:schemeClr val="bg1"/>
          </a:solidFill>
        </p:grpSpPr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7740352" y="3562825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27"/>
            <p:cNvSpPr>
              <a:spLocks noEditPoints="1"/>
            </p:cNvSpPr>
            <p:nvPr/>
          </p:nvSpPr>
          <p:spPr bwMode="auto">
            <a:xfrm>
              <a:off x="7931746" y="3722078"/>
              <a:ext cx="204352" cy="268635"/>
            </a:xfrm>
            <a:custGeom>
              <a:avLst/>
              <a:gdLst>
                <a:gd name="T0" fmla="*/ 96 w 256"/>
                <a:gd name="T1" fmla="*/ 48 h 336"/>
                <a:gd name="T2" fmla="*/ 48 w 256"/>
                <a:gd name="T3" fmla="*/ 0 h 336"/>
                <a:gd name="T4" fmla="*/ 0 w 256"/>
                <a:gd name="T5" fmla="*/ 48 h 336"/>
                <a:gd name="T6" fmla="*/ 29 w 256"/>
                <a:gd name="T7" fmla="*/ 92 h 336"/>
                <a:gd name="T8" fmla="*/ 29 w 256"/>
                <a:gd name="T9" fmla="*/ 244 h 336"/>
                <a:gd name="T10" fmla="*/ 0 w 256"/>
                <a:gd name="T11" fmla="*/ 288 h 336"/>
                <a:gd name="T12" fmla="*/ 48 w 256"/>
                <a:gd name="T13" fmla="*/ 336 h 336"/>
                <a:gd name="T14" fmla="*/ 96 w 256"/>
                <a:gd name="T15" fmla="*/ 288 h 336"/>
                <a:gd name="T16" fmla="*/ 67 w 256"/>
                <a:gd name="T17" fmla="*/ 244 h 336"/>
                <a:gd name="T18" fmla="*/ 67 w 256"/>
                <a:gd name="T19" fmla="*/ 92 h 336"/>
                <a:gd name="T20" fmla="*/ 96 w 256"/>
                <a:gd name="T21" fmla="*/ 48 h 336"/>
                <a:gd name="T22" fmla="*/ 75 w 256"/>
                <a:gd name="T23" fmla="*/ 288 h 336"/>
                <a:gd name="T24" fmla="*/ 48 w 256"/>
                <a:gd name="T25" fmla="*/ 316 h 336"/>
                <a:gd name="T26" fmla="*/ 20 w 256"/>
                <a:gd name="T27" fmla="*/ 288 h 336"/>
                <a:gd name="T28" fmla="*/ 48 w 256"/>
                <a:gd name="T29" fmla="*/ 260 h 336"/>
                <a:gd name="T30" fmla="*/ 75 w 256"/>
                <a:gd name="T31" fmla="*/ 288 h 336"/>
                <a:gd name="T32" fmla="*/ 48 w 256"/>
                <a:gd name="T33" fmla="*/ 76 h 336"/>
                <a:gd name="T34" fmla="*/ 20 w 256"/>
                <a:gd name="T35" fmla="*/ 48 h 336"/>
                <a:gd name="T36" fmla="*/ 48 w 256"/>
                <a:gd name="T37" fmla="*/ 20 h 336"/>
                <a:gd name="T38" fmla="*/ 75 w 256"/>
                <a:gd name="T39" fmla="*/ 48 h 336"/>
                <a:gd name="T40" fmla="*/ 48 w 256"/>
                <a:gd name="T41" fmla="*/ 76 h 336"/>
                <a:gd name="T42" fmla="*/ 227 w 256"/>
                <a:gd name="T43" fmla="*/ 244 h 336"/>
                <a:gd name="T44" fmla="*/ 227 w 256"/>
                <a:gd name="T45" fmla="*/ 92 h 336"/>
                <a:gd name="T46" fmla="*/ 256 w 256"/>
                <a:gd name="T47" fmla="*/ 48 h 336"/>
                <a:gd name="T48" fmla="*/ 208 w 256"/>
                <a:gd name="T49" fmla="*/ 0 h 336"/>
                <a:gd name="T50" fmla="*/ 160 w 256"/>
                <a:gd name="T51" fmla="*/ 48 h 336"/>
                <a:gd name="T52" fmla="*/ 189 w 256"/>
                <a:gd name="T53" fmla="*/ 92 h 336"/>
                <a:gd name="T54" fmla="*/ 189 w 256"/>
                <a:gd name="T55" fmla="*/ 244 h 336"/>
                <a:gd name="T56" fmla="*/ 160 w 256"/>
                <a:gd name="T57" fmla="*/ 288 h 336"/>
                <a:gd name="T58" fmla="*/ 208 w 256"/>
                <a:gd name="T59" fmla="*/ 336 h 336"/>
                <a:gd name="T60" fmla="*/ 256 w 256"/>
                <a:gd name="T61" fmla="*/ 288 h 336"/>
                <a:gd name="T62" fmla="*/ 227 w 256"/>
                <a:gd name="T63" fmla="*/ 244 h 336"/>
                <a:gd name="T64" fmla="*/ 180 w 256"/>
                <a:gd name="T65" fmla="*/ 48 h 336"/>
                <a:gd name="T66" fmla="*/ 208 w 256"/>
                <a:gd name="T67" fmla="*/ 20 h 336"/>
                <a:gd name="T68" fmla="*/ 235 w 256"/>
                <a:gd name="T69" fmla="*/ 48 h 336"/>
                <a:gd name="T70" fmla="*/ 208 w 256"/>
                <a:gd name="T71" fmla="*/ 76 h 336"/>
                <a:gd name="T72" fmla="*/ 180 w 256"/>
                <a:gd name="T73" fmla="*/ 48 h 336"/>
                <a:gd name="T74" fmla="*/ 208 w 256"/>
                <a:gd name="T75" fmla="*/ 316 h 336"/>
                <a:gd name="T76" fmla="*/ 180 w 256"/>
                <a:gd name="T77" fmla="*/ 288 h 336"/>
                <a:gd name="T78" fmla="*/ 208 w 256"/>
                <a:gd name="T79" fmla="*/ 260 h 336"/>
                <a:gd name="T80" fmla="*/ 235 w 256"/>
                <a:gd name="T81" fmla="*/ 288 h 336"/>
                <a:gd name="T82" fmla="*/ 208 w 256"/>
                <a:gd name="T83" fmla="*/ 31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6" h="336">
                  <a:moveTo>
                    <a:pt x="96" y="48"/>
                  </a:moveTo>
                  <a:cubicBezTo>
                    <a:pt x="96" y="21"/>
                    <a:pt x="74" y="0"/>
                    <a:pt x="48" y="0"/>
                  </a:cubicBezTo>
                  <a:cubicBezTo>
                    <a:pt x="21" y="0"/>
                    <a:pt x="0" y="21"/>
                    <a:pt x="0" y="48"/>
                  </a:cubicBezTo>
                  <a:cubicBezTo>
                    <a:pt x="0" y="68"/>
                    <a:pt x="12" y="85"/>
                    <a:pt x="29" y="92"/>
                  </a:cubicBezTo>
                  <a:cubicBezTo>
                    <a:pt x="29" y="244"/>
                    <a:pt x="29" y="244"/>
                    <a:pt x="29" y="244"/>
                  </a:cubicBezTo>
                  <a:cubicBezTo>
                    <a:pt x="12" y="251"/>
                    <a:pt x="0" y="268"/>
                    <a:pt x="0" y="288"/>
                  </a:cubicBezTo>
                  <a:cubicBezTo>
                    <a:pt x="0" y="314"/>
                    <a:pt x="21" y="336"/>
                    <a:pt x="48" y="336"/>
                  </a:cubicBezTo>
                  <a:cubicBezTo>
                    <a:pt x="74" y="336"/>
                    <a:pt x="96" y="314"/>
                    <a:pt x="96" y="288"/>
                  </a:cubicBezTo>
                  <a:cubicBezTo>
                    <a:pt x="96" y="268"/>
                    <a:pt x="84" y="251"/>
                    <a:pt x="67" y="244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84" y="85"/>
                    <a:pt x="96" y="68"/>
                    <a:pt x="96" y="48"/>
                  </a:cubicBezTo>
                  <a:close/>
                  <a:moveTo>
                    <a:pt x="75" y="288"/>
                  </a:moveTo>
                  <a:cubicBezTo>
                    <a:pt x="75" y="303"/>
                    <a:pt x="63" y="316"/>
                    <a:pt x="48" y="316"/>
                  </a:cubicBezTo>
                  <a:cubicBezTo>
                    <a:pt x="32" y="316"/>
                    <a:pt x="20" y="303"/>
                    <a:pt x="20" y="288"/>
                  </a:cubicBezTo>
                  <a:cubicBezTo>
                    <a:pt x="20" y="273"/>
                    <a:pt x="32" y="260"/>
                    <a:pt x="48" y="260"/>
                  </a:cubicBezTo>
                  <a:cubicBezTo>
                    <a:pt x="63" y="260"/>
                    <a:pt x="75" y="273"/>
                    <a:pt x="75" y="288"/>
                  </a:cubicBezTo>
                  <a:close/>
                  <a:moveTo>
                    <a:pt x="48" y="76"/>
                  </a:moveTo>
                  <a:cubicBezTo>
                    <a:pt x="32" y="76"/>
                    <a:pt x="20" y="63"/>
                    <a:pt x="20" y="48"/>
                  </a:cubicBezTo>
                  <a:cubicBezTo>
                    <a:pt x="20" y="33"/>
                    <a:pt x="32" y="20"/>
                    <a:pt x="48" y="20"/>
                  </a:cubicBezTo>
                  <a:cubicBezTo>
                    <a:pt x="63" y="20"/>
                    <a:pt x="75" y="33"/>
                    <a:pt x="75" y="48"/>
                  </a:cubicBezTo>
                  <a:cubicBezTo>
                    <a:pt x="75" y="63"/>
                    <a:pt x="63" y="76"/>
                    <a:pt x="48" y="76"/>
                  </a:cubicBezTo>
                  <a:close/>
                  <a:moveTo>
                    <a:pt x="227" y="244"/>
                  </a:moveTo>
                  <a:cubicBezTo>
                    <a:pt x="227" y="92"/>
                    <a:pt x="227" y="92"/>
                    <a:pt x="227" y="92"/>
                  </a:cubicBezTo>
                  <a:cubicBezTo>
                    <a:pt x="244" y="85"/>
                    <a:pt x="256" y="68"/>
                    <a:pt x="256" y="48"/>
                  </a:cubicBezTo>
                  <a:cubicBezTo>
                    <a:pt x="256" y="21"/>
                    <a:pt x="234" y="0"/>
                    <a:pt x="208" y="0"/>
                  </a:cubicBezTo>
                  <a:cubicBezTo>
                    <a:pt x="181" y="0"/>
                    <a:pt x="160" y="21"/>
                    <a:pt x="160" y="48"/>
                  </a:cubicBezTo>
                  <a:cubicBezTo>
                    <a:pt x="160" y="68"/>
                    <a:pt x="172" y="85"/>
                    <a:pt x="189" y="92"/>
                  </a:cubicBezTo>
                  <a:cubicBezTo>
                    <a:pt x="189" y="244"/>
                    <a:pt x="189" y="244"/>
                    <a:pt x="189" y="244"/>
                  </a:cubicBezTo>
                  <a:cubicBezTo>
                    <a:pt x="172" y="251"/>
                    <a:pt x="160" y="268"/>
                    <a:pt x="160" y="288"/>
                  </a:cubicBezTo>
                  <a:cubicBezTo>
                    <a:pt x="160" y="314"/>
                    <a:pt x="181" y="336"/>
                    <a:pt x="208" y="336"/>
                  </a:cubicBezTo>
                  <a:cubicBezTo>
                    <a:pt x="234" y="336"/>
                    <a:pt x="256" y="314"/>
                    <a:pt x="256" y="288"/>
                  </a:cubicBezTo>
                  <a:cubicBezTo>
                    <a:pt x="256" y="268"/>
                    <a:pt x="244" y="251"/>
                    <a:pt x="227" y="244"/>
                  </a:cubicBezTo>
                  <a:close/>
                  <a:moveTo>
                    <a:pt x="180" y="48"/>
                  </a:moveTo>
                  <a:cubicBezTo>
                    <a:pt x="180" y="33"/>
                    <a:pt x="192" y="20"/>
                    <a:pt x="208" y="20"/>
                  </a:cubicBezTo>
                  <a:cubicBezTo>
                    <a:pt x="223" y="20"/>
                    <a:pt x="235" y="33"/>
                    <a:pt x="235" y="48"/>
                  </a:cubicBezTo>
                  <a:cubicBezTo>
                    <a:pt x="235" y="63"/>
                    <a:pt x="223" y="76"/>
                    <a:pt x="208" y="76"/>
                  </a:cubicBezTo>
                  <a:cubicBezTo>
                    <a:pt x="192" y="76"/>
                    <a:pt x="180" y="63"/>
                    <a:pt x="180" y="48"/>
                  </a:cubicBezTo>
                  <a:close/>
                  <a:moveTo>
                    <a:pt x="208" y="316"/>
                  </a:moveTo>
                  <a:cubicBezTo>
                    <a:pt x="192" y="316"/>
                    <a:pt x="180" y="303"/>
                    <a:pt x="180" y="288"/>
                  </a:cubicBezTo>
                  <a:cubicBezTo>
                    <a:pt x="180" y="273"/>
                    <a:pt x="192" y="260"/>
                    <a:pt x="208" y="260"/>
                  </a:cubicBezTo>
                  <a:cubicBezTo>
                    <a:pt x="223" y="260"/>
                    <a:pt x="235" y="273"/>
                    <a:pt x="235" y="288"/>
                  </a:cubicBezTo>
                  <a:cubicBezTo>
                    <a:pt x="235" y="303"/>
                    <a:pt x="223" y="316"/>
                    <a:pt x="208" y="3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7" name="Content Placeholder 2"/>
          <p:cNvSpPr txBox="1">
            <a:spLocks/>
          </p:cNvSpPr>
          <p:nvPr/>
        </p:nvSpPr>
        <p:spPr>
          <a:xfrm>
            <a:off x="2679991" y="2177834"/>
            <a:ext cx="2980510" cy="538704"/>
          </a:xfrm>
          <a:prstGeom prst="rect">
            <a:avLst/>
          </a:prstGeom>
        </p:spPr>
        <p:txBody>
          <a:bodyPr vert="horz" lIns="105484" tIns="52741" rIns="105484" bIns="527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r>
              <a:rPr lang="zh-CN" alt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endParaRPr lang="en-US" altLang="zh-CN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2679988" y="3337794"/>
            <a:ext cx="2980511" cy="538704"/>
          </a:xfrm>
          <a:prstGeom prst="rect">
            <a:avLst/>
          </a:prstGeom>
        </p:spPr>
        <p:txBody>
          <a:bodyPr vert="horz" lIns="105484" tIns="52741" rIns="105484" bIns="527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r>
              <a:rPr lang="zh-CN" alt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endParaRPr lang="en-US" altLang="zh-CN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2679991" y="4497754"/>
            <a:ext cx="2980510" cy="538704"/>
          </a:xfrm>
          <a:prstGeom prst="rect">
            <a:avLst/>
          </a:prstGeom>
        </p:spPr>
        <p:txBody>
          <a:bodyPr vert="horz" lIns="105484" tIns="52741" rIns="105484" bIns="527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r>
              <a:rPr lang="zh-CN" alt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endParaRPr lang="en-US" altLang="zh-CN" sz="8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zh-CN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709422" y="5657712"/>
            <a:ext cx="3014825" cy="383566"/>
          </a:xfrm>
          <a:prstGeom prst="rect">
            <a:avLst/>
          </a:prstGeom>
          <a:noFill/>
        </p:spPr>
        <p:txBody>
          <a:bodyPr wrap="square" rIns="166115" bIns="41528" numCol="1" spcCol="360000">
            <a:sp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r>
              <a:rPr lang="zh-CN" alt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endParaRPr lang="en-US" altLang="zh-CN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TextBox 8"/>
          <p:cNvSpPr txBox="1"/>
          <p:nvPr/>
        </p:nvSpPr>
        <p:spPr>
          <a:xfrm>
            <a:off x="857250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</a:t>
            </a:r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TextBox 8"/>
          <p:cNvSpPr txBox="1"/>
          <p:nvPr/>
        </p:nvSpPr>
        <p:spPr>
          <a:xfrm>
            <a:off x="857250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 ANNUAL WORK SUMMARY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5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27" grpId="0"/>
      <p:bldP spid="28" grpId="0"/>
      <p:bldP spid="29" grpId="0"/>
      <p:bldP spid="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unded Rectangle 72"/>
          <p:cNvSpPr/>
          <p:nvPr/>
        </p:nvSpPr>
        <p:spPr>
          <a:xfrm>
            <a:off x="2411026" y="1732905"/>
            <a:ext cx="1970313" cy="42208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2008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2411026" y="2637311"/>
            <a:ext cx="1970313" cy="42208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2010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2411026" y="3532109"/>
            <a:ext cx="1970313" cy="42208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2012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2411026" y="4415275"/>
            <a:ext cx="1970313" cy="422087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2014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2411026" y="5298439"/>
            <a:ext cx="1970313" cy="42208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2015</a:t>
            </a:r>
          </a:p>
        </p:txBody>
      </p:sp>
      <p:cxnSp>
        <p:nvCxnSpPr>
          <p:cNvPr id="92" name="Straight Connector 91"/>
          <p:cNvCxnSpPr/>
          <p:nvPr/>
        </p:nvCxnSpPr>
        <p:spPr>
          <a:xfrm rot="5400000">
            <a:off x="3136975" y="2370404"/>
            <a:ext cx="437686" cy="1940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356792" y="2362866"/>
            <a:ext cx="6188738" cy="0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3356792" y="3289519"/>
            <a:ext cx="6188738" cy="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3356792" y="4150257"/>
            <a:ext cx="6188738" cy="0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>
            <a:off x="3356792" y="5034260"/>
            <a:ext cx="6188738" cy="0"/>
          </a:xfrm>
          <a:prstGeom prst="line">
            <a:avLst/>
          </a:prstGeom>
          <a:ln w="19050" cap="rnd">
            <a:solidFill>
              <a:schemeClr val="accent4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 Placeholder 3"/>
          <p:cNvSpPr txBox="1">
            <a:spLocks/>
          </p:cNvSpPr>
          <p:nvPr/>
        </p:nvSpPr>
        <p:spPr>
          <a:xfrm>
            <a:off x="4827400" y="1702872"/>
            <a:ext cx="4466036" cy="44319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116628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</a:t>
            </a:r>
            <a:r>
              <a:rPr lang="en-US" altLang="zh-CN" sz="800" dirty="0" err="1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directly.Please</a:t>
            </a: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4" name="Text Placeholder 3"/>
          <p:cNvSpPr txBox="1">
            <a:spLocks/>
          </p:cNvSpPr>
          <p:nvPr/>
        </p:nvSpPr>
        <p:spPr>
          <a:xfrm>
            <a:off x="4827400" y="2573220"/>
            <a:ext cx="4466036" cy="44319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116628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</a:t>
            </a:r>
            <a:r>
              <a:rPr lang="en-US" altLang="zh-CN" sz="800" dirty="0" err="1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directly.Please</a:t>
            </a: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7" name="Text Placeholder 3"/>
          <p:cNvSpPr txBox="1">
            <a:spLocks/>
          </p:cNvSpPr>
          <p:nvPr/>
        </p:nvSpPr>
        <p:spPr>
          <a:xfrm>
            <a:off x="4827400" y="3410481"/>
            <a:ext cx="4466036" cy="44319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116628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</a:t>
            </a:r>
            <a:r>
              <a:rPr lang="en-US" altLang="zh-CN" sz="800" dirty="0" err="1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directly.Please</a:t>
            </a: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0" name="Text Placeholder 3"/>
          <p:cNvSpPr txBox="1">
            <a:spLocks/>
          </p:cNvSpPr>
          <p:nvPr/>
        </p:nvSpPr>
        <p:spPr>
          <a:xfrm>
            <a:off x="4827400" y="4305278"/>
            <a:ext cx="4466036" cy="44319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116628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</a:t>
            </a:r>
            <a:r>
              <a:rPr lang="en-US" altLang="zh-CN" sz="800" dirty="0" err="1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directly.Please</a:t>
            </a: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1" name="Text Placeholder 3"/>
          <p:cNvSpPr txBox="1">
            <a:spLocks/>
          </p:cNvSpPr>
          <p:nvPr/>
        </p:nvSpPr>
        <p:spPr>
          <a:xfrm>
            <a:off x="4827400" y="5230588"/>
            <a:ext cx="4466036" cy="44319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116628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</a:t>
            </a:r>
            <a:r>
              <a:rPr lang="en-US" altLang="zh-CN" sz="800" dirty="0" err="1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directly.Please</a:t>
            </a: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2" name="Text Placeholder 3"/>
          <p:cNvSpPr txBox="1">
            <a:spLocks/>
          </p:cNvSpPr>
          <p:nvPr/>
        </p:nvSpPr>
        <p:spPr>
          <a:xfrm>
            <a:off x="9725819" y="1914996"/>
            <a:ext cx="698060" cy="526185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116628">
              <a:spcBef>
                <a:spcPct val="20000"/>
              </a:spcBef>
              <a:defRPr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50%</a:t>
            </a:r>
          </a:p>
        </p:txBody>
      </p:sp>
      <p:sp>
        <p:nvSpPr>
          <p:cNvPr id="123" name="Text Placeholder 3"/>
          <p:cNvSpPr txBox="1">
            <a:spLocks/>
          </p:cNvSpPr>
          <p:nvPr/>
        </p:nvSpPr>
        <p:spPr>
          <a:xfrm>
            <a:off x="9725819" y="2804815"/>
            <a:ext cx="698060" cy="526185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116628">
              <a:spcBef>
                <a:spcPct val="20000"/>
              </a:spcBef>
              <a:defRPr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70%</a:t>
            </a:r>
          </a:p>
        </p:txBody>
      </p:sp>
      <p:sp>
        <p:nvSpPr>
          <p:cNvPr id="124" name="Text Placeholder 3"/>
          <p:cNvSpPr txBox="1">
            <a:spLocks/>
          </p:cNvSpPr>
          <p:nvPr/>
        </p:nvSpPr>
        <p:spPr>
          <a:xfrm>
            <a:off x="9725819" y="3694632"/>
            <a:ext cx="698060" cy="526185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116628">
              <a:spcBef>
                <a:spcPct val="20000"/>
              </a:spcBef>
              <a:defRPr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60%</a:t>
            </a:r>
          </a:p>
        </p:txBody>
      </p:sp>
      <p:sp>
        <p:nvSpPr>
          <p:cNvPr id="125" name="Text Placeholder 3"/>
          <p:cNvSpPr txBox="1">
            <a:spLocks/>
          </p:cNvSpPr>
          <p:nvPr/>
        </p:nvSpPr>
        <p:spPr>
          <a:xfrm>
            <a:off x="9725819" y="4584451"/>
            <a:ext cx="698060" cy="526185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116628">
              <a:spcBef>
                <a:spcPct val="20000"/>
              </a:spcBef>
              <a:defRPr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30%</a:t>
            </a:r>
          </a:p>
        </p:txBody>
      </p:sp>
      <p:sp>
        <p:nvSpPr>
          <p:cNvPr id="126" name="Text Placeholder 3"/>
          <p:cNvSpPr txBox="1">
            <a:spLocks/>
          </p:cNvSpPr>
          <p:nvPr/>
        </p:nvSpPr>
        <p:spPr>
          <a:xfrm>
            <a:off x="9620027" y="5474270"/>
            <a:ext cx="909645" cy="526185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116628">
              <a:lnSpc>
                <a:spcPct val="140000"/>
              </a:lnSpc>
              <a:spcBef>
                <a:spcPct val="20000"/>
              </a:spcBef>
              <a:defRPr/>
            </a:pP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100%</a:t>
            </a:r>
          </a:p>
        </p:txBody>
      </p:sp>
      <p:cxnSp>
        <p:nvCxnSpPr>
          <p:cNvPr id="128" name="Straight Connector 127"/>
          <p:cNvCxnSpPr/>
          <p:nvPr/>
        </p:nvCxnSpPr>
        <p:spPr>
          <a:xfrm flipH="1">
            <a:off x="3356793" y="5925629"/>
            <a:ext cx="6188738" cy="0"/>
          </a:xfrm>
          <a:prstGeom prst="line">
            <a:avLst/>
          </a:prstGeom>
          <a:ln w="19050" cap="rnd">
            <a:solidFill>
              <a:schemeClr val="accent5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rot="5400000">
            <a:off x="3136975" y="3273841"/>
            <a:ext cx="437686" cy="194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rot="5400000">
            <a:off x="3136975" y="4163009"/>
            <a:ext cx="437686" cy="1940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rot="5400000">
            <a:off x="3136975" y="5049011"/>
            <a:ext cx="437686" cy="1940"/>
          </a:xfrm>
          <a:prstGeom prst="line">
            <a:avLst/>
          </a:prstGeom>
          <a:ln w="19050" cap="rnd">
            <a:solidFill>
              <a:schemeClr val="accent4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rot="5400000">
            <a:off x="3136975" y="5938396"/>
            <a:ext cx="437686" cy="1940"/>
          </a:xfrm>
          <a:prstGeom prst="line">
            <a:avLst/>
          </a:prstGeom>
          <a:ln w="19050" cap="rnd">
            <a:solidFill>
              <a:schemeClr val="accent5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8"/>
          <p:cNvSpPr txBox="1"/>
          <p:nvPr/>
        </p:nvSpPr>
        <p:spPr>
          <a:xfrm>
            <a:off x="857250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</a:t>
            </a:r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TextBox 8"/>
          <p:cNvSpPr txBox="1"/>
          <p:nvPr/>
        </p:nvSpPr>
        <p:spPr>
          <a:xfrm>
            <a:off x="857250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 ANNUAL WORK SUMMARY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65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500"/>
                            </p:stCondLst>
                            <p:childTnLst>
                              <p:par>
                                <p:cTn id="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90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500"/>
                            </p:stCondLst>
                            <p:childTnLst>
                              <p:par>
                                <p:cTn id="9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8" grpId="0" animBg="1"/>
      <p:bldP spid="81" grpId="0" animBg="1"/>
      <p:bldP spid="84" grpId="0" animBg="1"/>
      <p:bldP spid="89" grpId="0" animBg="1"/>
      <p:bldP spid="111" grpId="0"/>
      <p:bldP spid="114" grpId="0"/>
      <p:bldP spid="117" grpId="0"/>
      <p:bldP spid="120" grpId="0"/>
      <p:bldP spid="121" grpId="0"/>
      <p:bldP spid="122" grpId="0"/>
      <p:bldP spid="123" grpId="0"/>
      <p:bldP spid="124" grpId="0"/>
      <p:bldP spid="125" grpId="0"/>
      <p:bldP spid="1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2133600" y="2465226"/>
            <a:ext cx="859155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96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THANK YOU </a:t>
            </a:r>
            <a:endParaRPr lang="zh-CN" altLang="en-US" sz="9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3" name="矩形 259"/>
          <p:cNvSpPr>
            <a:spLocks noChangeArrowheads="1"/>
          </p:cNvSpPr>
          <p:nvPr/>
        </p:nvSpPr>
        <p:spPr bwMode="auto">
          <a:xfrm>
            <a:off x="3196089" y="4036856"/>
            <a:ext cx="646657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3600" dirty="0">
                <a:solidFill>
                  <a:schemeClr val="bg1"/>
                </a:solidFill>
                <a:cs typeface="Arial" panose="020B0604020202020204" pitchFamily="34" charset="0"/>
              </a:rPr>
              <a:t>感谢聆听，批评指导</a:t>
            </a:r>
          </a:p>
        </p:txBody>
      </p:sp>
    </p:spTree>
    <p:extLst>
      <p:ext uri="{BB962C8B-B14F-4D97-AF65-F5344CB8AC3E}">
        <p14:creationId xmlns:p14="http://schemas.microsoft.com/office/powerpoint/2010/main" val="14391605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fractur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5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3" grpId="0"/>
      <p:bldP spid="13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40943" y="4120381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51PPT</a:t>
            </a:r>
            <a:r>
              <a:rPr lang="zh-CN" altLang="en-US" dirty="0" smtClean="0"/>
              <a:t>模板网   </a:t>
            </a:r>
            <a:r>
              <a:rPr lang="en-US" altLang="zh-CN" dirty="0" smtClean="0">
                <a:hlinkClick r:id="rId2"/>
              </a:rPr>
              <a:t>www.51pptmoban.com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整理发布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785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82725" y="1955417"/>
            <a:ext cx="4434778" cy="322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986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01</a:t>
            </a:r>
            <a:endParaRPr lang="zh-CN" altLang="en-US" sz="20986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5813930" y="3616325"/>
            <a:ext cx="4860006" cy="0"/>
          </a:xfrm>
          <a:prstGeom prst="line">
            <a:avLst/>
          </a:prstGeom>
          <a:ln w="1270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205313" y="2748544"/>
            <a:ext cx="4468623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年度工作概述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205313" y="3696141"/>
            <a:ext cx="1999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41" lvl="1" indent="-171441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49603" y="3696141"/>
            <a:ext cx="1999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41" lvl="1" indent="-171441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6205313" y="4070553"/>
            <a:ext cx="1999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41" lvl="1" indent="-171441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8349603" y="4070553"/>
            <a:ext cx="1999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41" lvl="1" indent="-171441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30427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wind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8" grpId="0"/>
      <p:bldP spid="11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6073079" y="2366643"/>
            <a:ext cx="692092" cy="692092"/>
            <a:chOff x="6369311" y="2040370"/>
            <a:chExt cx="755703" cy="755703"/>
          </a:xfrm>
        </p:grpSpPr>
        <p:sp>
          <p:nvSpPr>
            <p:cNvPr id="8" name="Oval 7"/>
            <p:cNvSpPr/>
            <p:nvPr/>
          </p:nvSpPr>
          <p:spPr>
            <a:xfrm>
              <a:off x="6369311" y="2040370"/>
              <a:ext cx="755703" cy="7557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16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22299" y="2208373"/>
              <a:ext cx="649725" cy="393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93%</a:t>
              </a:r>
              <a:endParaRPr lang="en-GB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73079" y="3238584"/>
            <a:ext cx="692092" cy="692092"/>
            <a:chOff x="6369311" y="2992454"/>
            <a:chExt cx="755703" cy="755703"/>
          </a:xfrm>
        </p:grpSpPr>
        <p:sp>
          <p:nvSpPr>
            <p:cNvPr id="9" name="Oval 8"/>
            <p:cNvSpPr/>
            <p:nvPr/>
          </p:nvSpPr>
          <p:spPr>
            <a:xfrm>
              <a:off x="6369311" y="2992454"/>
              <a:ext cx="755703" cy="75570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422299" y="3160455"/>
              <a:ext cx="649725" cy="393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6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82%</a:t>
              </a:r>
              <a:endParaRPr lang="en-GB" sz="16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073079" y="4110525"/>
            <a:ext cx="692092" cy="692092"/>
            <a:chOff x="6369310" y="3944537"/>
            <a:chExt cx="755703" cy="755703"/>
          </a:xfrm>
        </p:grpSpPr>
        <p:sp>
          <p:nvSpPr>
            <p:cNvPr id="11" name="Oval 10"/>
            <p:cNvSpPr/>
            <p:nvPr/>
          </p:nvSpPr>
          <p:spPr>
            <a:xfrm>
              <a:off x="6369310" y="3944537"/>
              <a:ext cx="755703" cy="7557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22298" y="4114593"/>
              <a:ext cx="649725" cy="393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6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70%</a:t>
              </a:r>
              <a:endParaRPr lang="en-GB" sz="16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073079" y="4986226"/>
            <a:ext cx="692092" cy="692092"/>
            <a:chOff x="6369311" y="4900725"/>
            <a:chExt cx="755703" cy="755703"/>
          </a:xfrm>
        </p:grpSpPr>
        <p:sp>
          <p:nvSpPr>
            <p:cNvPr id="10" name="Oval 9"/>
            <p:cNvSpPr/>
            <p:nvPr/>
          </p:nvSpPr>
          <p:spPr>
            <a:xfrm>
              <a:off x="6369311" y="4900725"/>
              <a:ext cx="755703" cy="75570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22299" y="5068728"/>
              <a:ext cx="649725" cy="393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6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68%</a:t>
              </a:r>
              <a:endParaRPr lang="en-GB" sz="16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967958" y="3246731"/>
            <a:ext cx="3045194" cy="3532017"/>
            <a:chOff x="7346437" y="3001349"/>
            <a:chExt cx="3325083" cy="3856651"/>
          </a:xfrm>
        </p:grpSpPr>
        <p:sp>
          <p:nvSpPr>
            <p:cNvPr id="6" name="Freeform 5"/>
            <p:cNvSpPr/>
            <p:nvPr/>
          </p:nvSpPr>
          <p:spPr>
            <a:xfrm rot="16200000">
              <a:off x="7080653" y="3267133"/>
              <a:ext cx="3856651" cy="3325083"/>
            </a:xfrm>
            <a:custGeom>
              <a:avLst/>
              <a:gdLst>
                <a:gd name="connsiteX0" fmla="*/ 4242316 w 4242316"/>
                <a:gd name="connsiteY0" fmla="*/ 562708 h 3657591"/>
                <a:gd name="connsiteX1" fmla="*/ 4117817 w 4242316"/>
                <a:gd name="connsiteY1" fmla="*/ 562708 h 3657591"/>
                <a:gd name="connsiteX2" fmla="*/ 4117817 w 4242316"/>
                <a:gd name="connsiteY2" fmla="*/ 3094883 h 3657591"/>
                <a:gd name="connsiteX3" fmla="*/ 3555109 w 4242316"/>
                <a:gd name="connsiteY3" fmla="*/ 3657591 h 3657591"/>
                <a:gd name="connsiteX4" fmla="*/ 0 w 4242316"/>
                <a:gd name="connsiteY4" fmla="*/ 3657591 h 3657591"/>
                <a:gd name="connsiteX5" fmla="*/ 0 w 4242316"/>
                <a:gd name="connsiteY5" fmla="*/ 3094883 h 3657591"/>
                <a:gd name="connsiteX6" fmla="*/ 3555109 w 4242316"/>
                <a:gd name="connsiteY6" fmla="*/ 3094883 h 3657591"/>
                <a:gd name="connsiteX7" fmla="*/ 3555109 w 4242316"/>
                <a:gd name="connsiteY7" fmla="*/ 562708 h 3657591"/>
                <a:gd name="connsiteX8" fmla="*/ 3430609 w 4242316"/>
                <a:gd name="connsiteY8" fmla="*/ 562708 h 3657591"/>
                <a:gd name="connsiteX9" fmla="*/ 3836463 w 4242316"/>
                <a:gd name="connsiteY9" fmla="*/ 0 h 3657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42316" h="3657591">
                  <a:moveTo>
                    <a:pt x="4242316" y="562708"/>
                  </a:moveTo>
                  <a:lnTo>
                    <a:pt x="4117817" y="562708"/>
                  </a:lnTo>
                  <a:lnTo>
                    <a:pt x="4117817" y="3094883"/>
                  </a:lnTo>
                  <a:lnTo>
                    <a:pt x="3555109" y="3657591"/>
                  </a:lnTo>
                  <a:lnTo>
                    <a:pt x="0" y="3657591"/>
                  </a:lnTo>
                  <a:lnTo>
                    <a:pt x="0" y="3094883"/>
                  </a:lnTo>
                  <a:lnTo>
                    <a:pt x="3555109" y="3094883"/>
                  </a:lnTo>
                  <a:lnTo>
                    <a:pt x="3555109" y="562708"/>
                  </a:lnTo>
                  <a:lnTo>
                    <a:pt x="3430609" y="562708"/>
                  </a:lnTo>
                  <a:lnTo>
                    <a:pt x="38364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8114763" y="3219375"/>
              <a:ext cx="352166" cy="301858"/>
            </a:xfrm>
            <a:custGeom>
              <a:avLst/>
              <a:gdLst>
                <a:gd name="T0" fmla="*/ 4 w 94"/>
                <a:gd name="T1" fmla="*/ 19 h 81"/>
                <a:gd name="T2" fmla="*/ 46 w 94"/>
                <a:gd name="T3" fmla="*/ 19 h 81"/>
                <a:gd name="T4" fmla="*/ 50 w 94"/>
                <a:gd name="T5" fmla="*/ 16 h 81"/>
                <a:gd name="T6" fmla="*/ 73 w 94"/>
                <a:gd name="T7" fmla="*/ 0 h 81"/>
                <a:gd name="T8" fmla="*/ 73 w 94"/>
                <a:gd name="T9" fmla="*/ 33 h 81"/>
                <a:gd name="T10" fmla="*/ 73 w 94"/>
                <a:gd name="T11" fmla="*/ 66 h 81"/>
                <a:gd name="T12" fmla="*/ 50 w 94"/>
                <a:gd name="T13" fmla="*/ 49 h 81"/>
                <a:gd name="T14" fmla="*/ 46 w 94"/>
                <a:gd name="T15" fmla="*/ 47 h 81"/>
                <a:gd name="T16" fmla="*/ 33 w 94"/>
                <a:gd name="T17" fmla="*/ 47 h 81"/>
                <a:gd name="T18" fmla="*/ 40 w 94"/>
                <a:gd name="T19" fmla="*/ 70 h 81"/>
                <a:gd name="T20" fmla="*/ 45 w 94"/>
                <a:gd name="T21" fmla="*/ 70 h 81"/>
                <a:gd name="T22" fmla="*/ 45 w 94"/>
                <a:gd name="T23" fmla="*/ 81 h 81"/>
                <a:gd name="T24" fmla="*/ 43 w 94"/>
                <a:gd name="T25" fmla="*/ 81 h 81"/>
                <a:gd name="T26" fmla="*/ 21 w 94"/>
                <a:gd name="T27" fmla="*/ 81 h 81"/>
                <a:gd name="T28" fmla="*/ 11 w 94"/>
                <a:gd name="T29" fmla="*/ 47 h 81"/>
                <a:gd name="T30" fmla="*/ 4 w 94"/>
                <a:gd name="T31" fmla="*/ 47 h 81"/>
                <a:gd name="T32" fmla="*/ 4 w 94"/>
                <a:gd name="T33" fmla="*/ 19 h 81"/>
                <a:gd name="T34" fmla="*/ 87 w 94"/>
                <a:gd name="T35" fmla="*/ 23 h 81"/>
                <a:gd name="T36" fmla="*/ 94 w 94"/>
                <a:gd name="T37" fmla="*/ 33 h 81"/>
                <a:gd name="T38" fmla="*/ 87 w 94"/>
                <a:gd name="T39" fmla="*/ 43 h 81"/>
                <a:gd name="T40" fmla="*/ 87 w 94"/>
                <a:gd name="T41" fmla="*/ 66 h 81"/>
                <a:gd name="T42" fmla="*/ 78 w 94"/>
                <a:gd name="T43" fmla="*/ 66 h 81"/>
                <a:gd name="T44" fmla="*/ 78 w 94"/>
                <a:gd name="T45" fmla="*/ 0 h 81"/>
                <a:gd name="T46" fmla="*/ 87 w 94"/>
                <a:gd name="T47" fmla="*/ 0 h 81"/>
                <a:gd name="T48" fmla="*/ 87 w 94"/>
                <a:gd name="T49" fmla="*/ 23 h 81"/>
                <a:gd name="T50" fmla="*/ 46 w 94"/>
                <a:gd name="T51" fmla="*/ 49 h 81"/>
                <a:gd name="T52" fmla="*/ 37 w 94"/>
                <a:gd name="T53" fmla="*/ 49 h 81"/>
                <a:gd name="T54" fmla="*/ 40 w 94"/>
                <a:gd name="T55" fmla="*/ 61 h 81"/>
                <a:gd name="T56" fmla="*/ 43 w 94"/>
                <a:gd name="T57" fmla="*/ 61 h 81"/>
                <a:gd name="T58" fmla="*/ 43 w 94"/>
                <a:gd name="T59" fmla="*/ 57 h 81"/>
                <a:gd name="T60" fmla="*/ 46 w 94"/>
                <a:gd name="T61" fmla="*/ 4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" h="81">
                  <a:moveTo>
                    <a:pt x="4" y="19"/>
                  </a:moveTo>
                  <a:cubicBezTo>
                    <a:pt x="46" y="19"/>
                    <a:pt x="46" y="19"/>
                    <a:pt x="46" y="19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0" y="37"/>
                    <a:pt x="0" y="28"/>
                    <a:pt x="4" y="19"/>
                  </a:cubicBezTo>
                  <a:close/>
                  <a:moveTo>
                    <a:pt x="87" y="23"/>
                  </a:moveTo>
                  <a:cubicBezTo>
                    <a:pt x="91" y="24"/>
                    <a:pt x="94" y="28"/>
                    <a:pt x="94" y="33"/>
                  </a:cubicBezTo>
                  <a:cubicBezTo>
                    <a:pt x="94" y="38"/>
                    <a:pt x="91" y="42"/>
                    <a:pt x="87" y="43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23"/>
                    <a:pt x="87" y="23"/>
                    <a:pt x="87" y="23"/>
                  </a:cubicBezTo>
                  <a:close/>
                  <a:moveTo>
                    <a:pt x="46" y="49"/>
                  </a:moveTo>
                  <a:cubicBezTo>
                    <a:pt x="37" y="49"/>
                    <a:pt x="37" y="49"/>
                    <a:pt x="37" y="49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3" y="57"/>
                    <a:pt x="43" y="57"/>
                    <a:pt x="43" y="57"/>
                  </a:cubicBezTo>
                  <a:lnTo>
                    <a:pt x="46" y="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967954" y="4122762"/>
            <a:ext cx="2401021" cy="2655984"/>
            <a:chOff x="7346434" y="3957897"/>
            <a:chExt cx="2621703" cy="2900101"/>
          </a:xfrm>
        </p:grpSpPr>
        <p:sp>
          <p:nvSpPr>
            <p:cNvPr id="5" name="Freeform 4"/>
            <p:cNvSpPr/>
            <p:nvPr/>
          </p:nvSpPr>
          <p:spPr>
            <a:xfrm rot="16200000">
              <a:off x="7207235" y="4097096"/>
              <a:ext cx="2900101" cy="2621703"/>
            </a:xfrm>
            <a:custGeom>
              <a:avLst/>
              <a:gdLst>
                <a:gd name="connsiteX0" fmla="*/ 2496508 w 3190111"/>
                <a:gd name="connsiteY0" fmla="*/ 2321164 h 2883873"/>
                <a:gd name="connsiteX1" fmla="*/ 2496508 w 3190111"/>
                <a:gd name="connsiteY1" fmla="*/ 2883872 h 2883873"/>
                <a:gd name="connsiteX2" fmla="*/ 0 w 3190111"/>
                <a:gd name="connsiteY2" fmla="*/ 2883872 h 2883873"/>
                <a:gd name="connsiteX3" fmla="*/ 0 w 3190111"/>
                <a:gd name="connsiteY3" fmla="*/ 2321164 h 2883873"/>
                <a:gd name="connsiteX4" fmla="*/ 3190111 w 3190111"/>
                <a:gd name="connsiteY4" fmla="*/ 562708 h 2883873"/>
                <a:gd name="connsiteX5" fmla="*/ 3062414 w 3190111"/>
                <a:gd name="connsiteY5" fmla="*/ 562708 h 2883873"/>
                <a:gd name="connsiteX6" fmla="*/ 3062414 w 3190111"/>
                <a:gd name="connsiteY6" fmla="*/ 2321165 h 2883873"/>
                <a:gd name="connsiteX7" fmla="*/ 3065612 w 3190111"/>
                <a:gd name="connsiteY7" fmla="*/ 2321165 h 2883873"/>
                <a:gd name="connsiteX8" fmla="*/ 2499706 w 3190111"/>
                <a:gd name="connsiteY8" fmla="*/ 2883873 h 2883873"/>
                <a:gd name="connsiteX9" fmla="*/ 2499706 w 3190111"/>
                <a:gd name="connsiteY9" fmla="*/ 2321165 h 2883873"/>
                <a:gd name="connsiteX10" fmla="*/ 2499706 w 3190111"/>
                <a:gd name="connsiteY10" fmla="*/ 562708 h 2883873"/>
                <a:gd name="connsiteX11" fmla="*/ 2378404 w 3190111"/>
                <a:gd name="connsiteY11" fmla="*/ 562708 h 2883873"/>
                <a:gd name="connsiteX12" fmla="*/ 2784258 w 3190111"/>
                <a:gd name="connsiteY12" fmla="*/ 0 h 2883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90111" h="2883873">
                  <a:moveTo>
                    <a:pt x="2496508" y="2321164"/>
                  </a:moveTo>
                  <a:lnTo>
                    <a:pt x="2496508" y="2883872"/>
                  </a:lnTo>
                  <a:lnTo>
                    <a:pt x="0" y="2883872"/>
                  </a:lnTo>
                  <a:lnTo>
                    <a:pt x="0" y="2321164"/>
                  </a:lnTo>
                  <a:close/>
                  <a:moveTo>
                    <a:pt x="3190111" y="562708"/>
                  </a:moveTo>
                  <a:lnTo>
                    <a:pt x="3062414" y="562708"/>
                  </a:lnTo>
                  <a:lnTo>
                    <a:pt x="3062414" y="2321165"/>
                  </a:lnTo>
                  <a:lnTo>
                    <a:pt x="3065612" y="2321165"/>
                  </a:lnTo>
                  <a:lnTo>
                    <a:pt x="2499706" y="2883873"/>
                  </a:lnTo>
                  <a:lnTo>
                    <a:pt x="2499706" y="2321165"/>
                  </a:lnTo>
                  <a:lnTo>
                    <a:pt x="2499706" y="562708"/>
                  </a:lnTo>
                  <a:lnTo>
                    <a:pt x="2378404" y="562708"/>
                  </a:lnTo>
                  <a:lnTo>
                    <a:pt x="27842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8101752" y="4176428"/>
              <a:ext cx="378190" cy="338289"/>
            </a:xfrm>
            <a:custGeom>
              <a:avLst/>
              <a:gdLst>
                <a:gd name="T0" fmla="*/ 36 w 101"/>
                <a:gd name="T1" fmla="*/ 77 h 90"/>
                <a:gd name="T2" fmla="*/ 39 w 101"/>
                <a:gd name="T3" fmla="*/ 80 h 90"/>
                <a:gd name="T4" fmla="*/ 42 w 101"/>
                <a:gd name="T5" fmla="*/ 80 h 90"/>
                <a:gd name="T6" fmla="*/ 44 w 101"/>
                <a:gd name="T7" fmla="*/ 79 h 90"/>
                <a:gd name="T8" fmla="*/ 46 w 101"/>
                <a:gd name="T9" fmla="*/ 75 h 90"/>
                <a:gd name="T10" fmla="*/ 46 w 101"/>
                <a:gd name="T11" fmla="*/ 75 h 90"/>
                <a:gd name="T12" fmla="*/ 46 w 101"/>
                <a:gd name="T13" fmla="*/ 47 h 90"/>
                <a:gd name="T14" fmla="*/ 30 w 101"/>
                <a:gd name="T15" fmla="*/ 52 h 90"/>
                <a:gd name="T16" fmla="*/ 0 w 101"/>
                <a:gd name="T17" fmla="*/ 52 h 90"/>
                <a:gd name="T18" fmla="*/ 44 w 101"/>
                <a:gd name="T19" fmla="*/ 6 h 90"/>
                <a:gd name="T20" fmla="*/ 46 w 101"/>
                <a:gd name="T21" fmla="*/ 0 h 90"/>
                <a:gd name="T22" fmla="*/ 55 w 101"/>
                <a:gd name="T23" fmla="*/ 0 h 90"/>
                <a:gd name="T24" fmla="*/ 57 w 101"/>
                <a:gd name="T25" fmla="*/ 6 h 90"/>
                <a:gd name="T26" fmla="*/ 101 w 101"/>
                <a:gd name="T27" fmla="*/ 52 h 90"/>
                <a:gd name="T28" fmla="*/ 72 w 101"/>
                <a:gd name="T29" fmla="*/ 52 h 90"/>
                <a:gd name="T30" fmla="*/ 56 w 101"/>
                <a:gd name="T31" fmla="*/ 47 h 90"/>
                <a:gd name="T32" fmla="*/ 56 w 101"/>
                <a:gd name="T33" fmla="*/ 75 h 90"/>
                <a:gd name="T34" fmla="*/ 56 w 101"/>
                <a:gd name="T35" fmla="*/ 75 h 90"/>
                <a:gd name="T36" fmla="*/ 50 w 101"/>
                <a:gd name="T37" fmla="*/ 88 h 90"/>
                <a:gd name="T38" fmla="*/ 43 w 101"/>
                <a:gd name="T39" fmla="*/ 90 h 90"/>
                <a:gd name="T40" fmla="*/ 36 w 101"/>
                <a:gd name="T41" fmla="*/ 89 h 90"/>
                <a:gd name="T42" fmla="*/ 26 w 101"/>
                <a:gd name="T43" fmla="*/ 79 h 90"/>
                <a:gd name="T44" fmla="*/ 36 w 101"/>
                <a:gd name="T45" fmla="*/ 77 h 90"/>
                <a:gd name="T46" fmla="*/ 72 w 101"/>
                <a:gd name="T47" fmla="*/ 43 h 90"/>
                <a:gd name="T48" fmla="*/ 80 w 101"/>
                <a:gd name="T49" fmla="*/ 41 h 90"/>
                <a:gd name="T50" fmla="*/ 57 w 101"/>
                <a:gd name="T51" fmla="*/ 13 h 90"/>
                <a:gd name="T52" fmla="*/ 72 w 101"/>
                <a:gd name="T53" fmla="*/ 43 h 90"/>
                <a:gd name="T54" fmla="*/ 10 w 101"/>
                <a:gd name="T55" fmla="*/ 40 h 90"/>
                <a:gd name="T56" fmla="*/ 20 w 101"/>
                <a:gd name="T57" fmla="*/ 39 h 90"/>
                <a:gd name="T58" fmla="*/ 33 w 101"/>
                <a:gd name="T59" fmla="*/ 16 h 90"/>
                <a:gd name="T60" fmla="*/ 10 w 101"/>
                <a:gd name="T61" fmla="*/ 4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1" h="90">
                  <a:moveTo>
                    <a:pt x="36" y="77"/>
                  </a:moveTo>
                  <a:cubicBezTo>
                    <a:pt x="36" y="78"/>
                    <a:pt x="37" y="79"/>
                    <a:pt x="39" y="80"/>
                  </a:cubicBezTo>
                  <a:cubicBezTo>
                    <a:pt x="40" y="80"/>
                    <a:pt x="41" y="80"/>
                    <a:pt x="42" y="80"/>
                  </a:cubicBezTo>
                  <a:cubicBezTo>
                    <a:pt x="43" y="80"/>
                    <a:pt x="43" y="79"/>
                    <a:pt x="44" y="79"/>
                  </a:cubicBezTo>
                  <a:cubicBezTo>
                    <a:pt x="45" y="78"/>
                    <a:pt x="46" y="77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9" y="47"/>
                    <a:pt x="34" y="49"/>
                    <a:pt x="30" y="52"/>
                  </a:cubicBezTo>
                  <a:cubicBezTo>
                    <a:pt x="19" y="47"/>
                    <a:pt x="9" y="47"/>
                    <a:pt x="0" y="52"/>
                  </a:cubicBezTo>
                  <a:cubicBezTo>
                    <a:pt x="2" y="26"/>
                    <a:pt x="16" y="9"/>
                    <a:pt x="44" y="6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85" y="9"/>
                    <a:pt x="99" y="26"/>
                    <a:pt x="101" y="52"/>
                  </a:cubicBezTo>
                  <a:cubicBezTo>
                    <a:pt x="92" y="47"/>
                    <a:pt x="83" y="47"/>
                    <a:pt x="72" y="52"/>
                  </a:cubicBezTo>
                  <a:cubicBezTo>
                    <a:pt x="67" y="49"/>
                    <a:pt x="63" y="47"/>
                    <a:pt x="56" y="47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81"/>
                    <a:pt x="54" y="85"/>
                    <a:pt x="50" y="88"/>
                  </a:cubicBezTo>
                  <a:cubicBezTo>
                    <a:pt x="48" y="89"/>
                    <a:pt x="45" y="90"/>
                    <a:pt x="43" y="90"/>
                  </a:cubicBezTo>
                  <a:cubicBezTo>
                    <a:pt x="40" y="90"/>
                    <a:pt x="38" y="90"/>
                    <a:pt x="36" y="89"/>
                  </a:cubicBezTo>
                  <a:cubicBezTo>
                    <a:pt x="31" y="88"/>
                    <a:pt x="27" y="84"/>
                    <a:pt x="26" y="79"/>
                  </a:cubicBezTo>
                  <a:cubicBezTo>
                    <a:pt x="36" y="77"/>
                    <a:pt x="36" y="77"/>
                    <a:pt x="36" y="77"/>
                  </a:cubicBezTo>
                  <a:close/>
                  <a:moveTo>
                    <a:pt x="72" y="43"/>
                  </a:moveTo>
                  <a:cubicBezTo>
                    <a:pt x="75" y="42"/>
                    <a:pt x="77" y="41"/>
                    <a:pt x="80" y="41"/>
                  </a:cubicBezTo>
                  <a:cubicBezTo>
                    <a:pt x="78" y="23"/>
                    <a:pt x="69" y="16"/>
                    <a:pt x="57" y="13"/>
                  </a:cubicBezTo>
                  <a:cubicBezTo>
                    <a:pt x="67" y="20"/>
                    <a:pt x="73" y="29"/>
                    <a:pt x="72" y="43"/>
                  </a:cubicBezTo>
                  <a:close/>
                  <a:moveTo>
                    <a:pt x="10" y="40"/>
                  </a:moveTo>
                  <a:cubicBezTo>
                    <a:pt x="14" y="40"/>
                    <a:pt x="17" y="40"/>
                    <a:pt x="20" y="39"/>
                  </a:cubicBezTo>
                  <a:cubicBezTo>
                    <a:pt x="25" y="31"/>
                    <a:pt x="29" y="23"/>
                    <a:pt x="33" y="16"/>
                  </a:cubicBezTo>
                  <a:cubicBezTo>
                    <a:pt x="20" y="19"/>
                    <a:pt x="13" y="27"/>
                    <a:pt x="10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967957" y="2374789"/>
            <a:ext cx="3689367" cy="4403959"/>
            <a:chOff x="7346438" y="2049265"/>
            <a:chExt cx="4028463" cy="4808735"/>
          </a:xfrm>
        </p:grpSpPr>
        <p:sp>
          <p:nvSpPr>
            <p:cNvPr id="7" name="Freeform 6"/>
            <p:cNvSpPr/>
            <p:nvPr/>
          </p:nvSpPr>
          <p:spPr>
            <a:xfrm rot="16200000">
              <a:off x="6956302" y="2439401"/>
              <a:ext cx="4808735" cy="4028463"/>
            </a:xfrm>
            <a:custGeom>
              <a:avLst/>
              <a:gdLst>
                <a:gd name="connsiteX0" fmla="*/ 5289608 w 5289608"/>
                <a:gd name="connsiteY0" fmla="*/ 562708 h 4431309"/>
                <a:gd name="connsiteX1" fmla="*/ 5165108 w 5289608"/>
                <a:gd name="connsiteY1" fmla="*/ 562708 h 4431309"/>
                <a:gd name="connsiteX2" fmla="*/ 5165108 w 5289608"/>
                <a:gd name="connsiteY2" fmla="*/ 3868601 h 4431309"/>
                <a:gd name="connsiteX3" fmla="*/ 4602401 w 5289608"/>
                <a:gd name="connsiteY3" fmla="*/ 4431309 h 4431309"/>
                <a:gd name="connsiteX4" fmla="*/ 0 w 5289608"/>
                <a:gd name="connsiteY4" fmla="*/ 4431309 h 4431309"/>
                <a:gd name="connsiteX5" fmla="*/ 0 w 5289608"/>
                <a:gd name="connsiteY5" fmla="*/ 3868601 h 4431309"/>
                <a:gd name="connsiteX6" fmla="*/ 4602401 w 5289608"/>
                <a:gd name="connsiteY6" fmla="*/ 3868601 h 4431309"/>
                <a:gd name="connsiteX7" fmla="*/ 4602401 w 5289608"/>
                <a:gd name="connsiteY7" fmla="*/ 562708 h 4431309"/>
                <a:gd name="connsiteX8" fmla="*/ 4477901 w 5289608"/>
                <a:gd name="connsiteY8" fmla="*/ 562708 h 4431309"/>
                <a:gd name="connsiteX9" fmla="*/ 4883755 w 5289608"/>
                <a:gd name="connsiteY9" fmla="*/ 0 h 4431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289608" h="4431309">
                  <a:moveTo>
                    <a:pt x="5289608" y="562708"/>
                  </a:moveTo>
                  <a:lnTo>
                    <a:pt x="5165108" y="562708"/>
                  </a:lnTo>
                  <a:lnTo>
                    <a:pt x="5165108" y="3868601"/>
                  </a:lnTo>
                  <a:lnTo>
                    <a:pt x="4602401" y="4431309"/>
                  </a:lnTo>
                  <a:lnTo>
                    <a:pt x="0" y="4431309"/>
                  </a:lnTo>
                  <a:lnTo>
                    <a:pt x="0" y="3868601"/>
                  </a:lnTo>
                  <a:lnTo>
                    <a:pt x="4602401" y="3868601"/>
                  </a:lnTo>
                  <a:lnTo>
                    <a:pt x="4602401" y="562708"/>
                  </a:lnTo>
                  <a:lnTo>
                    <a:pt x="4477901" y="562708"/>
                  </a:lnTo>
                  <a:lnTo>
                    <a:pt x="488375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8120836" y="2231727"/>
              <a:ext cx="369515" cy="372985"/>
            </a:xfrm>
            <a:custGeom>
              <a:avLst/>
              <a:gdLst>
                <a:gd name="T0" fmla="*/ 49 w 99"/>
                <a:gd name="T1" fmla="*/ 0 h 100"/>
                <a:gd name="T2" fmla="*/ 99 w 99"/>
                <a:gd name="T3" fmla="*/ 50 h 100"/>
                <a:gd name="T4" fmla="*/ 49 w 99"/>
                <a:gd name="T5" fmla="*/ 100 h 100"/>
                <a:gd name="T6" fmla="*/ 0 w 99"/>
                <a:gd name="T7" fmla="*/ 50 h 100"/>
                <a:gd name="T8" fmla="*/ 49 w 99"/>
                <a:gd name="T9" fmla="*/ 0 h 100"/>
                <a:gd name="T10" fmla="*/ 45 w 99"/>
                <a:gd name="T11" fmla="*/ 15 h 100"/>
                <a:gd name="T12" fmla="*/ 45 w 99"/>
                <a:gd name="T13" fmla="*/ 44 h 100"/>
                <a:gd name="T14" fmla="*/ 54 w 99"/>
                <a:gd name="T15" fmla="*/ 44 h 100"/>
                <a:gd name="T16" fmla="*/ 54 w 99"/>
                <a:gd name="T17" fmla="*/ 15 h 100"/>
                <a:gd name="T18" fmla="*/ 45 w 99"/>
                <a:gd name="T19" fmla="*/ 15 h 100"/>
                <a:gd name="T20" fmla="*/ 67 w 99"/>
                <a:gd name="T21" fmla="*/ 24 h 100"/>
                <a:gd name="T22" fmla="*/ 61 w 99"/>
                <a:gd name="T23" fmla="*/ 32 h 100"/>
                <a:gd name="T24" fmla="*/ 64 w 99"/>
                <a:gd name="T25" fmla="*/ 35 h 100"/>
                <a:gd name="T26" fmla="*/ 70 w 99"/>
                <a:gd name="T27" fmla="*/ 50 h 100"/>
                <a:gd name="T28" fmla="*/ 64 w 99"/>
                <a:gd name="T29" fmla="*/ 65 h 100"/>
                <a:gd name="T30" fmla="*/ 49 w 99"/>
                <a:gd name="T31" fmla="*/ 71 h 100"/>
                <a:gd name="T32" fmla="*/ 35 w 99"/>
                <a:gd name="T33" fmla="*/ 65 h 100"/>
                <a:gd name="T34" fmla="*/ 28 w 99"/>
                <a:gd name="T35" fmla="*/ 50 h 100"/>
                <a:gd name="T36" fmla="*/ 35 w 99"/>
                <a:gd name="T37" fmla="*/ 35 h 100"/>
                <a:gd name="T38" fmla="*/ 37 w 99"/>
                <a:gd name="T39" fmla="*/ 32 h 100"/>
                <a:gd name="T40" fmla="*/ 31 w 99"/>
                <a:gd name="T41" fmla="*/ 24 h 100"/>
                <a:gd name="T42" fmla="*/ 27 w 99"/>
                <a:gd name="T43" fmla="*/ 28 h 100"/>
                <a:gd name="T44" fmla="*/ 18 w 99"/>
                <a:gd name="T45" fmla="*/ 50 h 100"/>
                <a:gd name="T46" fmla="*/ 27 w 99"/>
                <a:gd name="T47" fmla="*/ 72 h 100"/>
                <a:gd name="T48" fmla="*/ 49 w 99"/>
                <a:gd name="T49" fmla="*/ 81 h 100"/>
                <a:gd name="T50" fmla="*/ 72 w 99"/>
                <a:gd name="T51" fmla="*/ 72 h 100"/>
                <a:gd name="T52" fmla="*/ 81 w 99"/>
                <a:gd name="T53" fmla="*/ 50 h 100"/>
                <a:gd name="T54" fmla="*/ 72 w 99"/>
                <a:gd name="T55" fmla="*/ 28 h 100"/>
                <a:gd name="T56" fmla="*/ 67 w 99"/>
                <a:gd name="T57" fmla="*/ 2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9" h="100">
                  <a:moveTo>
                    <a:pt x="49" y="0"/>
                  </a:moveTo>
                  <a:cubicBezTo>
                    <a:pt x="77" y="0"/>
                    <a:pt x="99" y="22"/>
                    <a:pt x="99" y="50"/>
                  </a:cubicBezTo>
                  <a:cubicBezTo>
                    <a:pt x="99" y="77"/>
                    <a:pt x="77" y="100"/>
                    <a:pt x="49" y="100"/>
                  </a:cubicBezTo>
                  <a:cubicBezTo>
                    <a:pt x="22" y="100"/>
                    <a:pt x="0" y="77"/>
                    <a:pt x="0" y="50"/>
                  </a:cubicBezTo>
                  <a:cubicBezTo>
                    <a:pt x="0" y="22"/>
                    <a:pt x="22" y="0"/>
                    <a:pt x="49" y="0"/>
                  </a:cubicBezTo>
                  <a:close/>
                  <a:moveTo>
                    <a:pt x="45" y="15"/>
                  </a:moveTo>
                  <a:cubicBezTo>
                    <a:pt x="45" y="44"/>
                    <a:pt x="45" y="44"/>
                    <a:pt x="45" y="44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45" y="15"/>
                    <a:pt x="45" y="15"/>
                    <a:pt x="45" y="15"/>
                  </a:cubicBezTo>
                  <a:close/>
                  <a:moveTo>
                    <a:pt x="67" y="24"/>
                  </a:moveTo>
                  <a:cubicBezTo>
                    <a:pt x="61" y="32"/>
                    <a:pt x="61" y="32"/>
                    <a:pt x="61" y="32"/>
                  </a:cubicBezTo>
                  <a:cubicBezTo>
                    <a:pt x="62" y="33"/>
                    <a:pt x="63" y="34"/>
                    <a:pt x="64" y="35"/>
                  </a:cubicBezTo>
                  <a:cubicBezTo>
                    <a:pt x="68" y="39"/>
                    <a:pt x="70" y="44"/>
                    <a:pt x="70" y="50"/>
                  </a:cubicBezTo>
                  <a:cubicBezTo>
                    <a:pt x="70" y="55"/>
                    <a:pt x="68" y="61"/>
                    <a:pt x="64" y="65"/>
                  </a:cubicBezTo>
                  <a:cubicBezTo>
                    <a:pt x="60" y="68"/>
                    <a:pt x="55" y="71"/>
                    <a:pt x="49" y="71"/>
                  </a:cubicBezTo>
                  <a:cubicBezTo>
                    <a:pt x="44" y="71"/>
                    <a:pt x="38" y="68"/>
                    <a:pt x="35" y="65"/>
                  </a:cubicBezTo>
                  <a:cubicBezTo>
                    <a:pt x="31" y="61"/>
                    <a:pt x="28" y="55"/>
                    <a:pt x="28" y="50"/>
                  </a:cubicBezTo>
                  <a:cubicBezTo>
                    <a:pt x="28" y="44"/>
                    <a:pt x="31" y="39"/>
                    <a:pt x="35" y="35"/>
                  </a:cubicBezTo>
                  <a:cubicBezTo>
                    <a:pt x="35" y="34"/>
                    <a:pt x="36" y="33"/>
                    <a:pt x="37" y="32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0" y="25"/>
                    <a:pt x="29" y="26"/>
                    <a:pt x="27" y="28"/>
                  </a:cubicBezTo>
                  <a:cubicBezTo>
                    <a:pt x="22" y="33"/>
                    <a:pt x="18" y="41"/>
                    <a:pt x="18" y="50"/>
                  </a:cubicBezTo>
                  <a:cubicBezTo>
                    <a:pt x="18" y="58"/>
                    <a:pt x="22" y="66"/>
                    <a:pt x="27" y="72"/>
                  </a:cubicBezTo>
                  <a:cubicBezTo>
                    <a:pt x="33" y="77"/>
                    <a:pt x="41" y="81"/>
                    <a:pt x="49" y="81"/>
                  </a:cubicBezTo>
                  <a:cubicBezTo>
                    <a:pt x="58" y="81"/>
                    <a:pt x="66" y="77"/>
                    <a:pt x="72" y="72"/>
                  </a:cubicBezTo>
                  <a:cubicBezTo>
                    <a:pt x="77" y="66"/>
                    <a:pt x="81" y="58"/>
                    <a:pt x="81" y="50"/>
                  </a:cubicBezTo>
                  <a:cubicBezTo>
                    <a:pt x="81" y="41"/>
                    <a:pt x="77" y="33"/>
                    <a:pt x="72" y="28"/>
                  </a:cubicBezTo>
                  <a:cubicBezTo>
                    <a:pt x="70" y="26"/>
                    <a:pt x="69" y="25"/>
                    <a:pt x="67" y="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967955" y="4994373"/>
            <a:ext cx="1756845" cy="1784373"/>
            <a:chOff x="7346434" y="4909620"/>
            <a:chExt cx="1918320" cy="1948378"/>
          </a:xfrm>
        </p:grpSpPr>
        <p:sp>
          <p:nvSpPr>
            <p:cNvPr id="4" name="Freeform 3"/>
            <p:cNvSpPr/>
            <p:nvPr/>
          </p:nvSpPr>
          <p:spPr>
            <a:xfrm rot="16200000">
              <a:off x="7331405" y="4924649"/>
              <a:ext cx="1948378" cy="1918320"/>
            </a:xfrm>
            <a:custGeom>
              <a:avLst/>
              <a:gdLst>
                <a:gd name="connsiteX0" fmla="*/ 2143216 w 2143216"/>
                <a:gd name="connsiteY0" fmla="*/ 562708 h 2110152"/>
                <a:gd name="connsiteX1" fmla="*/ 2018715 w 2143216"/>
                <a:gd name="connsiteY1" fmla="*/ 562708 h 2110152"/>
                <a:gd name="connsiteX2" fmla="*/ 2018715 w 2143216"/>
                <a:gd name="connsiteY2" fmla="*/ 1547444 h 2110152"/>
                <a:gd name="connsiteX3" fmla="*/ 1456007 w 2143216"/>
                <a:gd name="connsiteY3" fmla="*/ 2110152 h 2110152"/>
                <a:gd name="connsiteX4" fmla="*/ 1456007 w 2143216"/>
                <a:gd name="connsiteY4" fmla="*/ 2110151 h 2110152"/>
                <a:gd name="connsiteX5" fmla="*/ 0 w 2143216"/>
                <a:gd name="connsiteY5" fmla="*/ 2110151 h 2110152"/>
                <a:gd name="connsiteX6" fmla="*/ 0 w 2143216"/>
                <a:gd name="connsiteY6" fmla="*/ 1547443 h 2110152"/>
                <a:gd name="connsiteX7" fmla="*/ 1456007 w 2143216"/>
                <a:gd name="connsiteY7" fmla="*/ 1547443 h 2110152"/>
                <a:gd name="connsiteX8" fmla="*/ 1456007 w 2143216"/>
                <a:gd name="connsiteY8" fmla="*/ 562708 h 2110152"/>
                <a:gd name="connsiteX9" fmla="*/ 1331509 w 2143216"/>
                <a:gd name="connsiteY9" fmla="*/ 562708 h 2110152"/>
                <a:gd name="connsiteX10" fmla="*/ 1737363 w 2143216"/>
                <a:gd name="connsiteY10" fmla="*/ 0 h 2110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43216" h="2110152">
                  <a:moveTo>
                    <a:pt x="2143216" y="562708"/>
                  </a:moveTo>
                  <a:lnTo>
                    <a:pt x="2018715" y="562708"/>
                  </a:lnTo>
                  <a:lnTo>
                    <a:pt x="2018715" y="1547444"/>
                  </a:lnTo>
                  <a:lnTo>
                    <a:pt x="1456007" y="2110152"/>
                  </a:lnTo>
                  <a:lnTo>
                    <a:pt x="1456007" y="2110151"/>
                  </a:lnTo>
                  <a:lnTo>
                    <a:pt x="0" y="2110151"/>
                  </a:lnTo>
                  <a:lnTo>
                    <a:pt x="0" y="1547443"/>
                  </a:lnTo>
                  <a:lnTo>
                    <a:pt x="1456007" y="1547443"/>
                  </a:lnTo>
                  <a:lnTo>
                    <a:pt x="1456007" y="562708"/>
                  </a:lnTo>
                  <a:lnTo>
                    <a:pt x="1331509" y="562708"/>
                  </a:lnTo>
                  <a:lnTo>
                    <a:pt x="17373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8091344" y="5076469"/>
              <a:ext cx="399007" cy="404213"/>
            </a:xfrm>
            <a:custGeom>
              <a:avLst/>
              <a:gdLst>
                <a:gd name="T0" fmla="*/ 94 w 107"/>
                <a:gd name="T1" fmla="*/ 30 h 108"/>
                <a:gd name="T2" fmla="*/ 77 w 107"/>
                <a:gd name="T3" fmla="*/ 95 h 108"/>
                <a:gd name="T4" fmla="*/ 13 w 107"/>
                <a:gd name="T5" fmla="*/ 77 h 108"/>
                <a:gd name="T6" fmla="*/ 30 w 107"/>
                <a:gd name="T7" fmla="*/ 13 h 108"/>
                <a:gd name="T8" fmla="*/ 94 w 107"/>
                <a:gd name="T9" fmla="*/ 30 h 108"/>
                <a:gd name="T10" fmla="*/ 68 w 107"/>
                <a:gd name="T11" fmla="*/ 46 h 108"/>
                <a:gd name="T12" fmla="*/ 68 w 107"/>
                <a:gd name="T13" fmla="*/ 46 h 108"/>
                <a:gd name="T14" fmla="*/ 58 w 107"/>
                <a:gd name="T15" fmla="*/ 38 h 108"/>
                <a:gd name="T16" fmla="*/ 45 w 107"/>
                <a:gd name="T17" fmla="*/ 40 h 108"/>
                <a:gd name="T18" fmla="*/ 45 w 107"/>
                <a:gd name="T19" fmla="*/ 40 h 108"/>
                <a:gd name="T20" fmla="*/ 38 w 107"/>
                <a:gd name="T21" fmla="*/ 50 h 108"/>
                <a:gd name="T22" fmla="*/ 39 w 107"/>
                <a:gd name="T23" fmla="*/ 62 h 108"/>
                <a:gd name="T24" fmla="*/ 39 w 107"/>
                <a:gd name="T25" fmla="*/ 62 h 108"/>
                <a:gd name="T26" fmla="*/ 49 w 107"/>
                <a:gd name="T27" fmla="*/ 69 h 108"/>
                <a:gd name="T28" fmla="*/ 62 w 107"/>
                <a:gd name="T29" fmla="*/ 68 h 108"/>
                <a:gd name="T30" fmla="*/ 62 w 107"/>
                <a:gd name="T31" fmla="*/ 68 h 108"/>
                <a:gd name="T32" fmla="*/ 69 w 107"/>
                <a:gd name="T33" fmla="*/ 58 h 108"/>
                <a:gd name="T34" fmla="*/ 68 w 107"/>
                <a:gd name="T35" fmla="*/ 46 h 108"/>
                <a:gd name="T36" fmla="*/ 63 w 107"/>
                <a:gd name="T37" fmla="*/ 56 h 108"/>
                <a:gd name="T38" fmla="*/ 62 w 107"/>
                <a:gd name="T39" fmla="*/ 49 h 108"/>
                <a:gd name="T40" fmla="*/ 62 w 107"/>
                <a:gd name="T41" fmla="*/ 49 h 108"/>
                <a:gd name="T42" fmla="*/ 56 w 107"/>
                <a:gd name="T43" fmla="*/ 44 h 108"/>
                <a:gd name="T44" fmla="*/ 48 w 107"/>
                <a:gd name="T45" fmla="*/ 45 h 108"/>
                <a:gd name="T46" fmla="*/ 48 w 107"/>
                <a:gd name="T47" fmla="*/ 45 h 108"/>
                <a:gd name="T48" fmla="*/ 44 w 107"/>
                <a:gd name="T49" fmla="*/ 51 h 108"/>
                <a:gd name="T50" fmla="*/ 45 w 107"/>
                <a:gd name="T51" fmla="*/ 59 h 108"/>
                <a:gd name="T52" fmla="*/ 45 w 107"/>
                <a:gd name="T53" fmla="*/ 59 h 108"/>
                <a:gd name="T54" fmla="*/ 51 w 107"/>
                <a:gd name="T55" fmla="*/ 64 h 108"/>
                <a:gd name="T56" fmla="*/ 59 w 107"/>
                <a:gd name="T57" fmla="*/ 63 h 108"/>
                <a:gd name="T58" fmla="*/ 59 w 107"/>
                <a:gd name="T59" fmla="*/ 63 h 108"/>
                <a:gd name="T60" fmla="*/ 63 w 107"/>
                <a:gd name="T61" fmla="*/ 56 h 108"/>
                <a:gd name="T62" fmla="*/ 29 w 107"/>
                <a:gd name="T63" fmla="*/ 24 h 108"/>
                <a:gd name="T64" fmla="*/ 17 w 107"/>
                <a:gd name="T65" fmla="*/ 65 h 108"/>
                <a:gd name="T66" fmla="*/ 25 w 107"/>
                <a:gd name="T67" fmla="*/ 63 h 108"/>
                <a:gd name="T68" fmla="*/ 29 w 107"/>
                <a:gd name="T69" fmla="*/ 24 h 108"/>
                <a:gd name="T70" fmla="*/ 69 w 107"/>
                <a:gd name="T71" fmla="*/ 37 h 108"/>
                <a:gd name="T72" fmla="*/ 73 w 107"/>
                <a:gd name="T73" fmla="*/ 42 h 108"/>
                <a:gd name="T74" fmla="*/ 74 w 107"/>
                <a:gd name="T75" fmla="*/ 45 h 108"/>
                <a:gd name="T76" fmla="*/ 91 w 107"/>
                <a:gd name="T77" fmla="*/ 38 h 108"/>
                <a:gd name="T78" fmla="*/ 89 w 107"/>
                <a:gd name="T79" fmla="*/ 33 h 108"/>
                <a:gd name="T80" fmla="*/ 82 w 107"/>
                <a:gd name="T81" fmla="*/ 25 h 108"/>
                <a:gd name="T82" fmla="*/ 69 w 107"/>
                <a:gd name="T83" fmla="*/ 37 h 108"/>
                <a:gd name="T84" fmla="*/ 92 w 107"/>
                <a:gd name="T85" fmla="*/ 43 h 108"/>
                <a:gd name="T86" fmla="*/ 75 w 107"/>
                <a:gd name="T87" fmla="*/ 47 h 108"/>
                <a:gd name="T88" fmla="*/ 76 w 107"/>
                <a:gd name="T89" fmla="*/ 53 h 108"/>
                <a:gd name="T90" fmla="*/ 93 w 107"/>
                <a:gd name="T91" fmla="*/ 54 h 108"/>
                <a:gd name="T92" fmla="*/ 92 w 107"/>
                <a:gd name="T93" fmla="*/ 43 h 108"/>
                <a:gd name="T94" fmla="*/ 70 w 107"/>
                <a:gd name="T95" fmla="*/ 44 h 108"/>
                <a:gd name="T96" fmla="*/ 44 w 107"/>
                <a:gd name="T97" fmla="*/ 37 h 108"/>
                <a:gd name="T98" fmla="*/ 37 w 107"/>
                <a:gd name="T99" fmla="*/ 63 h 108"/>
                <a:gd name="T100" fmla="*/ 63 w 107"/>
                <a:gd name="T101" fmla="*/ 70 h 108"/>
                <a:gd name="T102" fmla="*/ 70 w 107"/>
                <a:gd name="T103" fmla="*/ 4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7" h="108">
                  <a:moveTo>
                    <a:pt x="94" y="30"/>
                  </a:moveTo>
                  <a:cubicBezTo>
                    <a:pt x="107" y="53"/>
                    <a:pt x="100" y="82"/>
                    <a:pt x="77" y="95"/>
                  </a:cubicBezTo>
                  <a:cubicBezTo>
                    <a:pt x="54" y="108"/>
                    <a:pt x="26" y="100"/>
                    <a:pt x="13" y="77"/>
                  </a:cubicBezTo>
                  <a:cubicBezTo>
                    <a:pt x="0" y="55"/>
                    <a:pt x="7" y="26"/>
                    <a:pt x="30" y="13"/>
                  </a:cubicBezTo>
                  <a:cubicBezTo>
                    <a:pt x="52" y="0"/>
                    <a:pt x="81" y="8"/>
                    <a:pt x="94" y="30"/>
                  </a:cubicBezTo>
                  <a:close/>
                  <a:moveTo>
                    <a:pt x="68" y="46"/>
                  </a:moveTo>
                  <a:cubicBezTo>
                    <a:pt x="68" y="46"/>
                    <a:pt x="68" y="46"/>
                    <a:pt x="68" y="46"/>
                  </a:cubicBezTo>
                  <a:cubicBezTo>
                    <a:pt x="65" y="42"/>
                    <a:pt x="62" y="39"/>
                    <a:pt x="58" y="38"/>
                  </a:cubicBezTo>
                  <a:cubicBezTo>
                    <a:pt x="54" y="37"/>
                    <a:pt x="49" y="37"/>
                    <a:pt x="45" y="40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1" y="42"/>
                    <a:pt x="39" y="46"/>
                    <a:pt x="38" y="50"/>
                  </a:cubicBezTo>
                  <a:cubicBezTo>
                    <a:pt x="37" y="54"/>
                    <a:pt x="37" y="58"/>
                    <a:pt x="39" y="62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42" y="66"/>
                    <a:pt x="45" y="68"/>
                    <a:pt x="49" y="69"/>
                  </a:cubicBezTo>
                  <a:cubicBezTo>
                    <a:pt x="53" y="71"/>
                    <a:pt x="58" y="70"/>
                    <a:pt x="62" y="68"/>
                  </a:cubicBezTo>
                  <a:cubicBezTo>
                    <a:pt x="62" y="68"/>
                    <a:pt x="62" y="68"/>
                    <a:pt x="62" y="68"/>
                  </a:cubicBezTo>
                  <a:cubicBezTo>
                    <a:pt x="65" y="66"/>
                    <a:pt x="68" y="62"/>
                    <a:pt x="69" y="58"/>
                  </a:cubicBezTo>
                  <a:cubicBezTo>
                    <a:pt x="70" y="54"/>
                    <a:pt x="70" y="50"/>
                    <a:pt x="68" y="46"/>
                  </a:cubicBezTo>
                  <a:close/>
                  <a:moveTo>
                    <a:pt x="63" y="56"/>
                  </a:moveTo>
                  <a:cubicBezTo>
                    <a:pt x="64" y="54"/>
                    <a:pt x="64" y="51"/>
                    <a:pt x="62" y="49"/>
                  </a:cubicBezTo>
                  <a:cubicBezTo>
                    <a:pt x="62" y="49"/>
                    <a:pt x="62" y="49"/>
                    <a:pt x="62" y="49"/>
                  </a:cubicBezTo>
                  <a:cubicBezTo>
                    <a:pt x="61" y="46"/>
                    <a:pt x="59" y="45"/>
                    <a:pt x="56" y="44"/>
                  </a:cubicBezTo>
                  <a:cubicBezTo>
                    <a:pt x="54" y="43"/>
                    <a:pt x="51" y="44"/>
                    <a:pt x="48" y="45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6" y="46"/>
                    <a:pt x="44" y="49"/>
                    <a:pt x="44" y="51"/>
                  </a:cubicBezTo>
                  <a:cubicBezTo>
                    <a:pt x="43" y="54"/>
                    <a:pt x="43" y="56"/>
                    <a:pt x="45" y="59"/>
                  </a:cubicBezTo>
                  <a:cubicBezTo>
                    <a:pt x="45" y="59"/>
                    <a:pt x="45" y="59"/>
                    <a:pt x="45" y="59"/>
                  </a:cubicBezTo>
                  <a:cubicBezTo>
                    <a:pt x="46" y="61"/>
                    <a:pt x="48" y="63"/>
                    <a:pt x="51" y="64"/>
                  </a:cubicBezTo>
                  <a:cubicBezTo>
                    <a:pt x="53" y="64"/>
                    <a:pt x="56" y="64"/>
                    <a:pt x="59" y="63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61" y="61"/>
                    <a:pt x="63" y="59"/>
                    <a:pt x="63" y="56"/>
                  </a:cubicBezTo>
                  <a:close/>
                  <a:moveTo>
                    <a:pt x="29" y="24"/>
                  </a:moveTo>
                  <a:cubicBezTo>
                    <a:pt x="16" y="36"/>
                    <a:pt x="14" y="50"/>
                    <a:pt x="17" y="65"/>
                  </a:cubicBezTo>
                  <a:cubicBezTo>
                    <a:pt x="20" y="64"/>
                    <a:pt x="23" y="64"/>
                    <a:pt x="25" y="63"/>
                  </a:cubicBezTo>
                  <a:cubicBezTo>
                    <a:pt x="21" y="49"/>
                    <a:pt x="22" y="36"/>
                    <a:pt x="29" y="24"/>
                  </a:cubicBezTo>
                  <a:close/>
                  <a:moveTo>
                    <a:pt x="69" y="37"/>
                  </a:moveTo>
                  <a:cubicBezTo>
                    <a:pt x="70" y="38"/>
                    <a:pt x="72" y="40"/>
                    <a:pt x="73" y="42"/>
                  </a:cubicBezTo>
                  <a:cubicBezTo>
                    <a:pt x="74" y="43"/>
                    <a:pt x="74" y="44"/>
                    <a:pt x="74" y="45"/>
                  </a:cubicBezTo>
                  <a:cubicBezTo>
                    <a:pt x="91" y="38"/>
                    <a:pt x="91" y="38"/>
                    <a:pt x="91" y="38"/>
                  </a:cubicBezTo>
                  <a:cubicBezTo>
                    <a:pt x="90" y="36"/>
                    <a:pt x="89" y="35"/>
                    <a:pt x="89" y="33"/>
                  </a:cubicBezTo>
                  <a:cubicBezTo>
                    <a:pt x="87" y="30"/>
                    <a:pt x="85" y="28"/>
                    <a:pt x="82" y="25"/>
                  </a:cubicBezTo>
                  <a:cubicBezTo>
                    <a:pt x="69" y="37"/>
                    <a:pt x="69" y="37"/>
                    <a:pt x="69" y="37"/>
                  </a:cubicBezTo>
                  <a:close/>
                  <a:moveTo>
                    <a:pt x="92" y="43"/>
                  </a:moveTo>
                  <a:cubicBezTo>
                    <a:pt x="75" y="47"/>
                    <a:pt x="75" y="47"/>
                    <a:pt x="75" y="47"/>
                  </a:cubicBezTo>
                  <a:cubicBezTo>
                    <a:pt x="76" y="49"/>
                    <a:pt x="76" y="51"/>
                    <a:pt x="76" y="53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4" y="50"/>
                    <a:pt x="93" y="46"/>
                    <a:pt x="92" y="43"/>
                  </a:cubicBezTo>
                  <a:close/>
                  <a:moveTo>
                    <a:pt x="70" y="44"/>
                  </a:moveTo>
                  <a:cubicBezTo>
                    <a:pt x="65" y="35"/>
                    <a:pt x="53" y="32"/>
                    <a:pt x="44" y="37"/>
                  </a:cubicBezTo>
                  <a:cubicBezTo>
                    <a:pt x="35" y="42"/>
                    <a:pt x="32" y="54"/>
                    <a:pt x="37" y="63"/>
                  </a:cubicBezTo>
                  <a:cubicBezTo>
                    <a:pt x="42" y="72"/>
                    <a:pt x="54" y="76"/>
                    <a:pt x="63" y="70"/>
                  </a:cubicBezTo>
                  <a:cubicBezTo>
                    <a:pt x="72" y="65"/>
                    <a:pt x="75" y="53"/>
                    <a:pt x="70" y="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94125" y="2541892"/>
            <a:ext cx="419805" cy="315056"/>
            <a:chOff x="789999" y="2242985"/>
            <a:chExt cx="504229" cy="378415"/>
          </a:xfrm>
        </p:grpSpPr>
        <p:sp>
          <p:nvSpPr>
            <p:cNvPr id="21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2814293" y="2379944"/>
            <a:ext cx="3026728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294125" y="3501029"/>
            <a:ext cx="419805" cy="315056"/>
            <a:chOff x="789999" y="2242985"/>
            <a:chExt cx="504229" cy="378415"/>
          </a:xfrm>
        </p:grpSpPr>
        <p:sp>
          <p:nvSpPr>
            <p:cNvPr id="25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2814293" y="3339079"/>
            <a:ext cx="3026728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2294125" y="4483521"/>
            <a:ext cx="419805" cy="315056"/>
            <a:chOff x="789999" y="2242985"/>
            <a:chExt cx="504229" cy="378415"/>
          </a:xfrm>
        </p:grpSpPr>
        <p:sp>
          <p:nvSpPr>
            <p:cNvPr id="29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2814293" y="4321572"/>
            <a:ext cx="3026728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294125" y="5423436"/>
            <a:ext cx="419805" cy="315056"/>
            <a:chOff x="789999" y="2242985"/>
            <a:chExt cx="504229" cy="378415"/>
          </a:xfrm>
        </p:grpSpPr>
        <p:sp>
          <p:nvSpPr>
            <p:cNvPr id="33" name="Rectangle 32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2814293" y="5261487"/>
            <a:ext cx="3026728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TextBox 8"/>
          <p:cNvSpPr txBox="1"/>
          <p:nvPr/>
        </p:nvSpPr>
        <p:spPr>
          <a:xfrm>
            <a:off x="857250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</a:t>
            </a:r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TextBox 8"/>
          <p:cNvSpPr txBox="1"/>
          <p:nvPr/>
        </p:nvSpPr>
        <p:spPr>
          <a:xfrm>
            <a:off x="857250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 ANNUAL WORK SUMMARY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47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/>
      <p:bldP spid="31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任意多边形 178"/>
          <p:cNvSpPr>
            <a:spLocks/>
          </p:cNvSpPr>
          <p:nvPr/>
        </p:nvSpPr>
        <p:spPr bwMode="auto">
          <a:xfrm>
            <a:off x="2815005" y="1735551"/>
            <a:ext cx="1361345" cy="2999495"/>
          </a:xfrm>
          <a:custGeom>
            <a:avLst/>
            <a:gdLst>
              <a:gd name="connsiteX0" fmla="*/ 234950 w 1428751"/>
              <a:gd name="connsiteY0" fmla="*/ 0 h 3148013"/>
              <a:gd name="connsiteX1" fmla="*/ 239712 w 1428751"/>
              <a:gd name="connsiteY1" fmla="*/ 0 h 3148013"/>
              <a:gd name="connsiteX2" fmla="*/ 276225 w 1428751"/>
              <a:gd name="connsiteY2" fmla="*/ 0 h 3148013"/>
              <a:gd name="connsiteX3" fmla="*/ 319088 w 1428751"/>
              <a:gd name="connsiteY3" fmla="*/ 0 h 3148013"/>
              <a:gd name="connsiteX4" fmla="*/ 361950 w 1428751"/>
              <a:gd name="connsiteY4" fmla="*/ 0 h 3148013"/>
              <a:gd name="connsiteX5" fmla="*/ 361951 w 1428751"/>
              <a:gd name="connsiteY5" fmla="*/ 0 h 3148013"/>
              <a:gd name="connsiteX6" fmla="*/ 404813 w 1428751"/>
              <a:gd name="connsiteY6" fmla="*/ 0 h 3148013"/>
              <a:gd name="connsiteX7" fmla="*/ 446088 w 1428751"/>
              <a:gd name="connsiteY7" fmla="*/ 0 h 3148013"/>
              <a:gd name="connsiteX8" fmla="*/ 488950 w 1428751"/>
              <a:gd name="connsiteY8" fmla="*/ 0 h 3148013"/>
              <a:gd name="connsiteX9" fmla="*/ 488951 w 1428751"/>
              <a:gd name="connsiteY9" fmla="*/ 0 h 3148013"/>
              <a:gd name="connsiteX10" fmla="*/ 531813 w 1428751"/>
              <a:gd name="connsiteY10" fmla="*/ 0 h 3148013"/>
              <a:gd name="connsiteX11" fmla="*/ 576263 w 1428751"/>
              <a:gd name="connsiteY11" fmla="*/ 0 h 3148013"/>
              <a:gd name="connsiteX12" fmla="*/ 617538 w 1428751"/>
              <a:gd name="connsiteY12" fmla="*/ 0 h 3148013"/>
              <a:gd name="connsiteX13" fmla="*/ 660400 w 1428751"/>
              <a:gd name="connsiteY13" fmla="*/ 0 h 3148013"/>
              <a:gd name="connsiteX14" fmla="*/ 660401 w 1428751"/>
              <a:gd name="connsiteY14" fmla="*/ 0 h 3148013"/>
              <a:gd name="connsiteX15" fmla="*/ 703263 w 1428751"/>
              <a:gd name="connsiteY15" fmla="*/ 0 h 3148013"/>
              <a:gd name="connsiteX16" fmla="*/ 744538 w 1428751"/>
              <a:gd name="connsiteY16" fmla="*/ 0 h 3148013"/>
              <a:gd name="connsiteX17" fmla="*/ 787400 w 1428751"/>
              <a:gd name="connsiteY17" fmla="*/ 0 h 3148013"/>
              <a:gd name="connsiteX18" fmla="*/ 787401 w 1428751"/>
              <a:gd name="connsiteY18" fmla="*/ 0 h 3148013"/>
              <a:gd name="connsiteX19" fmla="*/ 830263 w 1428751"/>
              <a:gd name="connsiteY19" fmla="*/ 0 h 3148013"/>
              <a:gd name="connsiteX20" fmla="*/ 873125 w 1428751"/>
              <a:gd name="connsiteY20" fmla="*/ 0 h 3148013"/>
              <a:gd name="connsiteX21" fmla="*/ 873126 w 1428751"/>
              <a:gd name="connsiteY21" fmla="*/ 0 h 3148013"/>
              <a:gd name="connsiteX22" fmla="*/ 914400 w 1428751"/>
              <a:gd name="connsiteY22" fmla="*/ 0 h 3148013"/>
              <a:gd name="connsiteX23" fmla="*/ 958850 w 1428751"/>
              <a:gd name="connsiteY23" fmla="*/ 0 h 3148013"/>
              <a:gd name="connsiteX24" fmla="*/ 990600 w 1428751"/>
              <a:gd name="connsiteY24" fmla="*/ 0 h 3148013"/>
              <a:gd name="connsiteX25" fmla="*/ 1001713 w 1428751"/>
              <a:gd name="connsiteY25" fmla="*/ 0 h 3148013"/>
              <a:gd name="connsiteX26" fmla="*/ 1039813 w 1428751"/>
              <a:gd name="connsiteY26" fmla="*/ 4762 h 3148013"/>
              <a:gd name="connsiteX27" fmla="*/ 1044576 w 1428751"/>
              <a:gd name="connsiteY27" fmla="*/ 6350 h 3148013"/>
              <a:gd name="connsiteX28" fmla="*/ 1044576 w 1428751"/>
              <a:gd name="connsiteY28" fmla="*/ 6350 h 3148013"/>
              <a:gd name="connsiteX29" fmla="*/ 1084262 w 1428751"/>
              <a:gd name="connsiteY29" fmla="*/ 15875 h 3148013"/>
              <a:gd name="connsiteX30" fmla="*/ 1085850 w 1428751"/>
              <a:gd name="connsiteY30" fmla="*/ 17462 h 3148013"/>
              <a:gd name="connsiteX31" fmla="*/ 1085850 w 1428751"/>
              <a:gd name="connsiteY31" fmla="*/ 17462 h 3148013"/>
              <a:gd name="connsiteX32" fmla="*/ 1123950 w 1428751"/>
              <a:gd name="connsiteY32" fmla="*/ 34924 h 3148013"/>
              <a:gd name="connsiteX33" fmla="*/ 1128713 w 1428751"/>
              <a:gd name="connsiteY33" fmla="*/ 38099 h 3148013"/>
              <a:gd name="connsiteX34" fmla="*/ 1128713 w 1428751"/>
              <a:gd name="connsiteY34" fmla="*/ 38100 h 3148013"/>
              <a:gd name="connsiteX35" fmla="*/ 1160463 w 1428751"/>
              <a:gd name="connsiteY35" fmla="*/ 60325 h 3148013"/>
              <a:gd name="connsiteX36" fmla="*/ 1171576 w 1428751"/>
              <a:gd name="connsiteY36" fmla="*/ 73025 h 3148013"/>
              <a:gd name="connsiteX37" fmla="*/ 1171576 w 1428751"/>
              <a:gd name="connsiteY37" fmla="*/ 73026 h 3148013"/>
              <a:gd name="connsiteX38" fmla="*/ 1189037 w 1428751"/>
              <a:gd name="connsiteY38" fmla="*/ 92075 h 3148013"/>
              <a:gd name="connsiteX39" fmla="*/ 1211263 w 1428751"/>
              <a:gd name="connsiteY39" fmla="*/ 128587 h 3148013"/>
              <a:gd name="connsiteX40" fmla="*/ 1214438 w 1428751"/>
              <a:gd name="connsiteY40" fmla="*/ 136525 h 3148013"/>
              <a:gd name="connsiteX41" fmla="*/ 1225550 w 1428751"/>
              <a:gd name="connsiteY41" fmla="*/ 166687 h 3148013"/>
              <a:gd name="connsiteX42" fmla="*/ 1230313 w 1428751"/>
              <a:gd name="connsiteY42" fmla="*/ 209550 h 3148013"/>
              <a:gd name="connsiteX43" fmla="*/ 1230313 w 1428751"/>
              <a:gd name="connsiteY43" fmla="*/ 617537 h 3148013"/>
              <a:gd name="connsiteX44" fmla="*/ 1255713 w 1428751"/>
              <a:gd name="connsiteY44" fmla="*/ 638175 h 3148013"/>
              <a:gd name="connsiteX45" fmla="*/ 1411289 w 1428751"/>
              <a:gd name="connsiteY45" fmla="*/ 755650 h 3148013"/>
              <a:gd name="connsiteX46" fmla="*/ 1425576 w 1428751"/>
              <a:gd name="connsiteY46" fmla="*/ 769938 h 3148013"/>
              <a:gd name="connsiteX47" fmla="*/ 1428751 w 1428751"/>
              <a:gd name="connsiteY47" fmla="*/ 787400 h 3148013"/>
              <a:gd name="connsiteX48" fmla="*/ 1425576 w 1428751"/>
              <a:gd name="connsiteY48" fmla="*/ 803275 h 3148013"/>
              <a:gd name="connsiteX49" fmla="*/ 1411289 w 1428751"/>
              <a:gd name="connsiteY49" fmla="*/ 817563 h 3148013"/>
              <a:gd name="connsiteX50" fmla="*/ 1255713 w 1428751"/>
              <a:gd name="connsiteY50" fmla="*/ 935038 h 3148013"/>
              <a:gd name="connsiteX51" fmla="*/ 1255713 w 1428751"/>
              <a:gd name="connsiteY51" fmla="*/ 935038 h 3148013"/>
              <a:gd name="connsiteX52" fmla="*/ 1230313 w 1428751"/>
              <a:gd name="connsiteY52" fmla="*/ 955675 h 3148013"/>
              <a:gd name="connsiteX53" fmla="*/ 1230313 w 1428751"/>
              <a:gd name="connsiteY53" fmla="*/ 2940051 h 3148013"/>
              <a:gd name="connsiteX54" fmla="*/ 1225550 w 1428751"/>
              <a:gd name="connsiteY54" fmla="*/ 2982913 h 3148013"/>
              <a:gd name="connsiteX55" fmla="*/ 1214438 w 1428751"/>
              <a:gd name="connsiteY55" fmla="*/ 3011488 h 3148013"/>
              <a:gd name="connsiteX56" fmla="*/ 1211263 w 1428751"/>
              <a:gd name="connsiteY56" fmla="*/ 3021013 h 3148013"/>
              <a:gd name="connsiteX57" fmla="*/ 1189037 w 1428751"/>
              <a:gd name="connsiteY57" fmla="*/ 3055938 h 3148013"/>
              <a:gd name="connsiteX58" fmla="*/ 1171576 w 1428751"/>
              <a:gd name="connsiteY58" fmla="*/ 3074987 h 3148013"/>
              <a:gd name="connsiteX59" fmla="*/ 1171576 w 1428751"/>
              <a:gd name="connsiteY59" fmla="*/ 3074988 h 3148013"/>
              <a:gd name="connsiteX60" fmla="*/ 1160463 w 1428751"/>
              <a:gd name="connsiteY60" fmla="*/ 3087688 h 3148013"/>
              <a:gd name="connsiteX61" fmla="*/ 1128713 w 1428751"/>
              <a:gd name="connsiteY61" fmla="*/ 3109913 h 3148013"/>
              <a:gd name="connsiteX62" fmla="*/ 1128713 w 1428751"/>
              <a:gd name="connsiteY62" fmla="*/ 3109913 h 3148013"/>
              <a:gd name="connsiteX63" fmla="*/ 1123950 w 1428751"/>
              <a:gd name="connsiteY63" fmla="*/ 3113088 h 3148013"/>
              <a:gd name="connsiteX64" fmla="*/ 1085850 w 1428751"/>
              <a:gd name="connsiteY64" fmla="*/ 3130550 h 3148013"/>
              <a:gd name="connsiteX65" fmla="*/ 1084262 w 1428751"/>
              <a:gd name="connsiteY65" fmla="*/ 3132138 h 3148013"/>
              <a:gd name="connsiteX66" fmla="*/ 1044576 w 1428751"/>
              <a:gd name="connsiteY66" fmla="*/ 3143250 h 3148013"/>
              <a:gd name="connsiteX67" fmla="*/ 1044576 w 1428751"/>
              <a:gd name="connsiteY67" fmla="*/ 3143251 h 3148013"/>
              <a:gd name="connsiteX68" fmla="*/ 1039813 w 1428751"/>
              <a:gd name="connsiteY68" fmla="*/ 3144838 h 3148013"/>
              <a:gd name="connsiteX69" fmla="*/ 1001713 w 1428751"/>
              <a:gd name="connsiteY69" fmla="*/ 3148013 h 3148013"/>
              <a:gd name="connsiteX70" fmla="*/ 990600 w 1428751"/>
              <a:gd name="connsiteY70" fmla="*/ 3148013 h 3148013"/>
              <a:gd name="connsiteX71" fmla="*/ 958850 w 1428751"/>
              <a:gd name="connsiteY71" fmla="*/ 3148013 h 3148013"/>
              <a:gd name="connsiteX72" fmla="*/ 914400 w 1428751"/>
              <a:gd name="connsiteY72" fmla="*/ 3148013 h 3148013"/>
              <a:gd name="connsiteX73" fmla="*/ 873126 w 1428751"/>
              <a:gd name="connsiteY73" fmla="*/ 3148013 h 3148013"/>
              <a:gd name="connsiteX74" fmla="*/ 873125 w 1428751"/>
              <a:gd name="connsiteY74" fmla="*/ 3148013 h 3148013"/>
              <a:gd name="connsiteX75" fmla="*/ 830263 w 1428751"/>
              <a:gd name="connsiteY75" fmla="*/ 3148013 h 3148013"/>
              <a:gd name="connsiteX76" fmla="*/ 787401 w 1428751"/>
              <a:gd name="connsiteY76" fmla="*/ 3148013 h 3148013"/>
              <a:gd name="connsiteX77" fmla="*/ 787400 w 1428751"/>
              <a:gd name="connsiteY77" fmla="*/ 3148013 h 3148013"/>
              <a:gd name="connsiteX78" fmla="*/ 744538 w 1428751"/>
              <a:gd name="connsiteY78" fmla="*/ 3148013 h 3148013"/>
              <a:gd name="connsiteX79" fmla="*/ 703263 w 1428751"/>
              <a:gd name="connsiteY79" fmla="*/ 3148013 h 3148013"/>
              <a:gd name="connsiteX80" fmla="*/ 660401 w 1428751"/>
              <a:gd name="connsiteY80" fmla="*/ 3148013 h 3148013"/>
              <a:gd name="connsiteX81" fmla="*/ 660400 w 1428751"/>
              <a:gd name="connsiteY81" fmla="*/ 3148013 h 3148013"/>
              <a:gd name="connsiteX82" fmla="*/ 617538 w 1428751"/>
              <a:gd name="connsiteY82" fmla="*/ 3148013 h 3148013"/>
              <a:gd name="connsiteX83" fmla="*/ 576263 w 1428751"/>
              <a:gd name="connsiteY83" fmla="*/ 3148013 h 3148013"/>
              <a:gd name="connsiteX84" fmla="*/ 531813 w 1428751"/>
              <a:gd name="connsiteY84" fmla="*/ 3148013 h 3148013"/>
              <a:gd name="connsiteX85" fmla="*/ 488951 w 1428751"/>
              <a:gd name="connsiteY85" fmla="*/ 3148013 h 3148013"/>
              <a:gd name="connsiteX86" fmla="*/ 488950 w 1428751"/>
              <a:gd name="connsiteY86" fmla="*/ 3148013 h 3148013"/>
              <a:gd name="connsiteX87" fmla="*/ 446088 w 1428751"/>
              <a:gd name="connsiteY87" fmla="*/ 3148013 h 3148013"/>
              <a:gd name="connsiteX88" fmla="*/ 404813 w 1428751"/>
              <a:gd name="connsiteY88" fmla="*/ 3148013 h 3148013"/>
              <a:gd name="connsiteX89" fmla="*/ 361951 w 1428751"/>
              <a:gd name="connsiteY89" fmla="*/ 3148013 h 3148013"/>
              <a:gd name="connsiteX90" fmla="*/ 361950 w 1428751"/>
              <a:gd name="connsiteY90" fmla="*/ 3148013 h 3148013"/>
              <a:gd name="connsiteX91" fmla="*/ 319088 w 1428751"/>
              <a:gd name="connsiteY91" fmla="*/ 3148013 h 3148013"/>
              <a:gd name="connsiteX92" fmla="*/ 276225 w 1428751"/>
              <a:gd name="connsiteY92" fmla="*/ 3148013 h 3148013"/>
              <a:gd name="connsiteX93" fmla="*/ 239712 w 1428751"/>
              <a:gd name="connsiteY93" fmla="*/ 3148013 h 3148013"/>
              <a:gd name="connsiteX94" fmla="*/ 234950 w 1428751"/>
              <a:gd name="connsiteY94" fmla="*/ 3148013 h 3148013"/>
              <a:gd name="connsiteX95" fmla="*/ 190500 w 1428751"/>
              <a:gd name="connsiteY95" fmla="*/ 3144838 h 3148013"/>
              <a:gd name="connsiteX96" fmla="*/ 190500 w 1428751"/>
              <a:gd name="connsiteY96" fmla="*/ 3144837 h 3148013"/>
              <a:gd name="connsiteX97" fmla="*/ 147638 w 1428751"/>
              <a:gd name="connsiteY97" fmla="*/ 3132137 h 3148013"/>
              <a:gd name="connsiteX98" fmla="*/ 147638 w 1428751"/>
              <a:gd name="connsiteY98" fmla="*/ 3132138 h 3148013"/>
              <a:gd name="connsiteX99" fmla="*/ 146050 w 1428751"/>
              <a:gd name="connsiteY99" fmla="*/ 3132138 h 3148013"/>
              <a:gd name="connsiteX100" fmla="*/ 104775 w 1428751"/>
              <a:gd name="connsiteY100" fmla="*/ 3113088 h 3148013"/>
              <a:gd name="connsiteX101" fmla="*/ 71437 w 1428751"/>
              <a:gd name="connsiteY101" fmla="*/ 3087688 h 3148013"/>
              <a:gd name="connsiteX102" fmla="*/ 63500 w 1428751"/>
              <a:gd name="connsiteY102" fmla="*/ 3081338 h 3148013"/>
              <a:gd name="connsiteX103" fmla="*/ 63500 w 1428751"/>
              <a:gd name="connsiteY103" fmla="*/ 3081336 h 3148013"/>
              <a:gd name="connsiteX104" fmla="*/ 41276 w 1428751"/>
              <a:gd name="connsiteY104" fmla="*/ 3055937 h 3148013"/>
              <a:gd name="connsiteX105" fmla="*/ 20638 w 1428751"/>
              <a:gd name="connsiteY105" fmla="*/ 3024187 h 3148013"/>
              <a:gd name="connsiteX106" fmla="*/ 19050 w 1428751"/>
              <a:gd name="connsiteY106" fmla="*/ 3021012 h 3148013"/>
              <a:gd name="connsiteX107" fmla="*/ 4762 w 1428751"/>
              <a:gd name="connsiteY107" fmla="*/ 2982912 h 3148013"/>
              <a:gd name="connsiteX108" fmla="*/ 0 w 1428751"/>
              <a:gd name="connsiteY108" fmla="*/ 2940050 h 3148013"/>
              <a:gd name="connsiteX109" fmla="*/ 0 w 1428751"/>
              <a:gd name="connsiteY109" fmla="*/ 209549 h 3148013"/>
              <a:gd name="connsiteX110" fmla="*/ 4762 w 1428751"/>
              <a:gd name="connsiteY110" fmla="*/ 166687 h 3148013"/>
              <a:gd name="connsiteX111" fmla="*/ 19050 w 1428751"/>
              <a:gd name="connsiteY111" fmla="*/ 128587 h 3148013"/>
              <a:gd name="connsiteX112" fmla="*/ 20638 w 1428751"/>
              <a:gd name="connsiteY112" fmla="*/ 125412 h 3148013"/>
              <a:gd name="connsiteX113" fmla="*/ 41276 w 1428751"/>
              <a:gd name="connsiteY113" fmla="*/ 92074 h 3148013"/>
              <a:gd name="connsiteX114" fmla="*/ 63500 w 1428751"/>
              <a:gd name="connsiteY114" fmla="*/ 68263 h 3148013"/>
              <a:gd name="connsiteX115" fmla="*/ 63500 w 1428751"/>
              <a:gd name="connsiteY115" fmla="*/ 68262 h 3148013"/>
              <a:gd name="connsiteX116" fmla="*/ 71437 w 1428751"/>
              <a:gd name="connsiteY116" fmla="*/ 60325 h 3148013"/>
              <a:gd name="connsiteX117" fmla="*/ 104775 w 1428751"/>
              <a:gd name="connsiteY117" fmla="*/ 34925 h 3148013"/>
              <a:gd name="connsiteX118" fmla="*/ 146050 w 1428751"/>
              <a:gd name="connsiteY118" fmla="*/ 15875 h 3148013"/>
              <a:gd name="connsiteX119" fmla="*/ 147638 w 1428751"/>
              <a:gd name="connsiteY119" fmla="*/ 15875 h 3148013"/>
              <a:gd name="connsiteX120" fmla="*/ 147638 w 1428751"/>
              <a:gd name="connsiteY120" fmla="*/ 15874 h 3148013"/>
              <a:gd name="connsiteX121" fmla="*/ 190501 w 1428751"/>
              <a:gd name="connsiteY121" fmla="*/ 4762 h 3148013"/>
              <a:gd name="connsiteX122" fmla="*/ 190501 w 1428751"/>
              <a:gd name="connsiteY122" fmla="*/ 4762 h 314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1428751" h="3148013">
                <a:moveTo>
                  <a:pt x="234950" y="0"/>
                </a:moveTo>
                <a:lnTo>
                  <a:pt x="239712" y="0"/>
                </a:lnTo>
                <a:lnTo>
                  <a:pt x="276225" y="0"/>
                </a:lnTo>
                <a:lnTo>
                  <a:pt x="319088" y="0"/>
                </a:lnTo>
                <a:lnTo>
                  <a:pt x="361950" y="0"/>
                </a:lnTo>
                <a:lnTo>
                  <a:pt x="361951" y="0"/>
                </a:lnTo>
                <a:lnTo>
                  <a:pt x="404813" y="0"/>
                </a:lnTo>
                <a:lnTo>
                  <a:pt x="446088" y="0"/>
                </a:lnTo>
                <a:lnTo>
                  <a:pt x="488950" y="0"/>
                </a:lnTo>
                <a:lnTo>
                  <a:pt x="488951" y="0"/>
                </a:lnTo>
                <a:lnTo>
                  <a:pt x="531813" y="0"/>
                </a:lnTo>
                <a:lnTo>
                  <a:pt x="576263" y="0"/>
                </a:lnTo>
                <a:lnTo>
                  <a:pt x="617538" y="0"/>
                </a:lnTo>
                <a:lnTo>
                  <a:pt x="660400" y="0"/>
                </a:lnTo>
                <a:lnTo>
                  <a:pt x="660401" y="0"/>
                </a:lnTo>
                <a:lnTo>
                  <a:pt x="703263" y="0"/>
                </a:lnTo>
                <a:lnTo>
                  <a:pt x="744538" y="0"/>
                </a:lnTo>
                <a:lnTo>
                  <a:pt x="787400" y="0"/>
                </a:lnTo>
                <a:lnTo>
                  <a:pt x="787401" y="0"/>
                </a:lnTo>
                <a:lnTo>
                  <a:pt x="830263" y="0"/>
                </a:lnTo>
                <a:lnTo>
                  <a:pt x="873125" y="0"/>
                </a:lnTo>
                <a:lnTo>
                  <a:pt x="873126" y="0"/>
                </a:lnTo>
                <a:lnTo>
                  <a:pt x="914400" y="0"/>
                </a:lnTo>
                <a:lnTo>
                  <a:pt x="958850" y="0"/>
                </a:lnTo>
                <a:lnTo>
                  <a:pt x="990600" y="0"/>
                </a:lnTo>
                <a:lnTo>
                  <a:pt x="1001713" y="0"/>
                </a:lnTo>
                <a:lnTo>
                  <a:pt x="1039813" y="4762"/>
                </a:lnTo>
                <a:lnTo>
                  <a:pt x="1044576" y="6350"/>
                </a:lnTo>
                <a:lnTo>
                  <a:pt x="1044576" y="6350"/>
                </a:lnTo>
                <a:lnTo>
                  <a:pt x="1084262" y="15875"/>
                </a:lnTo>
                <a:lnTo>
                  <a:pt x="1085850" y="17462"/>
                </a:lnTo>
                <a:lnTo>
                  <a:pt x="1085850" y="17462"/>
                </a:lnTo>
                <a:lnTo>
                  <a:pt x="1123950" y="34924"/>
                </a:lnTo>
                <a:lnTo>
                  <a:pt x="1128713" y="38099"/>
                </a:lnTo>
                <a:lnTo>
                  <a:pt x="1128713" y="38100"/>
                </a:lnTo>
                <a:lnTo>
                  <a:pt x="1160463" y="60325"/>
                </a:lnTo>
                <a:lnTo>
                  <a:pt x="1171576" y="73025"/>
                </a:lnTo>
                <a:lnTo>
                  <a:pt x="1171576" y="73026"/>
                </a:lnTo>
                <a:lnTo>
                  <a:pt x="1189037" y="92075"/>
                </a:lnTo>
                <a:lnTo>
                  <a:pt x="1211263" y="128587"/>
                </a:lnTo>
                <a:lnTo>
                  <a:pt x="1214438" y="136525"/>
                </a:lnTo>
                <a:lnTo>
                  <a:pt x="1225550" y="166687"/>
                </a:lnTo>
                <a:lnTo>
                  <a:pt x="1230313" y="209550"/>
                </a:lnTo>
                <a:lnTo>
                  <a:pt x="1230313" y="617537"/>
                </a:lnTo>
                <a:lnTo>
                  <a:pt x="1255713" y="638175"/>
                </a:lnTo>
                <a:lnTo>
                  <a:pt x="1411289" y="755650"/>
                </a:lnTo>
                <a:lnTo>
                  <a:pt x="1425576" y="769938"/>
                </a:lnTo>
                <a:lnTo>
                  <a:pt x="1428751" y="787400"/>
                </a:lnTo>
                <a:lnTo>
                  <a:pt x="1425576" y="803275"/>
                </a:lnTo>
                <a:lnTo>
                  <a:pt x="1411289" y="817563"/>
                </a:lnTo>
                <a:lnTo>
                  <a:pt x="1255713" y="935038"/>
                </a:lnTo>
                <a:lnTo>
                  <a:pt x="1255713" y="935038"/>
                </a:lnTo>
                <a:lnTo>
                  <a:pt x="1230313" y="955675"/>
                </a:lnTo>
                <a:lnTo>
                  <a:pt x="1230313" y="2940051"/>
                </a:lnTo>
                <a:lnTo>
                  <a:pt x="1225550" y="2982913"/>
                </a:lnTo>
                <a:lnTo>
                  <a:pt x="1214438" y="3011488"/>
                </a:lnTo>
                <a:lnTo>
                  <a:pt x="1211263" y="3021013"/>
                </a:lnTo>
                <a:lnTo>
                  <a:pt x="1189037" y="3055938"/>
                </a:lnTo>
                <a:lnTo>
                  <a:pt x="1171576" y="3074987"/>
                </a:lnTo>
                <a:lnTo>
                  <a:pt x="1171576" y="3074988"/>
                </a:lnTo>
                <a:lnTo>
                  <a:pt x="1160463" y="3087688"/>
                </a:lnTo>
                <a:lnTo>
                  <a:pt x="1128713" y="3109913"/>
                </a:lnTo>
                <a:lnTo>
                  <a:pt x="1128713" y="3109913"/>
                </a:lnTo>
                <a:lnTo>
                  <a:pt x="1123950" y="3113088"/>
                </a:lnTo>
                <a:lnTo>
                  <a:pt x="1085850" y="3130550"/>
                </a:lnTo>
                <a:lnTo>
                  <a:pt x="1084262" y="3132138"/>
                </a:lnTo>
                <a:lnTo>
                  <a:pt x="1044576" y="3143250"/>
                </a:lnTo>
                <a:lnTo>
                  <a:pt x="1044576" y="3143251"/>
                </a:lnTo>
                <a:lnTo>
                  <a:pt x="1039813" y="3144838"/>
                </a:lnTo>
                <a:lnTo>
                  <a:pt x="1001713" y="3148013"/>
                </a:lnTo>
                <a:lnTo>
                  <a:pt x="990600" y="3148013"/>
                </a:lnTo>
                <a:lnTo>
                  <a:pt x="958850" y="3148013"/>
                </a:lnTo>
                <a:lnTo>
                  <a:pt x="914400" y="3148013"/>
                </a:lnTo>
                <a:lnTo>
                  <a:pt x="873126" y="3148013"/>
                </a:lnTo>
                <a:lnTo>
                  <a:pt x="873125" y="3148013"/>
                </a:lnTo>
                <a:lnTo>
                  <a:pt x="830263" y="3148013"/>
                </a:lnTo>
                <a:lnTo>
                  <a:pt x="787401" y="3148013"/>
                </a:lnTo>
                <a:lnTo>
                  <a:pt x="787400" y="3148013"/>
                </a:lnTo>
                <a:lnTo>
                  <a:pt x="744538" y="3148013"/>
                </a:lnTo>
                <a:lnTo>
                  <a:pt x="703263" y="3148013"/>
                </a:lnTo>
                <a:lnTo>
                  <a:pt x="660401" y="3148013"/>
                </a:lnTo>
                <a:lnTo>
                  <a:pt x="660400" y="3148013"/>
                </a:lnTo>
                <a:lnTo>
                  <a:pt x="617538" y="3148013"/>
                </a:lnTo>
                <a:lnTo>
                  <a:pt x="576263" y="3148013"/>
                </a:lnTo>
                <a:lnTo>
                  <a:pt x="531813" y="3148013"/>
                </a:lnTo>
                <a:lnTo>
                  <a:pt x="488951" y="3148013"/>
                </a:lnTo>
                <a:lnTo>
                  <a:pt x="488950" y="3148013"/>
                </a:lnTo>
                <a:lnTo>
                  <a:pt x="446088" y="3148013"/>
                </a:lnTo>
                <a:lnTo>
                  <a:pt x="404813" y="3148013"/>
                </a:lnTo>
                <a:lnTo>
                  <a:pt x="361951" y="3148013"/>
                </a:lnTo>
                <a:lnTo>
                  <a:pt x="361950" y="3148013"/>
                </a:lnTo>
                <a:lnTo>
                  <a:pt x="319088" y="3148013"/>
                </a:lnTo>
                <a:lnTo>
                  <a:pt x="276225" y="3148013"/>
                </a:lnTo>
                <a:lnTo>
                  <a:pt x="239712" y="3148013"/>
                </a:lnTo>
                <a:lnTo>
                  <a:pt x="234950" y="3148013"/>
                </a:lnTo>
                <a:lnTo>
                  <a:pt x="190500" y="3144838"/>
                </a:lnTo>
                <a:lnTo>
                  <a:pt x="190500" y="3144837"/>
                </a:lnTo>
                <a:lnTo>
                  <a:pt x="147638" y="3132137"/>
                </a:lnTo>
                <a:lnTo>
                  <a:pt x="147638" y="3132138"/>
                </a:lnTo>
                <a:lnTo>
                  <a:pt x="146050" y="3132138"/>
                </a:lnTo>
                <a:lnTo>
                  <a:pt x="104775" y="3113088"/>
                </a:lnTo>
                <a:lnTo>
                  <a:pt x="71437" y="3087688"/>
                </a:lnTo>
                <a:lnTo>
                  <a:pt x="63500" y="3081338"/>
                </a:lnTo>
                <a:lnTo>
                  <a:pt x="63500" y="3081336"/>
                </a:lnTo>
                <a:lnTo>
                  <a:pt x="41276" y="3055937"/>
                </a:lnTo>
                <a:lnTo>
                  <a:pt x="20638" y="3024187"/>
                </a:lnTo>
                <a:lnTo>
                  <a:pt x="19050" y="3021012"/>
                </a:lnTo>
                <a:lnTo>
                  <a:pt x="4762" y="2982912"/>
                </a:lnTo>
                <a:lnTo>
                  <a:pt x="0" y="2940050"/>
                </a:lnTo>
                <a:lnTo>
                  <a:pt x="0" y="209549"/>
                </a:lnTo>
                <a:lnTo>
                  <a:pt x="4762" y="166687"/>
                </a:lnTo>
                <a:lnTo>
                  <a:pt x="19050" y="128587"/>
                </a:lnTo>
                <a:lnTo>
                  <a:pt x="20638" y="125412"/>
                </a:lnTo>
                <a:lnTo>
                  <a:pt x="41276" y="92074"/>
                </a:lnTo>
                <a:lnTo>
                  <a:pt x="63500" y="68263"/>
                </a:lnTo>
                <a:lnTo>
                  <a:pt x="63500" y="68262"/>
                </a:lnTo>
                <a:lnTo>
                  <a:pt x="71437" y="60325"/>
                </a:lnTo>
                <a:lnTo>
                  <a:pt x="104775" y="34925"/>
                </a:lnTo>
                <a:lnTo>
                  <a:pt x="146050" y="15875"/>
                </a:lnTo>
                <a:lnTo>
                  <a:pt x="147638" y="15875"/>
                </a:lnTo>
                <a:lnTo>
                  <a:pt x="147638" y="15874"/>
                </a:lnTo>
                <a:lnTo>
                  <a:pt x="190501" y="4762"/>
                </a:lnTo>
                <a:lnTo>
                  <a:pt x="190501" y="4762"/>
                </a:ln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83727" tIns="41863" rIns="83727" bIns="41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ker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8" name="任意多边形 187"/>
          <p:cNvSpPr>
            <a:spLocks noChangeArrowheads="1"/>
          </p:cNvSpPr>
          <p:nvPr/>
        </p:nvSpPr>
        <p:spPr bwMode="auto">
          <a:xfrm>
            <a:off x="4828312" y="1735551"/>
            <a:ext cx="1361344" cy="2999495"/>
          </a:xfrm>
          <a:custGeom>
            <a:avLst/>
            <a:gdLst>
              <a:gd name="connsiteX0" fmla="*/ 238125 w 1428750"/>
              <a:gd name="connsiteY0" fmla="*/ 0 h 3148013"/>
              <a:gd name="connsiteX1" fmla="*/ 258762 w 1428750"/>
              <a:gd name="connsiteY1" fmla="*/ 0 h 3148013"/>
              <a:gd name="connsiteX2" fmla="*/ 258763 w 1428750"/>
              <a:gd name="connsiteY2" fmla="*/ 0 h 3148013"/>
              <a:gd name="connsiteX3" fmla="*/ 303212 w 1428750"/>
              <a:gd name="connsiteY3" fmla="*/ 0 h 3148013"/>
              <a:gd name="connsiteX4" fmla="*/ 346075 w 1428750"/>
              <a:gd name="connsiteY4" fmla="*/ 0 h 3148013"/>
              <a:gd name="connsiteX5" fmla="*/ 388937 w 1428750"/>
              <a:gd name="connsiteY5" fmla="*/ 0 h 3148013"/>
              <a:gd name="connsiteX6" fmla="*/ 388938 w 1428750"/>
              <a:gd name="connsiteY6" fmla="*/ 0 h 3148013"/>
              <a:gd name="connsiteX7" fmla="*/ 431800 w 1428750"/>
              <a:gd name="connsiteY7" fmla="*/ 0 h 3148013"/>
              <a:gd name="connsiteX8" fmla="*/ 476250 w 1428750"/>
              <a:gd name="connsiteY8" fmla="*/ 0 h 3148013"/>
              <a:gd name="connsiteX9" fmla="*/ 519112 w 1428750"/>
              <a:gd name="connsiteY9" fmla="*/ 0 h 3148013"/>
              <a:gd name="connsiteX10" fmla="*/ 519113 w 1428750"/>
              <a:gd name="connsiteY10" fmla="*/ 0 h 3148013"/>
              <a:gd name="connsiteX11" fmla="*/ 563562 w 1428750"/>
              <a:gd name="connsiteY11" fmla="*/ 0 h 3148013"/>
              <a:gd name="connsiteX12" fmla="*/ 606425 w 1428750"/>
              <a:gd name="connsiteY12" fmla="*/ 0 h 3148013"/>
              <a:gd name="connsiteX13" fmla="*/ 649287 w 1428750"/>
              <a:gd name="connsiteY13" fmla="*/ 0 h 3148013"/>
              <a:gd name="connsiteX14" fmla="*/ 649288 w 1428750"/>
              <a:gd name="connsiteY14" fmla="*/ 0 h 3148013"/>
              <a:gd name="connsiteX15" fmla="*/ 692150 w 1428750"/>
              <a:gd name="connsiteY15" fmla="*/ 0 h 3148013"/>
              <a:gd name="connsiteX16" fmla="*/ 735012 w 1428750"/>
              <a:gd name="connsiteY16" fmla="*/ 0 h 3148013"/>
              <a:gd name="connsiteX17" fmla="*/ 735013 w 1428750"/>
              <a:gd name="connsiteY17" fmla="*/ 0 h 3148013"/>
              <a:gd name="connsiteX18" fmla="*/ 777875 w 1428750"/>
              <a:gd name="connsiteY18" fmla="*/ 0 h 3148013"/>
              <a:gd name="connsiteX19" fmla="*/ 822325 w 1428750"/>
              <a:gd name="connsiteY19" fmla="*/ 0 h 3148013"/>
              <a:gd name="connsiteX20" fmla="*/ 866775 w 1428750"/>
              <a:gd name="connsiteY20" fmla="*/ 0 h 3148013"/>
              <a:gd name="connsiteX21" fmla="*/ 909637 w 1428750"/>
              <a:gd name="connsiteY21" fmla="*/ 0 h 3148013"/>
              <a:gd name="connsiteX22" fmla="*/ 909638 w 1428750"/>
              <a:gd name="connsiteY22" fmla="*/ 0 h 3148013"/>
              <a:gd name="connsiteX23" fmla="*/ 952500 w 1428750"/>
              <a:gd name="connsiteY23" fmla="*/ 0 h 3148013"/>
              <a:gd name="connsiteX24" fmla="*/ 990600 w 1428750"/>
              <a:gd name="connsiteY24" fmla="*/ 0 h 3148013"/>
              <a:gd name="connsiteX25" fmla="*/ 995362 w 1428750"/>
              <a:gd name="connsiteY25" fmla="*/ 0 h 3148013"/>
              <a:gd name="connsiteX26" fmla="*/ 995363 w 1428750"/>
              <a:gd name="connsiteY26" fmla="*/ 0 h 3148013"/>
              <a:gd name="connsiteX27" fmla="*/ 995363 w 1428750"/>
              <a:gd name="connsiteY27" fmla="*/ 0 h 3148013"/>
              <a:gd name="connsiteX28" fmla="*/ 1038225 w 1428750"/>
              <a:gd name="connsiteY28" fmla="*/ 4762 h 3148013"/>
              <a:gd name="connsiteX29" fmla="*/ 1038225 w 1428750"/>
              <a:gd name="connsiteY29" fmla="*/ 4762 h 3148013"/>
              <a:gd name="connsiteX30" fmla="*/ 1081088 w 1428750"/>
              <a:gd name="connsiteY30" fmla="*/ 15874 h 3148013"/>
              <a:gd name="connsiteX31" fmla="*/ 1081088 w 1428750"/>
              <a:gd name="connsiteY31" fmla="*/ 15875 h 3148013"/>
              <a:gd name="connsiteX32" fmla="*/ 1082674 w 1428750"/>
              <a:gd name="connsiteY32" fmla="*/ 15875 h 3148013"/>
              <a:gd name="connsiteX33" fmla="*/ 1123950 w 1428750"/>
              <a:gd name="connsiteY33" fmla="*/ 34925 h 3148013"/>
              <a:gd name="connsiteX34" fmla="*/ 1123950 w 1428750"/>
              <a:gd name="connsiteY34" fmla="*/ 36512 h 3148013"/>
              <a:gd name="connsiteX35" fmla="*/ 1158875 w 1428750"/>
              <a:gd name="connsiteY35" fmla="*/ 60324 h 3148013"/>
              <a:gd name="connsiteX36" fmla="*/ 1169988 w 1428750"/>
              <a:gd name="connsiteY36" fmla="*/ 71437 h 3148013"/>
              <a:gd name="connsiteX37" fmla="*/ 1169988 w 1428750"/>
              <a:gd name="connsiteY37" fmla="*/ 71438 h 3148013"/>
              <a:gd name="connsiteX38" fmla="*/ 1189037 w 1428750"/>
              <a:gd name="connsiteY38" fmla="*/ 92074 h 3148013"/>
              <a:gd name="connsiteX39" fmla="*/ 1211262 w 1428750"/>
              <a:gd name="connsiteY39" fmla="*/ 128587 h 3148013"/>
              <a:gd name="connsiteX40" fmla="*/ 1212850 w 1428750"/>
              <a:gd name="connsiteY40" fmla="*/ 131762 h 3148013"/>
              <a:gd name="connsiteX41" fmla="*/ 1223962 w 1428750"/>
              <a:gd name="connsiteY41" fmla="*/ 166687 h 3148013"/>
              <a:gd name="connsiteX42" fmla="*/ 1230312 w 1428750"/>
              <a:gd name="connsiteY42" fmla="*/ 209549 h 3148013"/>
              <a:gd name="connsiteX43" fmla="*/ 1230312 w 1428750"/>
              <a:gd name="connsiteY43" fmla="*/ 617537 h 3148013"/>
              <a:gd name="connsiteX44" fmla="*/ 1255713 w 1428750"/>
              <a:gd name="connsiteY44" fmla="*/ 636587 h 3148013"/>
              <a:gd name="connsiteX45" fmla="*/ 1255713 w 1428750"/>
              <a:gd name="connsiteY45" fmla="*/ 636588 h 3148013"/>
              <a:gd name="connsiteX46" fmla="*/ 1298575 w 1428750"/>
              <a:gd name="connsiteY46" fmla="*/ 669924 h 3148013"/>
              <a:gd name="connsiteX47" fmla="*/ 1298575 w 1428750"/>
              <a:gd name="connsiteY47" fmla="*/ 669925 h 3148013"/>
              <a:gd name="connsiteX48" fmla="*/ 1341438 w 1428750"/>
              <a:gd name="connsiteY48" fmla="*/ 703262 h 3148013"/>
              <a:gd name="connsiteX49" fmla="*/ 1341438 w 1428750"/>
              <a:gd name="connsiteY49" fmla="*/ 703263 h 3148013"/>
              <a:gd name="connsiteX50" fmla="*/ 1384300 w 1428750"/>
              <a:gd name="connsiteY50" fmla="*/ 735012 h 3148013"/>
              <a:gd name="connsiteX51" fmla="*/ 1411288 w 1428750"/>
              <a:gd name="connsiteY51" fmla="*/ 755649 h 3148013"/>
              <a:gd name="connsiteX52" fmla="*/ 1423988 w 1428750"/>
              <a:gd name="connsiteY52" fmla="*/ 769937 h 3148013"/>
              <a:gd name="connsiteX53" fmla="*/ 1427163 w 1428750"/>
              <a:gd name="connsiteY53" fmla="*/ 787400 h 3148013"/>
              <a:gd name="connsiteX54" fmla="*/ 1427163 w 1428750"/>
              <a:gd name="connsiteY54" fmla="*/ 787400 h 3148013"/>
              <a:gd name="connsiteX55" fmla="*/ 1428750 w 1428750"/>
              <a:gd name="connsiteY55" fmla="*/ 787400 h 3148013"/>
              <a:gd name="connsiteX56" fmla="*/ 1428750 w 1428750"/>
              <a:gd name="connsiteY56" fmla="*/ 788988 h 3148013"/>
              <a:gd name="connsiteX57" fmla="*/ 1427162 w 1428750"/>
              <a:gd name="connsiteY57" fmla="*/ 788988 h 3148013"/>
              <a:gd name="connsiteX58" fmla="*/ 1427162 w 1428750"/>
              <a:gd name="connsiteY58" fmla="*/ 787405 h 3148013"/>
              <a:gd name="connsiteX59" fmla="*/ 1423988 w 1428750"/>
              <a:gd name="connsiteY59" fmla="*/ 803275 h 3148013"/>
              <a:gd name="connsiteX60" fmla="*/ 1411288 w 1428750"/>
              <a:gd name="connsiteY60" fmla="*/ 817563 h 3148013"/>
              <a:gd name="connsiteX61" fmla="*/ 1384300 w 1428750"/>
              <a:gd name="connsiteY61" fmla="*/ 838200 h 3148013"/>
              <a:gd name="connsiteX62" fmla="*/ 1384300 w 1428750"/>
              <a:gd name="connsiteY62" fmla="*/ 838200 h 3148013"/>
              <a:gd name="connsiteX63" fmla="*/ 1341438 w 1428750"/>
              <a:gd name="connsiteY63" fmla="*/ 871536 h 3148013"/>
              <a:gd name="connsiteX64" fmla="*/ 1341438 w 1428750"/>
              <a:gd name="connsiteY64" fmla="*/ 871538 h 3148013"/>
              <a:gd name="connsiteX65" fmla="*/ 1298575 w 1428750"/>
              <a:gd name="connsiteY65" fmla="*/ 904875 h 3148013"/>
              <a:gd name="connsiteX66" fmla="*/ 1255713 w 1428750"/>
              <a:gd name="connsiteY66" fmla="*/ 936624 h 3148013"/>
              <a:gd name="connsiteX67" fmla="*/ 1255713 w 1428750"/>
              <a:gd name="connsiteY67" fmla="*/ 936625 h 3148013"/>
              <a:gd name="connsiteX68" fmla="*/ 1230312 w 1428750"/>
              <a:gd name="connsiteY68" fmla="*/ 955675 h 3148013"/>
              <a:gd name="connsiteX69" fmla="*/ 1230312 w 1428750"/>
              <a:gd name="connsiteY69" fmla="*/ 2940050 h 3148013"/>
              <a:gd name="connsiteX70" fmla="*/ 1223962 w 1428750"/>
              <a:gd name="connsiteY70" fmla="*/ 2982913 h 3148013"/>
              <a:gd name="connsiteX71" fmla="*/ 1212850 w 1428750"/>
              <a:gd name="connsiteY71" fmla="*/ 3016250 h 3148013"/>
              <a:gd name="connsiteX72" fmla="*/ 1211262 w 1428750"/>
              <a:gd name="connsiteY72" fmla="*/ 3021013 h 3148013"/>
              <a:gd name="connsiteX73" fmla="*/ 1189037 w 1428750"/>
              <a:gd name="connsiteY73" fmla="*/ 3055938 h 3148013"/>
              <a:gd name="connsiteX74" fmla="*/ 1169988 w 1428750"/>
              <a:gd name="connsiteY74" fmla="*/ 3076574 h 3148013"/>
              <a:gd name="connsiteX75" fmla="*/ 1169988 w 1428750"/>
              <a:gd name="connsiteY75" fmla="*/ 3076575 h 3148013"/>
              <a:gd name="connsiteX76" fmla="*/ 1158875 w 1428750"/>
              <a:gd name="connsiteY76" fmla="*/ 3087688 h 3148013"/>
              <a:gd name="connsiteX77" fmla="*/ 1123950 w 1428750"/>
              <a:gd name="connsiteY77" fmla="*/ 3111500 h 3148013"/>
              <a:gd name="connsiteX78" fmla="*/ 1123950 w 1428750"/>
              <a:gd name="connsiteY78" fmla="*/ 3111501 h 3148013"/>
              <a:gd name="connsiteX79" fmla="*/ 1123950 w 1428750"/>
              <a:gd name="connsiteY79" fmla="*/ 3113088 h 3148013"/>
              <a:gd name="connsiteX80" fmla="*/ 1082674 w 1428750"/>
              <a:gd name="connsiteY80" fmla="*/ 3132138 h 3148013"/>
              <a:gd name="connsiteX81" fmla="*/ 1081087 w 1428750"/>
              <a:gd name="connsiteY81" fmla="*/ 3132138 h 3148013"/>
              <a:gd name="connsiteX82" fmla="*/ 1081087 w 1428750"/>
              <a:gd name="connsiteY82" fmla="*/ 3132138 h 3148013"/>
              <a:gd name="connsiteX83" fmla="*/ 1038225 w 1428750"/>
              <a:gd name="connsiteY83" fmla="*/ 3144837 h 3148013"/>
              <a:gd name="connsiteX84" fmla="*/ 1038225 w 1428750"/>
              <a:gd name="connsiteY84" fmla="*/ 3144838 h 3148013"/>
              <a:gd name="connsiteX85" fmla="*/ 995363 w 1428750"/>
              <a:gd name="connsiteY85" fmla="*/ 3148013 h 3148013"/>
              <a:gd name="connsiteX86" fmla="*/ 995362 w 1428750"/>
              <a:gd name="connsiteY86" fmla="*/ 3148013 h 3148013"/>
              <a:gd name="connsiteX87" fmla="*/ 990600 w 1428750"/>
              <a:gd name="connsiteY87" fmla="*/ 3148013 h 3148013"/>
              <a:gd name="connsiteX88" fmla="*/ 952500 w 1428750"/>
              <a:gd name="connsiteY88" fmla="*/ 3148013 h 3148013"/>
              <a:gd name="connsiteX89" fmla="*/ 909638 w 1428750"/>
              <a:gd name="connsiteY89" fmla="*/ 3148013 h 3148013"/>
              <a:gd name="connsiteX90" fmla="*/ 909637 w 1428750"/>
              <a:gd name="connsiteY90" fmla="*/ 3148013 h 3148013"/>
              <a:gd name="connsiteX91" fmla="*/ 866775 w 1428750"/>
              <a:gd name="connsiteY91" fmla="*/ 3148013 h 3148013"/>
              <a:gd name="connsiteX92" fmla="*/ 822325 w 1428750"/>
              <a:gd name="connsiteY92" fmla="*/ 3148013 h 3148013"/>
              <a:gd name="connsiteX93" fmla="*/ 777875 w 1428750"/>
              <a:gd name="connsiteY93" fmla="*/ 3148013 h 3148013"/>
              <a:gd name="connsiteX94" fmla="*/ 735013 w 1428750"/>
              <a:gd name="connsiteY94" fmla="*/ 3148013 h 3148013"/>
              <a:gd name="connsiteX95" fmla="*/ 735012 w 1428750"/>
              <a:gd name="connsiteY95" fmla="*/ 3148013 h 3148013"/>
              <a:gd name="connsiteX96" fmla="*/ 692150 w 1428750"/>
              <a:gd name="connsiteY96" fmla="*/ 3148013 h 3148013"/>
              <a:gd name="connsiteX97" fmla="*/ 649288 w 1428750"/>
              <a:gd name="connsiteY97" fmla="*/ 3148013 h 3148013"/>
              <a:gd name="connsiteX98" fmla="*/ 649287 w 1428750"/>
              <a:gd name="connsiteY98" fmla="*/ 3148013 h 3148013"/>
              <a:gd name="connsiteX99" fmla="*/ 606425 w 1428750"/>
              <a:gd name="connsiteY99" fmla="*/ 3148013 h 3148013"/>
              <a:gd name="connsiteX100" fmla="*/ 563562 w 1428750"/>
              <a:gd name="connsiteY100" fmla="*/ 3148013 h 3148013"/>
              <a:gd name="connsiteX101" fmla="*/ 519113 w 1428750"/>
              <a:gd name="connsiteY101" fmla="*/ 3148013 h 3148013"/>
              <a:gd name="connsiteX102" fmla="*/ 519112 w 1428750"/>
              <a:gd name="connsiteY102" fmla="*/ 3148013 h 3148013"/>
              <a:gd name="connsiteX103" fmla="*/ 476250 w 1428750"/>
              <a:gd name="connsiteY103" fmla="*/ 3148013 h 3148013"/>
              <a:gd name="connsiteX104" fmla="*/ 431800 w 1428750"/>
              <a:gd name="connsiteY104" fmla="*/ 3148013 h 3148013"/>
              <a:gd name="connsiteX105" fmla="*/ 388938 w 1428750"/>
              <a:gd name="connsiteY105" fmla="*/ 3148013 h 3148013"/>
              <a:gd name="connsiteX106" fmla="*/ 388937 w 1428750"/>
              <a:gd name="connsiteY106" fmla="*/ 3148013 h 3148013"/>
              <a:gd name="connsiteX107" fmla="*/ 346075 w 1428750"/>
              <a:gd name="connsiteY107" fmla="*/ 3148013 h 3148013"/>
              <a:gd name="connsiteX108" fmla="*/ 303212 w 1428750"/>
              <a:gd name="connsiteY108" fmla="*/ 3148013 h 3148013"/>
              <a:gd name="connsiteX109" fmla="*/ 258763 w 1428750"/>
              <a:gd name="connsiteY109" fmla="*/ 3148013 h 3148013"/>
              <a:gd name="connsiteX110" fmla="*/ 258762 w 1428750"/>
              <a:gd name="connsiteY110" fmla="*/ 3148013 h 3148013"/>
              <a:gd name="connsiteX111" fmla="*/ 238125 w 1428750"/>
              <a:gd name="connsiteY111" fmla="*/ 3148013 h 3148013"/>
              <a:gd name="connsiteX112" fmla="*/ 215900 w 1428750"/>
              <a:gd name="connsiteY112" fmla="*/ 3146426 h 3148013"/>
              <a:gd name="connsiteX113" fmla="*/ 215900 w 1428750"/>
              <a:gd name="connsiteY113" fmla="*/ 3146425 h 3148013"/>
              <a:gd name="connsiteX114" fmla="*/ 190499 w 1428750"/>
              <a:gd name="connsiteY114" fmla="*/ 3144838 h 3148013"/>
              <a:gd name="connsiteX115" fmla="*/ 173037 w 1428750"/>
              <a:gd name="connsiteY115" fmla="*/ 3140075 h 3148013"/>
              <a:gd name="connsiteX116" fmla="*/ 173037 w 1428750"/>
              <a:gd name="connsiteY116" fmla="*/ 3140075 h 3148013"/>
              <a:gd name="connsiteX117" fmla="*/ 146050 w 1428750"/>
              <a:gd name="connsiteY117" fmla="*/ 3132138 h 3148013"/>
              <a:gd name="connsiteX118" fmla="*/ 130175 w 1428750"/>
              <a:gd name="connsiteY118" fmla="*/ 3124200 h 3148013"/>
              <a:gd name="connsiteX119" fmla="*/ 106362 w 1428750"/>
              <a:gd name="connsiteY119" fmla="*/ 3113088 h 3148013"/>
              <a:gd name="connsiteX120" fmla="*/ 85725 w 1428750"/>
              <a:gd name="connsiteY120" fmla="*/ 3100388 h 3148013"/>
              <a:gd name="connsiteX121" fmla="*/ 85725 w 1428750"/>
              <a:gd name="connsiteY121" fmla="*/ 3100387 h 3148013"/>
              <a:gd name="connsiteX122" fmla="*/ 69850 w 1428750"/>
              <a:gd name="connsiteY122" fmla="*/ 3087687 h 3148013"/>
              <a:gd name="connsiteX123" fmla="*/ 42862 w 1428750"/>
              <a:gd name="connsiteY123" fmla="*/ 3059112 h 3148013"/>
              <a:gd name="connsiteX124" fmla="*/ 42862 w 1428750"/>
              <a:gd name="connsiteY124" fmla="*/ 3059110 h 3148013"/>
              <a:gd name="connsiteX125" fmla="*/ 41275 w 1428750"/>
              <a:gd name="connsiteY125" fmla="*/ 3055937 h 3148013"/>
              <a:gd name="connsiteX126" fmla="*/ 19050 w 1428750"/>
              <a:gd name="connsiteY126" fmla="*/ 3021012 h 3148013"/>
              <a:gd name="connsiteX127" fmla="*/ 4762 w 1428750"/>
              <a:gd name="connsiteY127" fmla="*/ 2982912 h 3148013"/>
              <a:gd name="connsiteX128" fmla="*/ 0 w 1428750"/>
              <a:gd name="connsiteY128" fmla="*/ 2940050 h 3148013"/>
              <a:gd name="connsiteX129" fmla="*/ 0 w 1428750"/>
              <a:gd name="connsiteY129" fmla="*/ 1049337 h 3148013"/>
              <a:gd name="connsiteX130" fmla="*/ 0 w 1428750"/>
              <a:gd name="connsiteY130" fmla="*/ 209549 h 3148013"/>
              <a:gd name="connsiteX131" fmla="*/ 4762 w 1428750"/>
              <a:gd name="connsiteY131" fmla="*/ 166687 h 3148013"/>
              <a:gd name="connsiteX132" fmla="*/ 19050 w 1428750"/>
              <a:gd name="connsiteY132" fmla="*/ 128587 h 3148013"/>
              <a:gd name="connsiteX133" fmla="*/ 41275 w 1428750"/>
              <a:gd name="connsiteY133" fmla="*/ 92074 h 3148013"/>
              <a:gd name="connsiteX134" fmla="*/ 42862 w 1428750"/>
              <a:gd name="connsiteY134" fmla="*/ 90488 h 3148013"/>
              <a:gd name="connsiteX135" fmla="*/ 42862 w 1428750"/>
              <a:gd name="connsiteY135" fmla="*/ 90487 h 3148013"/>
              <a:gd name="connsiteX136" fmla="*/ 69850 w 1428750"/>
              <a:gd name="connsiteY136" fmla="*/ 60324 h 3148013"/>
              <a:gd name="connsiteX137" fmla="*/ 85725 w 1428750"/>
              <a:gd name="connsiteY137" fmla="*/ 49212 h 3148013"/>
              <a:gd name="connsiteX138" fmla="*/ 85725 w 1428750"/>
              <a:gd name="connsiteY138" fmla="*/ 49212 h 3148013"/>
              <a:gd name="connsiteX139" fmla="*/ 106362 w 1428750"/>
              <a:gd name="connsiteY139" fmla="*/ 34925 h 3148013"/>
              <a:gd name="connsiteX140" fmla="*/ 130175 w 1428750"/>
              <a:gd name="connsiteY140" fmla="*/ 25400 h 3148013"/>
              <a:gd name="connsiteX141" fmla="*/ 146050 w 1428750"/>
              <a:gd name="connsiteY141" fmla="*/ 15875 h 3148013"/>
              <a:gd name="connsiteX142" fmla="*/ 173037 w 1428750"/>
              <a:gd name="connsiteY142" fmla="*/ 9525 h 3148013"/>
              <a:gd name="connsiteX143" fmla="*/ 173037 w 1428750"/>
              <a:gd name="connsiteY143" fmla="*/ 9525 h 3148013"/>
              <a:gd name="connsiteX144" fmla="*/ 190499 w 1428750"/>
              <a:gd name="connsiteY144" fmla="*/ 4762 h 3148013"/>
              <a:gd name="connsiteX145" fmla="*/ 215900 w 1428750"/>
              <a:gd name="connsiteY145" fmla="*/ 3175 h 314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1428750" h="3148013">
                <a:moveTo>
                  <a:pt x="238125" y="0"/>
                </a:moveTo>
                <a:lnTo>
                  <a:pt x="258762" y="0"/>
                </a:lnTo>
                <a:lnTo>
                  <a:pt x="258763" y="0"/>
                </a:lnTo>
                <a:lnTo>
                  <a:pt x="303212" y="0"/>
                </a:lnTo>
                <a:lnTo>
                  <a:pt x="346075" y="0"/>
                </a:lnTo>
                <a:lnTo>
                  <a:pt x="388937" y="0"/>
                </a:lnTo>
                <a:lnTo>
                  <a:pt x="388938" y="0"/>
                </a:lnTo>
                <a:lnTo>
                  <a:pt x="431800" y="0"/>
                </a:lnTo>
                <a:lnTo>
                  <a:pt x="476250" y="0"/>
                </a:lnTo>
                <a:lnTo>
                  <a:pt x="519112" y="0"/>
                </a:lnTo>
                <a:lnTo>
                  <a:pt x="519113" y="0"/>
                </a:lnTo>
                <a:lnTo>
                  <a:pt x="563562" y="0"/>
                </a:lnTo>
                <a:lnTo>
                  <a:pt x="606425" y="0"/>
                </a:lnTo>
                <a:lnTo>
                  <a:pt x="649287" y="0"/>
                </a:lnTo>
                <a:lnTo>
                  <a:pt x="649288" y="0"/>
                </a:lnTo>
                <a:lnTo>
                  <a:pt x="692150" y="0"/>
                </a:lnTo>
                <a:lnTo>
                  <a:pt x="735012" y="0"/>
                </a:lnTo>
                <a:lnTo>
                  <a:pt x="735013" y="0"/>
                </a:lnTo>
                <a:lnTo>
                  <a:pt x="777875" y="0"/>
                </a:lnTo>
                <a:lnTo>
                  <a:pt x="822325" y="0"/>
                </a:lnTo>
                <a:lnTo>
                  <a:pt x="866775" y="0"/>
                </a:lnTo>
                <a:lnTo>
                  <a:pt x="909637" y="0"/>
                </a:lnTo>
                <a:lnTo>
                  <a:pt x="909638" y="0"/>
                </a:lnTo>
                <a:lnTo>
                  <a:pt x="952500" y="0"/>
                </a:lnTo>
                <a:lnTo>
                  <a:pt x="990600" y="0"/>
                </a:lnTo>
                <a:lnTo>
                  <a:pt x="995362" y="0"/>
                </a:lnTo>
                <a:lnTo>
                  <a:pt x="995363" y="0"/>
                </a:lnTo>
                <a:lnTo>
                  <a:pt x="995363" y="0"/>
                </a:lnTo>
                <a:lnTo>
                  <a:pt x="1038225" y="4762"/>
                </a:lnTo>
                <a:lnTo>
                  <a:pt x="1038225" y="4762"/>
                </a:lnTo>
                <a:lnTo>
                  <a:pt x="1081088" y="15874"/>
                </a:lnTo>
                <a:lnTo>
                  <a:pt x="1081088" y="15875"/>
                </a:lnTo>
                <a:lnTo>
                  <a:pt x="1082674" y="15875"/>
                </a:lnTo>
                <a:lnTo>
                  <a:pt x="1123950" y="34925"/>
                </a:lnTo>
                <a:lnTo>
                  <a:pt x="1123950" y="36512"/>
                </a:lnTo>
                <a:lnTo>
                  <a:pt x="1158875" y="60324"/>
                </a:lnTo>
                <a:lnTo>
                  <a:pt x="1169988" y="71437"/>
                </a:lnTo>
                <a:lnTo>
                  <a:pt x="1169988" y="71438"/>
                </a:lnTo>
                <a:lnTo>
                  <a:pt x="1189037" y="92074"/>
                </a:lnTo>
                <a:lnTo>
                  <a:pt x="1211262" y="128587"/>
                </a:lnTo>
                <a:lnTo>
                  <a:pt x="1212850" y="131762"/>
                </a:lnTo>
                <a:lnTo>
                  <a:pt x="1223962" y="166687"/>
                </a:lnTo>
                <a:lnTo>
                  <a:pt x="1230312" y="209549"/>
                </a:lnTo>
                <a:lnTo>
                  <a:pt x="1230312" y="617537"/>
                </a:lnTo>
                <a:lnTo>
                  <a:pt x="1255713" y="636587"/>
                </a:lnTo>
                <a:lnTo>
                  <a:pt x="1255713" y="636588"/>
                </a:lnTo>
                <a:lnTo>
                  <a:pt x="1298575" y="669924"/>
                </a:lnTo>
                <a:lnTo>
                  <a:pt x="1298575" y="669925"/>
                </a:lnTo>
                <a:lnTo>
                  <a:pt x="1341438" y="703262"/>
                </a:lnTo>
                <a:lnTo>
                  <a:pt x="1341438" y="703263"/>
                </a:lnTo>
                <a:lnTo>
                  <a:pt x="1384300" y="735012"/>
                </a:lnTo>
                <a:lnTo>
                  <a:pt x="1411288" y="755649"/>
                </a:lnTo>
                <a:lnTo>
                  <a:pt x="1423988" y="769937"/>
                </a:lnTo>
                <a:lnTo>
                  <a:pt x="1427163" y="787400"/>
                </a:lnTo>
                <a:lnTo>
                  <a:pt x="1427163" y="787400"/>
                </a:lnTo>
                <a:lnTo>
                  <a:pt x="1428750" y="787400"/>
                </a:lnTo>
                <a:lnTo>
                  <a:pt x="1428750" y="788988"/>
                </a:lnTo>
                <a:lnTo>
                  <a:pt x="1427162" y="788988"/>
                </a:lnTo>
                <a:lnTo>
                  <a:pt x="1427162" y="787405"/>
                </a:lnTo>
                <a:lnTo>
                  <a:pt x="1423988" y="803275"/>
                </a:lnTo>
                <a:lnTo>
                  <a:pt x="1411288" y="817563"/>
                </a:lnTo>
                <a:lnTo>
                  <a:pt x="1384300" y="838200"/>
                </a:lnTo>
                <a:lnTo>
                  <a:pt x="1384300" y="838200"/>
                </a:lnTo>
                <a:lnTo>
                  <a:pt x="1341438" y="871536"/>
                </a:lnTo>
                <a:lnTo>
                  <a:pt x="1341438" y="871538"/>
                </a:lnTo>
                <a:lnTo>
                  <a:pt x="1298575" y="904875"/>
                </a:lnTo>
                <a:lnTo>
                  <a:pt x="1255713" y="936624"/>
                </a:lnTo>
                <a:lnTo>
                  <a:pt x="1255713" y="936625"/>
                </a:lnTo>
                <a:lnTo>
                  <a:pt x="1230312" y="955675"/>
                </a:lnTo>
                <a:lnTo>
                  <a:pt x="1230312" y="2940050"/>
                </a:lnTo>
                <a:lnTo>
                  <a:pt x="1223962" y="2982913"/>
                </a:lnTo>
                <a:lnTo>
                  <a:pt x="1212850" y="3016250"/>
                </a:lnTo>
                <a:lnTo>
                  <a:pt x="1211262" y="3021013"/>
                </a:lnTo>
                <a:lnTo>
                  <a:pt x="1189037" y="3055938"/>
                </a:lnTo>
                <a:lnTo>
                  <a:pt x="1169988" y="3076574"/>
                </a:lnTo>
                <a:lnTo>
                  <a:pt x="1169988" y="3076575"/>
                </a:lnTo>
                <a:lnTo>
                  <a:pt x="1158875" y="3087688"/>
                </a:lnTo>
                <a:lnTo>
                  <a:pt x="1123950" y="3111500"/>
                </a:lnTo>
                <a:lnTo>
                  <a:pt x="1123950" y="3111501"/>
                </a:lnTo>
                <a:lnTo>
                  <a:pt x="1123950" y="3113088"/>
                </a:lnTo>
                <a:lnTo>
                  <a:pt x="1082674" y="3132138"/>
                </a:lnTo>
                <a:lnTo>
                  <a:pt x="1081087" y="3132138"/>
                </a:lnTo>
                <a:lnTo>
                  <a:pt x="1081087" y="3132138"/>
                </a:lnTo>
                <a:lnTo>
                  <a:pt x="1038225" y="3144837"/>
                </a:lnTo>
                <a:lnTo>
                  <a:pt x="1038225" y="3144838"/>
                </a:lnTo>
                <a:lnTo>
                  <a:pt x="995363" y="3148013"/>
                </a:lnTo>
                <a:lnTo>
                  <a:pt x="995362" y="3148013"/>
                </a:lnTo>
                <a:lnTo>
                  <a:pt x="990600" y="3148013"/>
                </a:lnTo>
                <a:lnTo>
                  <a:pt x="952500" y="3148013"/>
                </a:lnTo>
                <a:lnTo>
                  <a:pt x="909638" y="3148013"/>
                </a:lnTo>
                <a:lnTo>
                  <a:pt x="909637" y="3148013"/>
                </a:lnTo>
                <a:lnTo>
                  <a:pt x="866775" y="3148013"/>
                </a:lnTo>
                <a:lnTo>
                  <a:pt x="822325" y="3148013"/>
                </a:lnTo>
                <a:lnTo>
                  <a:pt x="777875" y="3148013"/>
                </a:lnTo>
                <a:lnTo>
                  <a:pt x="735013" y="3148013"/>
                </a:lnTo>
                <a:lnTo>
                  <a:pt x="735012" y="3148013"/>
                </a:lnTo>
                <a:lnTo>
                  <a:pt x="692150" y="3148013"/>
                </a:lnTo>
                <a:lnTo>
                  <a:pt x="649288" y="3148013"/>
                </a:lnTo>
                <a:lnTo>
                  <a:pt x="649287" y="3148013"/>
                </a:lnTo>
                <a:lnTo>
                  <a:pt x="606425" y="3148013"/>
                </a:lnTo>
                <a:lnTo>
                  <a:pt x="563562" y="3148013"/>
                </a:lnTo>
                <a:lnTo>
                  <a:pt x="519113" y="3148013"/>
                </a:lnTo>
                <a:lnTo>
                  <a:pt x="519112" y="3148013"/>
                </a:lnTo>
                <a:lnTo>
                  <a:pt x="476250" y="3148013"/>
                </a:lnTo>
                <a:lnTo>
                  <a:pt x="431800" y="3148013"/>
                </a:lnTo>
                <a:lnTo>
                  <a:pt x="388938" y="3148013"/>
                </a:lnTo>
                <a:lnTo>
                  <a:pt x="388937" y="3148013"/>
                </a:lnTo>
                <a:lnTo>
                  <a:pt x="346075" y="3148013"/>
                </a:lnTo>
                <a:lnTo>
                  <a:pt x="303212" y="3148013"/>
                </a:lnTo>
                <a:lnTo>
                  <a:pt x="258763" y="3148013"/>
                </a:lnTo>
                <a:lnTo>
                  <a:pt x="258762" y="3148013"/>
                </a:lnTo>
                <a:lnTo>
                  <a:pt x="238125" y="3148013"/>
                </a:lnTo>
                <a:lnTo>
                  <a:pt x="215900" y="3146426"/>
                </a:lnTo>
                <a:lnTo>
                  <a:pt x="215900" y="3146425"/>
                </a:lnTo>
                <a:lnTo>
                  <a:pt x="190499" y="3144838"/>
                </a:lnTo>
                <a:lnTo>
                  <a:pt x="173037" y="3140075"/>
                </a:lnTo>
                <a:lnTo>
                  <a:pt x="173037" y="3140075"/>
                </a:lnTo>
                <a:lnTo>
                  <a:pt x="146050" y="3132138"/>
                </a:lnTo>
                <a:lnTo>
                  <a:pt x="130175" y="3124200"/>
                </a:lnTo>
                <a:lnTo>
                  <a:pt x="106362" y="3113088"/>
                </a:lnTo>
                <a:lnTo>
                  <a:pt x="85725" y="3100388"/>
                </a:lnTo>
                <a:lnTo>
                  <a:pt x="85725" y="3100387"/>
                </a:lnTo>
                <a:lnTo>
                  <a:pt x="69850" y="3087687"/>
                </a:lnTo>
                <a:lnTo>
                  <a:pt x="42862" y="3059112"/>
                </a:lnTo>
                <a:lnTo>
                  <a:pt x="42862" y="3059110"/>
                </a:lnTo>
                <a:lnTo>
                  <a:pt x="41275" y="3055937"/>
                </a:lnTo>
                <a:lnTo>
                  <a:pt x="19050" y="3021012"/>
                </a:lnTo>
                <a:lnTo>
                  <a:pt x="4762" y="2982912"/>
                </a:lnTo>
                <a:lnTo>
                  <a:pt x="0" y="2940050"/>
                </a:lnTo>
                <a:lnTo>
                  <a:pt x="0" y="1049337"/>
                </a:lnTo>
                <a:lnTo>
                  <a:pt x="0" y="209549"/>
                </a:lnTo>
                <a:lnTo>
                  <a:pt x="4762" y="166687"/>
                </a:lnTo>
                <a:lnTo>
                  <a:pt x="19050" y="128587"/>
                </a:lnTo>
                <a:lnTo>
                  <a:pt x="41275" y="92074"/>
                </a:lnTo>
                <a:lnTo>
                  <a:pt x="42862" y="90488"/>
                </a:lnTo>
                <a:lnTo>
                  <a:pt x="42862" y="90487"/>
                </a:lnTo>
                <a:lnTo>
                  <a:pt x="69850" y="60324"/>
                </a:lnTo>
                <a:lnTo>
                  <a:pt x="85725" y="49212"/>
                </a:lnTo>
                <a:lnTo>
                  <a:pt x="85725" y="49212"/>
                </a:lnTo>
                <a:lnTo>
                  <a:pt x="106362" y="34925"/>
                </a:lnTo>
                <a:lnTo>
                  <a:pt x="130175" y="25400"/>
                </a:lnTo>
                <a:lnTo>
                  <a:pt x="146050" y="15875"/>
                </a:lnTo>
                <a:lnTo>
                  <a:pt x="173037" y="9525"/>
                </a:lnTo>
                <a:lnTo>
                  <a:pt x="173037" y="9525"/>
                </a:lnTo>
                <a:lnTo>
                  <a:pt x="190499" y="4762"/>
                </a:lnTo>
                <a:lnTo>
                  <a:pt x="215900" y="3175"/>
                </a:ln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83727" tIns="41863" rIns="83727" bIns="41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ker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9" name="任意多边形 168"/>
          <p:cNvSpPr>
            <a:spLocks/>
          </p:cNvSpPr>
          <p:nvPr/>
        </p:nvSpPr>
        <p:spPr bwMode="auto">
          <a:xfrm>
            <a:off x="8910649" y="1735551"/>
            <a:ext cx="1170755" cy="2999495"/>
          </a:xfrm>
          <a:custGeom>
            <a:avLst/>
            <a:gdLst>
              <a:gd name="connsiteX0" fmla="*/ 239712 w 1228725"/>
              <a:gd name="connsiteY0" fmla="*/ 0 h 3148013"/>
              <a:gd name="connsiteX1" fmla="*/ 252412 w 1228725"/>
              <a:gd name="connsiteY1" fmla="*/ 0 h 3148013"/>
              <a:gd name="connsiteX2" fmla="*/ 296862 w 1228725"/>
              <a:gd name="connsiteY2" fmla="*/ 0 h 3148013"/>
              <a:gd name="connsiteX3" fmla="*/ 339725 w 1228725"/>
              <a:gd name="connsiteY3" fmla="*/ 0 h 3148013"/>
              <a:gd name="connsiteX4" fmla="*/ 381000 w 1228725"/>
              <a:gd name="connsiteY4" fmla="*/ 0 h 3148013"/>
              <a:gd name="connsiteX5" fmla="*/ 423862 w 1228725"/>
              <a:gd name="connsiteY5" fmla="*/ 0 h 3148013"/>
              <a:gd name="connsiteX6" fmla="*/ 423863 w 1228725"/>
              <a:gd name="connsiteY6" fmla="*/ 0 h 3148013"/>
              <a:gd name="connsiteX7" fmla="*/ 465137 w 1228725"/>
              <a:gd name="connsiteY7" fmla="*/ 0 h 3148013"/>
              <a:gd name="connsiteX8" fmla="*/ 508000 w 1228725"/>
              <a:gd name="connsiteY8" fmla="*/ 0 h 3148013"/>
              <a:gd name="connsiteX9" fmla="*/ 550862 w 1228725"/>
              <a:gd name="connsiteY9" fmla="*/ 0 h 3148013"/>
              <a:gd name="connsiteX10" fmla="*/ 550863 w 1228725"/>
              <a:gd name="connsiteY10" fmla="*/ 0 h 3148013"/>
              <a:gd name="connsiteX11" fmla="*/ 592137 w 1228725"/>
              <a:gd name="connsiteY11" fmla="*/ 0 h 3148013"/>
              <a:gd name="connsiteX12" fmla="*/ 635000 w 1228725"/>
              <a:gd name="connsiteY12" fmla="*/ 0 h 3148013"/>
              <a:gd name="connsiteX13" fmla="*/ 676275 w 1228725"/>
              <a:gd name="connsiteY13" fmla="*/ 0 h 3148013"/>
              <a:gd name="connsiteX14" fmla="*/ 720725 w 1228725"/>
              <a:gd name="connsiteY14" fmla="*/ 0 h 3148013"/>
              <a:gd name="connsiteX15" fmla="*/ 763587 w 1228725"/>
              <a:gd name="connsiteY15" fmla="*/ 0 h 3148013"/>
              <a:gd name="connsiteX16" fmla="*/ 763588 w 1228725"/>
              <a:gd name="connsiteY16" fmla="*/ 0 h 3148013"/>
              <a:gd name="connsiteX17" fmla="*/ 804862 w 1228725"/>
              <a:gd name="connsiteY17" fmla="*/ 0 h 3148013"/>
              <a:gd name="connsiteX18" fmla="*/ 847725 w 1228725"/>
              <a:gd name="connsiteY18" fmla="*/ 0 h 3148013"/>
              <a:gd name="connsiteX19" fmla="*/ 889000 w 1228725"/>
              <a:gd name="connsiteY19" fmla="*/ 0 h 3148013"/>
              <a:gd name="connsiteX20" fmla="*/ 931862 w 1228725"/>
              <a:gd name="connsiteY20" fmla="*/ 0 h 3148013"/>
              <a:gd name="connsiteX21" fmla="*/ 931863 w 1228725"/>
              <a:gd name="connsiteY21" fmla="*/ 0 h 3148013"/>
              <a:gd name="connsiteX22" fmla="*/ 974725 w 1228725"/>
              <a:gd name="connsiteY22" fmla="*/ 0 h 3148013"/>
              <a:gd name="connsiteX23" fmla="*/ 989013 w 1228725"/>
              <a:gd name="connsiteY23" fmla="*/ 0 h 3148013"/>
              <a:gd name="connsiteX24" fmla="*/ 1016000 w 1228725"/>
              <a:gd name="connsiteY24" fmla="*/ 3175 h 3148013"/>
              <a:gd name="connsiteX25" fmla="*/ 1036638 w 1228725"/>
              <a:gd name="connsiteY25" fmla="*/ 4762 h 3148013"/>
              <a:gd name="connsiteX26" fmla="*/ 1058862 w 1228725"/>
              <a:gd name="connsiteY26" fmla="*/ 11112 h 3148013"/>
              <a:gd name="connsiteX27" fmla="*/ 1058862 w 1228725"/>
              <a:gd name="connsiteY27" fmla="*/ 11112 h 3148013"/>
              <a:gd name="connsiteX28" fmla="*/ 1081087 w 1228725"/>
              <a:gd name="connsiteY28" fmla="*/ 15874 h 3148013"/>
              <a:gd name="connsiteX29" fmla="*/ 1100137 w 1228725"/>
              <a:gd name="connsiteY29" fmla="*/ 25399 h 3148013"/>
              <a:gd name="connsiteX30" fmla="*/ 1100137 w 1228725"/>
              <a:gd name="connsiteY30" fmla="*/ 25400 h 3148013"/>
              <a:gd name="connsiteX31" fmla="*/ 1123949 w 1228725"/>
              <a:gd name="connsiteY31" fmla="*/ 34925 h 3148013"/>
              <a:gd name="connsiteX32" fmla="*/ 1144587 w 1228725"/>
              <a:gd name="connsiteY32" fmla="*/ 50800 h 3148013"/>
              <a:gd name="connsiteX33" fmla="*/ 1158875 w 1228725"/>
              <a:gd name="connsiteY33" fmla="*/ 60325 h 3148013"/>
              <a:gd name="connsiteX34" fmla="*/ 1187450 w 1228725"/>
              <a:gd name="connsiteY34" fmla="*/ 90488 h 3148013"/>
              <a:gd name="connsiteX35" fmla="*/ 1187450 w 1228725"/>
              <a:gd name="connsiteY35" fmla="*/ 90487 h 3148013"/>
              <a:gd name="connsiteX36" fmla="*/ 1189037 w 1228725"/>
              <a:gd name="connsiteY36" fmla="*/ 92075 h 3148013"/>
              <a:gd name="connsiteX37" fmla="*/ 1209675 w 1228725"/>
              <a:gd name="connsiteY37" fmla="*/ 128587 h 3148013"/>
              <a:gd name="connsiteX38" fmla="*/ 1222375 w 1228725"/>
              <a:gd name="connsiteY38" fmla="*/ 166687 h 3148013"/>
              <a:gd name="connsiteX39" fmla="*/ 1228725 w 1228725"/>
              <a:gd name="connsiteY39" fmla="*/ 209550 h 3148013"/>
              <a:gd name="connsiteX40" fmla="*/ 1228725 w 1228725"/>
              <a:gd name="connsiteY40" fmla="*/ 2940050 h 3148013"/>
              <a:gd name="connsiteX41" fmla="*/ 1222375 w 1228725"/>
              <a:gd name="connsiteY41" fmla="*/ 2982912 h 3148013"/>
              <a:gd name="connsiteX42" fmla="*/ 1209675 w 1228725"/>
              <a:gd name="connsiteY42" fmla="*/ 3021012 h 3148013"/>
              <a:gd name="connsiteX43" fmla="*/ 1189037 w 1228725"/>
              <a:gd name="connsiteY43" fmla="*/ 3055937 h 3148013"/>
              <a:gd name="connsiteX44" fmla="*/ 1187450 w 1228725"/>
              <a:gd name="connsiteY44" fmla="*/ 3059112 h 3148013"/>
              <a:gd name="connsiteX45" fmla="*/ 1187450 w 1228725"/>
              <a:gd name="connsiteY45" fmla="*/ 3059113 h 3148013"/>
              <a:gd name="connsiteX46" fmla="*/ 1158875 w 1228725"/>
              <a:gd name="connsiteY46" fmla="*/ 3087688 h 3148013"/>
              <a:gd name="connsiteX47" fmla="*/ 1144587 w 1228725"/>
              <a:gd name="connsiteY47" fmla="*/ 3097213 h 3148013"/>
              <a:gd name="connsiteX48" fmla="*/ 1144587 w 1228725"/>
              <a:gd name="connsiteY48" fmla="*/ 3097213 h 3148013"/>
              <a:gd name="connsiteX49" fmla="*/ 1123949 w 1228725"/>
              <a:gd name="connsiteY49" fmla="*/ 3113088 h 3148013"/>
              <a:gd name="connsiteX50" fmla="*/ 1100137 w 1228725"/>
              <a:gd name="connsiteY50" fmla="*/ 3124200 h 3148013"/>
              <a:gd name="connsiteX51" fmla="*/ 1081087 w 1228725"/>
              <a:gd name="connsiteY51" fmla="*/ 3132138 h 3148013"/>
              <a:gd name="connsiteX52" fmla="*/ 1058863 w 1228725"/>
              <a:gd name="connsiteY52" fmla="*/ 3136900 h 3148013"/>
              <a:gd name="connsiteX53" fmla="*/ 1036638 w 1228725"/>
              <a:gd name="connsiteY53" fmla="*/ 3144838 h 3148013"/>
              <a:gd name="connsiteX54" fmla="*/ 1016000 w 1228725"/>
              <a:gd name="connsiteY54" fmla="*/ 3146425 h 3148013"/>
              <a:gd name="connsiteX55" fmla="*/ 1016000 w 1228725"/>
              <a:gd name="connsiteY55" fmla="*/ 3146426 h 3148013"/>
              <a:gd name="connsiteX56" fmla="*/ 989013 w 1228725"/>
              <a:gd name="connsiteY56" fmla="*/ 3148013 h 3148013"/>
              <a:gd name="connsiteX57" fmla="*/ 974725 w 1228725"/>
              <a:gd name="connsiteY57" fmla="*/ 3148013 h 3148013"/>
              <a:gd name="connsiteX58" fmla="*/ 931863 w 1228725"/>
              <a:gd name="connsiteY58" fmla="*/ 3148013 h 3148013"/>
              <a:gd name="connsiteX59" fmla="*/ 931862 w 1228725"/>
              <a:gd name="connsiteY59" fmla="*/ 3148013 h 3148013"/>
              <a:gd name="connsiteX60" fmla="*/ 889000 w 1228725"/>
              <a:gd name="connsiteY60" fmla="*/ 3148013 h 3148013"/>
              <a:gd name="connsiteX61" fmla="*/ 847725 w 1228725"/>
              <a:gd name="connsiteY61" fmla="*/ 3148013 h 3148013"/>
              <a:gd name="connsiteX62" fmla="*/ 804862 w 1228725"/>
              <a:gd name="connsiteY62" fmla="*/ 3148013 h 3148013"/>
              <a:gd name="connsiteX63" fmla="*/ 763588 w 1228725"/>
              <a:gd name="connsiteY63" fmla="*/ 3148013 h 3148013"/>
              <a:gd name="connsiteX64" fmla="*/ 763587 w 1228725"/>
              <a:gd name="connsiteY64" fmla="*/ 3148013 h 3148013"/>
              <a:gd name="connsiteX65" fmla="*/ 720725 w 1228725"/>
              <a:gd name="connsiteY65" fmla="*/ 3148013 h 3148013"/>
              <a:gd name="connsiteX66" fmla="*/ 676275 w 1228725"/>
              <a:gd name="connsiteY66" fmla="*/ 3148013 h 3148013"/>
              <a:gd name="connsiteX67" fmla="*/ 635000 w 1228725"/>
              <a:gd name="connsiteY67" fmla="*/ 3148013 h 3148013"/>
              <a:gd name="connsiteX68" fmla="*/ 592137 w 1228725"/>
              <a:gd name="connsiteY68" fmla="*/ 3148013 h 3148013"/>
              <a:gd name="connsiteX69" fmla="*/ 550863 w 1228725"/>
              <a:gd name="connsiteY69" fmla="*/ 3148013 h 3148013"/>
              <a:gd name="connsiteX70" fmla="*/ 550862 w 1228725"/>
              <a:gd name="connsiteY70" fmla="*/ 3148013 h 3148013"/>
              <a:gd name="connsiteX71" fmla="*/ 508000 w 1228725"/>
              <a:gd name="connsiteY71" fmla="*/ 3148013 h 3148013"/>
              <a:gd name="connsiteX72" fmla="*/ 465137 w 1228725"/>
              <a:gd name="connsiteY72" fmla="*/ 3148013 h 3148013"/>
              <a:gd name="connsiteX73" fmla="*/ 423863 w 1228725"/>
              <a:gd name="connsiteY73" fmla="*/ 3148013 h 3148013"/>
              <a:gd name="connsiteX74" fmla="*/ 423862 w 1228725"/>
              <a:gd name="connsiteY74" fmla="*/ 3148013 h 3148013"/>
              <a:gd name="connsiteX75" fmla="*/ 381000 w 1228725"/>
              <a:gd name="connsiteY75" fmla="*/ 3148013 h 3148013"/>
              <a:gd name="connsiteX76" fmla="*/ 339725 w 1228725"/>
              <a:gd name="connsiteY76" fmla="*/ 3148013 h 3148013"/>
              <a:gd name="connsiteX77" fmla="*/ 296862 w 1228725"/>
              <a:gd name="connsiteY77" fmla="*/ 3148013 h 3148013"/>
              <a:gd name="connsiteX78" fmla="*/ 252412 w 1228725"/>
              <a:gd name="connsiteY78" fmla="*/ 3148013 h 3148013"/>
              <a:gd name="connsiteX79" fmla="*/ 239712 w 1228725"/>
              <a:gd name="connsiteY79" fmla="*/ 3148013 h 3148013"/>
              <a:gd name="connsiteX80" fmla="*/ 211137 w 1228725"/>
              <a:gd name="connsiteY80" fmla="*/ 3146426 h 3148013"/>
              <a:gd name="connsiteX81" fmla="*/ 211137 w 1228725"/>
              <a:gd name="connsiteY81" fmla="*/ 3146425 h 3148013"/>
              <a:gd name="connsiteX82" fmla="*/ 190500 w 1228725"/>
              <a:gd name="connsiteY82" fmla="*/ 3144838 h 3148013"/>
              <a:gd name="connsiteX83" fmla="*/ 168275 w 1228725"/>
              <a:gd name="connsiteY83" fmla="*/ 3136900 h 3148013"/>
              <a:gd name="connsiteX84" fmla="*/ 146049 w 1228725"/>
              <a:gd name="connsiteY84" fmla="*/ 3132138 h 3148013"/>
              <a:gd name="connsiteX85" fmla="*/ 125412 w 1228725"/>
              <a:gd name="connsiteY85" fmla="*/ 3124200 h 3148013"/>
              <a:gd name="connsiteX86" fmla="*/ 104774 w 1228725"/>
              <a:gd name="connsiteY86" fmla="*/ 3113088 h 3148013"/>
              <a:gd name="connsiteX87" fmla="*/ 84137 w 1228725"/>
              <a:gd name="connsiteY87" fmla="*/ 3097213 h 3148013"/>
              <a:gd name="connsiteX88" fmla="*/ 68263 w 1228725"/>
              <a:gd name="connsiteY88" fmla="*/ 3087688 h 3148013"/>
              <a:gd name="connsiteX89" fmla="*/ 41275 w 1228725"/>
              <a:gd name="connsiteY89" fmla="*/ 3059113 h 3148013"/>
              <a:gd name="connsiteX90" fmla="*/ 41275 w 1228725"/>
              <a:gd name="connsiteY90" fmla="*/ 3059112 h 3148013"/>
              <a:gd name="connsiteX91" fmla="*/ 39687 w 1228725"/>
              <a:gd name="connsiteY91" fmla="*/ 3055937 h 3148013"/>
              <a:gd name="connsiteX92" fmla="*/ 19050 w 1228725"/>
              <a:gd name="connsiteY92" fmla="*/ 3021012 h 3148013"/>
              <a:gd name="connsiteX93" fmla="*/ 3175 w 1228725"/>
              <a:gd name="connsiteY93" fmla="*/ 2982912 h 3148013"/>
              <a:gd name="connsiteX94" fmla="*/ 0 w 1228725"/>
              <a:gd name="connsiteY94" fmla="*/ 2940050 h 3148013"/>
              <a:gd name="connsiteX95" fmla="*/ 0 w 1228725"/>
              <a:gd name="connsiteY95" fmla="*/ 209550 h 3148013"/>
              <a:gd name="connsiteX96" fmla="*/ 3175 w 1228725"/>
              <a:gd name="connsiteY96" fmla="*/ 166687 h 3148013"/>
              <a:gd name="connsiteX97" fmla="*/ 19050 w 1228725"/>
              <a:gd name="connsiteY97" fmla="*/ 128587 h 3148013"/>
              <a:gd name="connsiteX98" fmla="*/ 39687 w 1228725"/>
              <a:gd name="connsiteY98" fmla="*/ 92075 h 3148013"/>
              <a:gd name="connsiteX99" fmla="*/ 41275 w 1228725"/>
              <a:gd name="connsiteY99" fmla="*/ 90487 h 3148013"/>
              <a:gd name="connsiteX100" fmla="*/ 41275 w 1228725"/>
              <a:gd name="connsiteY100" fmla="*/ 90488 h 3148013"/>
              <a:gd name="connsiteX101" fmla="*/ 68263 w 1228725"/>
              <a:gd name="connsiteY101" fmla="*/ 60325 h 3148013"/>
              <a:gd name="connsiteX102" fmla="*/ 84137 w 1228725"/>
              <a:gd name="connsiteY102" fmla="*/ 50801 h 3148013"/>
              <a:gd name="connsiteX103" fmla="*/ 84137 w 1228725"/>
              <a:gd name="connsiteY103" fmla="*/ 50800 h 3148013"/>
              <a:gd name="connsiteX104" fmla="*/ 104774 w 1228725"/>
              <a:gd name="connsiteY104" fmla="*/ 34925 h 3148013"/>
              <a:gd name="connsiteX105" fmla="*/ 125412 w 1228725"/>
              <a:gd name="connsiteY105" fmla="*/ 25400 h 3148013"/>
              <a:gd name="connsiteX106" fmla="*/ 125412 w 1228725"/>
              <a:gd name="connsiteY106" fmla="*/ 25399 h 3148013"/>
              <a:gd name="connsiteX107" fmla="*/ 146049 w 1228725"/>
              <a:gd name="connsiteY107" fmla="*/ 15874 h 3148013"/>
              <a:gd name="connsiteX108" fmla="*/ 168275 w 1228725"/>
              <a:gd name="connsiteY108" fmla="*/ 11112 h 3148013"/>
              <a:gd name="connsiteX109" fmla="*/ 168275 w 1228725"/>
              <a:gd name="connsiteY109" fmla="*/ 11112 h 3148013"/>
              <a:gd name="connsiteX110" fmla="*/ 190500 w 1228725"/>
              <a:gd name="connsiteY110" fmla="*/ 4762 h 3148013"/>
              <a:gd name="connsiteX111" fmla="*/ 211137 w 1228725"/>
              <a:gd name="connsiteY111" fmla="*/ 3175 h 314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1228725" h="3148013">
                <a:moveTo>
                  <a:pt x="239712" y="0"/>
                </a:moveTo>
                <a:lnTo>
                  <a:pt x="252412" y="0"/>
                </a:lnTo>
                <a:lnTo>
                  <a:pt x="296862" y="0"/>
                </a:lnTo>
                <a:lnTo>
                  <a:pt x="339725" y="0"/>
                </a:lnTo>
                <a:lnTo>
                  <a:pt x="381000" y="0"/>
                </a:lnTo>
                <a:lnTo>
                  <a:pt x="423862" y="0"/>
                </a:lnTo>
                <a:lnTo>
                  <a:pt x="423863" y="0"/>
                </a:lnTo>
                <a:lnTo>
                  <a:pt x="465137" y="0"/>
                </a:lnTo>
                <a:lnTo>
                  <a:pt x="508000" y="0"/>
                </a:lnTo>
                <a:lnTo>
                  <a:pt x="550862" y="0"/>
                </a:lnTo>
                <a:lnTo>
                  <a:pt x="550863" y="0"/>
                </a:lnTo>
                <a:lnTo>
                  <a:pt x="592137" y="0"/>
                </a:lnTo>
                <a:lnTo>
                  <a:pt x="635000" y="0"/>
                </a:lnTo>
                <a:lnTo>
                  <a:pt x="676275" y="0"/>
                </a:lnTo>
                <a:lnTo>
                  <a:pt x="720725" y="0"/>
                </a:lnTo>
                <a:lnTo>
                  <a:pt x="763587" y="0"/>
                </a:lnTo>
                <a:lnTo>
                  <a:pt x="763588" y="0"/>
                </a:lnTo>
                <a:lnTo>
                  <a:pt x="804862" y="0"/>
                </a:lnTo>
                <a:lnTo>
                  <a:pt x="847725" y="0"/>
                </a:lnTo>
                <a:lnTo>
                  <a:pt x="889000" y="0"/>
                </a:lnTo>
                <a:lnTo>
                  <a:pt x="931862" y="0"/>
                </a:lnTo>
                <a:lnTo>
                  <a:pt x="931863" y="0"/>
                </a:lnTo>
                <a:lnTo>
                  <a:pt x="974725" y="0"/>
                </a:lnTo>
                <a:lnTo>
                  <a:pt x="989013" y="0"/>
                </a:lnTo>
                <a:lnTo>
                  <a:pt x="1016000" y="3175"/>
                </a:lnTo>
                <a:lnTo>
                  <a:pt x="1036638" y="4762"/>
                </a:lnTo>
                <a:lnTo>
                  <a:pt x="1058862" y="11112"/>
                </a:lnTo>
                <a:lnTo>
                  <a:pt x="1058862" y="11112"/>
                </a:lnTo>
                <a:lnTo>
                  <a:pt x="1081087" y="15874"/>
                </a:lnTo>
                <a:lnTo>
                  <a:pt x="1100137" y="25399"/>
                </a:lnTo>
                <a:lnTo>
                  <a:pt x="1100137" y="25400"/>
                </a:lnTo>
                <a:lnTo>
                  <a:pt x="1123949" y="34925"/>
                </a:lnTo>
                <a:lnTo>
                  <a:pt x="1144587" y="50800"/>
                </a:lnTo>
                <a:lnTo>
                  <a:pt x="1158875" y="60325"/>
                </a:lnTo>
                <a:lnTo>
                  <a:pt x="1187450" y="90488"/>
                </a:lnTo>
                <a:lnTo>
                  <a:pt x="1187450" y="90487"/>
                </a:lnTo>
                <a:lnTo>
                  <a:pt x="1189037" y="92075"/>
                </a:lnTo>
                <a:lnTo>
                  <a:pt x="1209675" y="128587"/>
                </a:lnTo>
                <a:lnTo>
                  <a:pt x="1222375" y="166687"/>
                </a:lnTo>
                <a:lnTo>
                  <a:pt x="1228725" y="209550"/>
                </a:lnTo>
                <a:lnTo>
                  <a:pt x="1228725" y="2940050"/>
                </a:lnTo>
                <a:lnTo>
                  <a:pt x="1222375" y="2982912"/>
                </a:lnTo>
                <a:lnTo>
                  <a:pt x="1209675" y="3021012"/>
                </a:lnTo>
                <a:lnTo>
                  <a:pt x="1189037" y="3055937"/>
                </a:lnTo>
                <a:lnTo>
                  <a:pt x="1187450" y="3059112"/>
                </a:lnTo>
                <a:lnTo>
                  <a:pt x="1187450" y="3059113"/>
                </a:lnTo>
                <a:lnTo>
                  <a:pt x="1158875" y="3087688"/>
                </a:lnTo>
                <a:lnTo>
                  <a:pt x="1144587" y="3097213"/>
                </a:lnTo>
                <a:lnTo>
                  <a:pt x="1144587" y="3097213"/>
                </a:lnTo>
                <a:lnTo>
                  <a:pt x="1123949" y="3113088"/>
                </a:lnTo>
                <a:lnTo>
                  <a:pt x="1100137" y="3124200"/>
                </a:lnTo>
                <a:lnTo>
                  <a:pt x="1081087" y="3132138"/>
                </a:lnTo>
                <a:lnTo>
                  <a:pt x="1058863" y="3136900"/>
                </a:lnTo>
                <a:lnTo>
                  <a:pt x="1036638" y="3144838"/>
                </a:lnTo>
                <a:lnTo>
                  <a:pt x="1016000" y="3146425"/>
                </a:lnTo>
                <a:lnTo>
                  <a:pt x="1016000" y="3146426"/>
                </a:lnTo>
                <a:lnTo>
                  <a:pt x="989013" y="3148013"/>
                </a:lnTo>
                <a:lnTo>
                  <a:pt x="974725" y="3148013"/>
                </a:lnTo>
                <a:lnTo>
                  <a:pt x="931863" y="3148013"/>
                </a:lnTo>
                <a:lnTo>
                  <a:pt x="931862" y="3148013"/>
                </a:lnTo>
                <a:lnTo>
                  <a:pt x="889000" y="3148013"/>
                </a:lnTo>
                <a:lnTo>
                  <a:pt x="847725" y="3148013"/>
                </a:lnTo>
                <a:lnTo>
                  <a:pt x="804862" y="3148013"/>
                </a:lnTo>
                <a:lnTo>
                  <a:pt x="763588" y="3148013"/>
                </a:lnTo>
                <a:lnTo>
                  <a:pt x="763587" y="3148013"/>
                </a:lnTo>
                <a:lnTo>
                  <a:pt x="720725" y="3148013"/>
                </a:lnTo>
                <a:lnTo>
                  <a:pt x="676275" y="3148013"/>
                </a:lnTo>
                <a:lnTo>
                  <a:pt x="635000" y="3148013"/>
                </a:lnTo>
                <a:lnTo>
                  <a:pt x="592137" y="3148013"/>
                </a:lnTo>
                <a:lnTo>
                  <a:pt x="550863" y="3148013"/>
                </a:lnTo>
                <a:lnTo>
                  <a:pt x="550862" y="3148013"/>
                </a:lnTo>
                <a:lnTo>
                  <a:pt x="508000" y="3148013"/>
                </a:lnTo>
                <a:lnTo>
                  <a:pt x="465137" y="3148013"/>
                </a:lnTo>
                <a:lnTo>
                  <a:pt x="423863" y="3148013"/>
                </a:lnTo>
                <a:lnTo>
                  <a:pt x="423862" y="3148013"/>
                </a:lnTo>
                <a:lnTo>
                  <a:pt x="381000" y="3148013"/>
                </a:lnTo>
                <a:lnTo>
                  <a:pt x="339725" y="3148013"/>
                </a:lnTo>
                <a:lnTo>
                  <a:pt x="296862" y="3148013"/>
                </a:lnTo>
                <a:lnTo>
                  <a:pt x="252412" y="3148013"/>
                </a:lnTo>
                <a:lnTo>
                  <a:pt x="239712" y="3148013"/>
                </a:lnTo>
                <a:lnTo>
                  <a:pt x="211137" y="3146426"/>
                </a:lnTo>
                <a:lnTo>
                  <a:pt x="211137" y="3146425"/>
                </a:lnTo>
                <a:lnTo>
                  <a:pt x="190500" y="3144838"/>
                </a:lnTo>
                <a:lnTo>
                  <a:pt x="168275" y="3136900"/>
                </a:lnTo>
                <a:lnTo>
                  <a:pt x="146049" y="3132138"/>
                </a:lnTo>
                <a:lnTo>
                  <a:pt x="125412" y="3124200"/>
                </a:lnTo>
                <a:lnTo>
                  <a:pt x="104774" y="3113088"/>
                </a:lnTo>
                <a:lnTo>
                  <a:pt x="84137" y="3097213"/>
                </a:lnTo>
                <a:lnTo>
                  <a:pt x="68263" y="3087688"/>
                </a:lnTo>
                <a:lnTo>
                  <a:pt x="41275" y="3059113"/>
                </a:lnTo>
                <a:lnTo>
                  <a:pt x="41275" y="3059112"/>
                </a:lnTo>
                <a:lnTo>
                  <a:pt x="39687" y="3055937"/>
                </a:lnTo>
                <a:lnTo>
                  <a:pt x="19050" y="3021012"/>
                </a:lnTo>
                <a:lnTo>
                  <a:pt x="3175" y="2982912"/>
                </a:lnTo>
                <a:lnTo>
                  <a:pt x="0" y="2940050"/>
                </a:lnTo>
                <a:lnTo>
                  <a:pt x="0" y="209550"/>
                </a:lnTo>
                <a:lnTo>
                  <a:pt x="3175" y="166687"/>
                </a:lnTo>
                <a:lnTo>
                  <a:pt x="19050" y="128587"/>
                </a:lnTo>
                <a:lnTo>
                  <a:pt x="39687" y="92075"/>
                </a:lnTo>
                <a:lnTo>
                  <a:pt x="41275" y="90487"/>
                </a:lnTo>
                <a:lnTo>
                  <a:pt x="41275" y="90488"/>
                </a:lnTo>
                <a:lnTo>
                  <a:pt x="68263" y="60325"/>
                </a:lnTo>
                <a:lnTo>
                  <a:pt x="84137" y="50801"/>
                </a:lnTo>
                <a:lnTo>
                  <a:pt x="84137" y="50800"/>
                </a:lnTo>
                <a:lnTo>
                  <a:pt x="104774" y="34925"/>
                </a:lnTo>
                <a:lnTo>
                  <a:pt x="125412" y="25400"/>
                </a:lnTo>
                <a:lnTo>
                  <a:pt x="125412" y="25399"/>
                </a:lnTo>
                <a:lnTo>
                  <a:pt x="146049" y="15874"/>
                </a:lnTo>
                <a:lnTo>
                  <a:pt x="168275" y="11112"/>
                </a:lnTo>
                <a:lnTo>
                  <a:pt x="168275" y="11112"/>
                </a:lnTo>
                <a:lnTo>
                  <a:pt x="190500" y="4762"/>
                </a:lnTo>
                <a:lnTo>
                  <a:pt x="211137" y="3175"/>
                </a:lnTo>
                <a:close/>
              </a:path>
            </a:pathLst>
          </a:cu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83727" tIns="41863" rIns="83727" bIns="41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ker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9" name="任意多边形 198"/>
          <p:cNvSpPr>
            <a:spLocks noChangeArrowheads="1"/>
          </p:cNvSpPr>
          <p:nvPr/>
        </p:nvSpPr>
        <p:spPr bwMode="auto">
          <a:xfrm>
            <a:off x="6895829" y="1735551"/>
            <a:ext cx="1362857" cy="2999495"/>
          </a:xfrm>
          <a:custGeom>
            <a:avLst/>
            <a:gdLst>
              <a:gd name="connsiteX0" fmla="*/ 1428750 w 1430338"/>
              <a:gd name="connsiteY0" fmla="*/ 787400 h 3148013"/>
              <a:gd name="connsiteX1" fmla="*/ 1430338 w 1430338"/>
              <a:gd name="connsiteY1" fmla="*/ 787400 h 3148013"/>
              <a:gd name="connsiteX2" fmla="*/ 1430338 w 1430338"/>
              <a:gd name="connsiteY2" fmla="*/ 788988 h 3148013"/>
              <a:gd name="connsiteX3" fmla="*/ 1428750 w 1430338"/>
              <a:gd name="connsiteY3" fmla="*/ 788988 h 3148013"/>
              <a:gd name="connsiteX4" fmla="*/ 239712 w 1430338"/>
              <a:gd name="connsiteY4" fmla="*/ 0 h 3148013"/>
              <a:gd name="connsiteX5" fmla="*/ 260350 w 1430338"/>
              <a:gd name="connsiteY5" fmla="*/ 0 h 3148013"/>
              <a:gd name="connsiteX6" fmla="*/ 303212 w 1430338"/>
              <a:gd name="connsiteY6" fmla="*/ 0 h 3148013"/>
              <a:gd name="connsiteX7" fmla="*/ 303213 w 1430338"/>
              <a:gd name="connsiteY7" fmla="*/ 0 h 3148013"/>
              <a:gd name="connsiteX8" fmla="*/ 346075 w 1430338"/>
              <a:gd name="connsiteY8" fmla="*/ 0 h 3148013"/>
              <a:gd name="connsiteX9" fmla="*/ 392112 w 1430338"/>
              <a:gd name="connsiteY9" fmla="*/ 0 h 3148013"/>
              <a:gd name="connsiteX10" fmla="*/ 392113 w 1430338"/>
              <a:gd name="connsiteY10" fmla="*/ 0 h 3148013"/>
              <a:gd name="connsiteX11" fmla="*/ 434975 w 1430338"/>
              <a:gd name="connsiteY11" fmla="*/ 0 h 3148013"/>
              <a:gd name="connsiteX12" fmla="*/ 477837 w 1430338"/>
              <a:gd name="connsiteY12" fmla="*/ 0 h 3148013"/>
              <a:gd name="connsiteX13" fmla="*/ 477838 w 1430338"/>
              <a:gd name="connsiteY13" fmla="*/ 0 h 3148013"/>
              <a:gd name="connsiteX14" fmla="*/ 520700 w 1430338"/>
              <a:gd name="connsiteY14" fmla="*/ 0 h 3148013"/>
              <a:gd name="connsiteX15" fmla="*/ 563562 w 1430338"/>
              <a:gd name="connsiteY15" fmla="*/ 0 h 3148013"/>
              <a:gd name="connsiteX16" fmla="*/ 563563 w 1430338"/>
              <a:gd name="connsiteY16" fmla="*/ 0 h 3148013"/>
              <a:gd name="connsiteX17" fmla="*/ 606425 w 1430338"/>
              <a:gd name="connsiteY17" fmla="*/ 0 h 3148013"/>
              <a:gd name="connsiteX18" fmla="*/ 649287 w 1430338"/>
              <a:gd name="connsiteY18" fmla="*/ 0 h 3148013"/>
              <a:gd name="connsiteX19" fmla="*/ 649288 w 1430338"/>
              <a:gd name="connsiteY19" fmla="*/ 0 h 3148013"/>
              <a:gd name="connsiteX20" fmla="*/ 693737 w 1430338"/>
              <a:gd name="connsiteY20" fmla="*/ 0 h 3148013"/>
              <a:gd name="connsiteX21" fmla="*/ 738187 w 1430338"/>
              <a:gd name="connsiteY21" fmla="*/ 0 h 3148013"/>
              <a:gd name="connsiteX22" fmla="*/ 781050 w 1430338"/>
              <a:gd name="connsiteY22" fmla="*/ 0 h 3148013"/>
              <a:gd name="connsiteX23" fmla="*/ 823912 w 1430338"/>
              <a:gd name="connsiteY23" fmla="*/ 0 h 3148013"/>
              <a:gd name="connsiteX24" fmla="*/ 823913 w 1430338"/>
              <a:gd name="connsiteY24" fmla="*/ 0 h 3148013"/>
              <a:gd name="connsiteX25" fmla="*/ 866775 w 1430338"/>
              <a:gd name="connsiteY25" fmla="*/ 0 h 3148013"/>
              <a:gd name="connsiteX26" fmla="*/ 909637 w 1430338"/>
              <a:gd name="connsiteY26" fmla="*/ 0 h 3148013"/>
              <a:gd name="connsiteX27" fmla="*/ 909638 w 1430338"/>
              <a:gd name="connsiteY27" fmla="*/ 0 h 3148013"/>
              <a:gd name="connsiteX28" fmla="*/ 952500 w 1430338"/>
              <a:gd name="connsiteY28" fmla="*/ 0 h 3148013"/>
              <a:gd name="connsiteX29" fmla="*/ 990600 w 1430338"/>
              <a:gd name="connsiteY29" fmla="*/ 0 h 3148013"/>
              <a:gd name="connsiteX30" fmla="*/ 996950 w 1430338"/>
              <a:gd name="connsiteY30" fmla="*/ 0 h 3148013"/>
              <a:gd name="connsiteX31" fmla="*/ 1039812 w 1430338"/>
              <a:gd name="connsiteY31" fmla="*/ 4762 h 3148013"/>
              <a:gd name="connsiteX32" fmla="*/ 1039812 w 1430338"/>
              <a:gd name="connsiteY32" fmla="*/ 4762 h 3148013"/>
              <a:gd name="connsiteX33" fmla="*/ 1082675 w 1430338"/>
              <a:gd name="connsiteY33" fmla="*/ 15874 h 3148013"/>
              <a:gd name="connsiteX34" fmla="*/ 1082675 w 1430338"/>
              <a:gd name="connsiteY34" fmla="*/ 15875 h 3148013"/>
              <a:gd name="connsiteX35" fmla="*/ 1084262 w 1430338"/>
              <a:gd name="connsiteY35" fmla="*/ 15875 h 3148013"/>
              <a:gd name="connsiteX36" fmla="*/ 1125537 w 1430338"/>
              <a:gd name="connsiteY36" fmla="*/ 34925 h 3148013"/>
              <a:gd name="connsiteX37" fmla="*/ 1127125 w 1430338"/>
              <a:gd name="connsiteY37" fmla="*/ 36512 h 3148013"/>
              <a:gd name="connsiteX38" fmla="*/ 1127125 w 1430338"/>
              <a:gd name="connsiteY38" fmla="*/ 36512 h 3148013"/>
              <a:gd name="connsiteX39" fmla="*/ 1160463 w 1430338"/>
              <a:gd name="connsiteY39" fmla="*/ 60324 h 3148013"/>
              <a:gd name="connsiteX40" fmla="*/ 1169988 w 1430338"/>
              <a:gd name="connsiteY40" fmla="*/ 71437 h 3148013"/>
              <a:gd name="connsiteX41" fmla="*/ 1169988 w 1430338"/>
              <a:gd name="connsiteY41" fmla="*/ 71438 h 3148013"/>
              <a:gd name="connsiteX42" fmla="*/ 1189037 w 1430338"/>
              <a:gd name="connsiteY42" fmla="*/ 92074 h 3148013"/>
              <a:gd name="connsiteX43" fmla="*/ 1211262 w 1430338"/>
              <a:gd name="connsiteY43" fmla="*/ 128587 h 3148013"/>
              <a:gd name="connsiteX44" fmla="*/ 1212850 w 1430338"/>
              <a:gd name="connsiteY44" fmla="*/ 131762 h 3148013"/>
              <a:gd name="connsiteX45" fmla="*/ 1225550 w 1430338"/>
              <a:gd name="connsiteY45" fmla="*/ 166687 h 3148013"/>
              <a:gd name="connsiteX46" fmla="*/ 1230312 w 1430338"/>
              <a:gd name="connsiteY46" fmla="*/ 209549 h 3148013"/>
              <a:gd name="connsiteX47" fmla="*/ 1230312 w 1430338"/>
              <a:gd name="connsiteY47" fmla="*/ 617537 h 3148013"/>
              <a:gd name="connsiteX48" fmla="*/ 1255713 w 1430338"/>
              <a:gd name="connsiteY48" fmla="*/ 636587 h 3148013"/>
              <a:gd name="connsiteX49" fmla="*/ 1255713 w 1430338"/>
              <a:gd name="connsiteY49" fmla="*/ 636588 h 3148013"/>
              <a:gd name="connsiteX50" fmla="*/ 1300162 w 1430338"/>
              <a:gd name="connsiteY50" fmla="*/ 669924 h 3148013"/>
              <a:gd name="connsiteX51" fmla="*/ 1300162 w 1430338"/>
              <a:gd name="connsiteY51" fmla="*/ 669925 h 3148013"/>
              <a:gd name="connsiteX52" fmla="*/ 1343025 w 1430338"/>
              <a:gd name="connsiteY52" fmla="*/ 703262 h 3148013"/>
              <a:gd name="connsiteX53" fmla="*/ 1343025 w 1430338"/>
              <a:gd name="connsiteY53" fmla="*/ 703262 h 3148013"/>
              <a:gd name="connsiteX54" fmla="*/ 1385888 w 1430338"/>
              <a:gd name="connsiteY54" fmla="*/ 735012 h 3148013"/>
              <a:gd name="connsiteX55" fmla="*/ 1385888 w 1430338"/>
              <a:gd name="connsiteY55" fmla="*/ 735013 h 3148013"/>
              <a:gd name="connsiteX56" fmla="*/ 1412875 w 1430338"/>
              <a:gd name="connsiteY56" fmla="*/ 755649 h 3148013"/>
              <a:gd name="connsiteX57" fmla="*/ 1425575 w 1430338"/>
              <a:gd name="connsiteY57" fmla="*/ 769937 h 3148013"/>
              <a:gd name="connsiteX58" fmla="*/ 1428750 w 1430338"/>
              <a:gd name="connsiteY58" fmla="*/ 787399 h 3148013"/>
              <a:gd name="connsiteX59" fmla="*/ 1425575 w 1430338"/>
              <a:gd name="connsiteY59" fmla="*/ 803275 h 3148013"/>
              <a:gd name="connsiteX60" fmla="*/ 1412875 w 1430338"/>
              <a:gd name="connsiteY60" fmla="*/ 817562 h 3148013"/>
              <a:gd name="connsiteX61" fmla="*/ 1385888 w 1430338"/>
              <a:gd name="connsiteY61" fmla="*/ 836611 h 3148013"/>
              <a:gd name="connsiteX62" fmla="*/ 1385888 w 1430338"/>
              <a:gd name="connsiteY62" fmla="*/ 836612 h 3148013"/>
              <a:gd name="connsiteX63" fmla="*/ 1343025 w 1430338"/>
              <a:gd name="connsiteY63" fmla="*/ 871537 h 3148013"/>
              <a:gd name="connsiteX64" fmla="*/ 1343025 w 1430338"/>
              <a:gd name="connsiteY64" fmla="*/ 871538 h 3148013"/>
              <a:gd name="connsiteX65" fmla="*/ 1300162 w 1430338"/>
              <a:gd name="connsiteY65" fmla="*/ 904875 h 3148013"/>
              <a:gd name="connsiteX66" fmla="*/ 1255713 w 1430338"/>
              <a:gd name="connsiteY66" fmla="*/ 936624 h 3148013"/>
              <a:gd name="connsiteX67" fmla="*/ 1255713 w 1430338"/>
              <a:gd name="connsiteY67" fmla="*/ 936625 h 3148013"/>
              <a:gd name="connsiteX68" fmla="*/ 1230312 w 1430338"/>
              <a:gd name="connsiteY68" fmla="*/ 955675 h 3148013"/>
              <a:gd name="connsiteX69" fmla="*/ 1230312 w 1430338"/>
              <a:gd name="connsiteY69" fmla="*/ 2940050 h 3148013"/>
              <a:gd name="connsiteX70" fmla="*/ 1225550 w 1430338"/>
              <a:gd name="connsiteY70" fmla="*/ 2982913 h 3148013"/>
              <a:gd name="connsiteX71" fmla="*/ 1212850 w 1430338"/>
              <a:gd name="connsiteY71" fmla="*/ 3016250 h 3148013"/>
              <a:gd name="connsiteX72" fmla="*/ 1211262 w 1430338"/>
              <a:gd name="connsiteY72" fmla="*/ 3021013 h 3148013"/>
              <a:gd name="connsiteX73" fmla="*/ 1189037 w 1430338"/>
              <a:gd name="connsiteY73" fmla="*/ 3055938 h 3148013"/>
              <a:gd name="connsiteX74" fmla="*/ 1169988 w 1430338"/>
              <a:gd name="connsiteY74" fmla="*/ 3076574 h 3148013"/>
              <a:gd name="connsiteX75" fmla="*/ 1169988 w 1430338"/>
              <a:gd name="connsiteY75" fmla="*/ 3076575 h 3148013"/>
              <a:gd name="connsiteX76" fmla="*/ 1160463 w 1430338"/>
              <a:gd name="connsiteY76" fmla="*/ 3087688 h 3148013"/>
              <a:gd name="connsiteX77" fmla="*/ 1127125 w 1430338"/>
              <a:gd name="connsiteY77" fmla="*/ 3111500 h 3148013"/>
              <a:gd name="connsiteX78" fmla="*/ 1127125 w 1430338"/>
              <a:gd name="connsiteY78" fmla="*/ 3111501 h 3148013"/>
              <a:gd name="connsiteX79" fmla="*/ 1125537 w 1430338"/>
              <a:gd name="connsiteY79" fmla="*/ 3113088 h 3148013"/>
              <a:gd name="connsiteX80" fmla="*/ 1084262 w 1430338"/>
              <a:gd name="connsiteY80" fmla="*/ 3132138 h 3148013"/>
              <a:gd name="connsiteX81" fmla="*/ 1082675 w 1430338"/>
              <a:gd name="connsiteY81" fmla="*/ 3132138 h 3148013"/>
              <a:gd name="connsiteX82" fmla="*/ 1082675 w 1430338"/>
              <a:gd name="connsiteY82" fmla="*/ 3132137 h 3148013"/>
              <a:gd name="connsiteX83" fmla="*/ 1039813 w 1430338"/>
              <a:gd name="connsiteY83" fmla="*/ 3144837 h 3148013"/>
              <a:gd name="connsiteX84" fmla="*/ 1039813 w 1430338"/>
              <a:gd name="connsiteY84" fmla="*/ 3144838 h 3148013"/>
              <a:gd name="connsiteX85" fmla="*/ 996950 w 1430338"/>
              <a:gd name="connsiteY85" fmla="*/ 3148013 h 3148013"/>
              <a:gd name="connsiteX86" fmla="*/ 990600 w 1430338"/>
              <a:gd name="connsiteY86" fmla="*/ 3148013 h 3148013"/>
              <a:gd name="connsiteX87" fmla="*/ 952500 w 1430338"/>
              <a:gd name="connsiteY87" fmla="*/ 3148013 h 3148013"/>
              <a:gd name="connsiteX88" fmla="*/ 909638 w 1430338"/>
              <a:gd name="connsiteY88" fmla="*/ 3148013 h 3148013"/>
              <a:gd name="connsiteX89" fmla="*/ 909637 w 1430338"/>
              <a:gd name="connsiteY89" fmla="*/ 3148013 h 3148013"/>
              <a:gd name="connsiteX90" fmla="*/ 866775 w 1430338"/>
              <a:gd name="connsiteY90" fmla="*/ 3148013 h 3148013"/>
              <a:gd name="connsiteX91" fmla="*/ 823913 w 1430338"/>
              <a:gd name="connsiteY91" fmla="*/ 3148013 h 3148013"/>
              <a:gd name="connsiteX92" fmla="*/ 823912 w 1430338"/>
              <a:gd name="connsiteY92" fmla="*/ 3148013 h 3148013"/>
              <a:gd name="connsiteX93" fmla="*/ 781050 w 1430338"/>
              <a:gd name="connsiteY93" fmla="*/ 3148013 h 3148013"/>
              <a:gd name="connsiteX94" fmla="*/ 738187 w 1430338"/>
              <a:gd name="connsiteY94" fmla="*/ 3148013 h 3148013"/>
              <a:gd name="connsiteX95" fmla="*/ 693737 w 1430338"/>
              <a:gd name="connsiteY95" fmla="*/ 3148013 h 3148013"/>
              <a:gd name="connsiteX96" fmla="*/ 649288 w 1430338"/>
              <a:gd name="connsiteY96" fmla="*/ 3148013 h 3148013"/>
              <a:gd name="connsiteX97" fmla="*/ 649287 w 1430338"/>
              <a:gd name="connsiteY97" fmla="*/ 3148013 h 3148013"/>
              <a:gd name="connsiteX98" fmla="*/ 606425 w 1430338"/>
              <a:gd name="connsiteY98" fmla="*/ 3148013 h 3148013"/>
              <a:gd name="connsiteX99" fmla="*/ 563563 w 1430338"/>
              <a:gd name="connsiteY99" fmla="*/ 3148013 h 3148013"/>
              <a:gd name="connsiteX100" fmla="*/ 563562 w 1430338"/>
              <a:gd name="connsiteY100" fmla="*/ 3148013 h 3148013"/>
              <a:gd name="connsiteX101" fmla="*/ 520700 w 1430338"/>
              <a:gd name="connsiteY101" fmla="*/ 3148013 h 3148013"/>
              <a:gd name="connsiteX102" fmla="*/ 477838 w 1430338"/>
              <a:gd name="connsiteY102" fmla="*/ 3148013 h 3148013"/>
              <a:gd name="connsiteX103" fmla="*/ 477837 w 1430338"/>
              <a:gd name="connsiteY103" fmla="*/ 3148013 h 3148013"/>
              <a:gd name="connsiteX104" fmla="*/ 434975 w 1430338"/>
              <a:gd name="connsiteY104" fmla="*/ 3148013 h 3148013"/>
              <a:gd name="connsiteX105" fmla="*/ 392113 w 1430338"/>
              <a:gd name="connsiteY105" fmla="*/ 3148013 h 3148013"/>
              <a:gd name="connsiteX106" fmla="*/ 392112 w 1430338"/>
              <a:gd name="connsiteY106" fmla="*/ 3148013 h 3148013"/>
              <a:gd name="connsiteX107" fmla="*/ 346075 w 1430338"/>
              <a:gd name="connsiteY107" fmla="*/ 3148013 h 3148013"/>
              <a:gd name="connsiteX108" fmla="*/ 303213 w 1430338"/>
              <a:gd name="connsiteY108" fmla="*/ 3148013 h 3148013"/>
              <a:gd name="connsiteX109" fmla="*/ 303212 w 1430338"/>
              <a:gd name="connsiteY109" fmla="*/ 3148013 h 3148013"/>
              <a:gd name="connsiteX110" fmla="*/ 260350 w 1430338"/>
              <a:gd name="connsiteY110" fmla="*/ 3148013 h 3148013"/>
              <a:gd name="connsiteX111" fmla="*/ 239712 w 1430338"/>
              <a:gd name="connsiteY111" fmla="*/ 3148013 h 3148013"/>
              <a:gd name="connsiteX112" fmla="*/ 217487 w 1430338"/>
              <a:gd name="connsiteY112" fmla="*/ 3146426 h 3148013"/>
              <a:gd name="connsiteX113" fmla="*/ 217487 w 1430338"/>
              <a:gd name="connsiteY113" fmla="*/ 3146425 h 3148013"/>
              <a:gd name="connsiteX114" fmla="*/ 192087 w 1430338"/>
              <a:gd name="connsiteY114" fmla="*/ 3144838 h 3148013"/>
              <a:gd name="connsiteX115" fmla="*/ 174625 w 1430338"/>
              <a:gd name="connsiteY115" fmla="*/ 3140075 h 3148013"/>
              <a:gd name="connsiteX116" fmla="*/ 146049 w 1430338"/>
              <a:gd name="connsiteY116" fmla="*/ 3132138 h 3148013"/>
              <a:gd name="connsiteX117" fmla="*/ 131762 w 1430338"/>
              <a:gd name="connsiteY117" fmla="*/ 3124200 h 3148013"/>
              <a:gd name="connsiteX118" fmla="*/ 131762 w 1430338"/>
              <a:gd name="connsiteY118" fmla="*/ 3124200 h 3148013"/>
              <a:gd name="connsiteX119" fmla="*/ 106362 w 1430338"/>
              <a:gd name="connsiteY119" fmla="*/ 3113088 h 3148013"/>
              <a:gd name="connsiteX120" fmla="*/ 88900 w 1430338"/>
              <a:gd name="connsiteY120" fmla="*/ 3100388 h 3148013"/>
              <a:gd name="connsiteX121" fmla="*/ 88900 w 1430338"/>
              <a:gd name="connsiteY121" fmla="*/ 3100387 h 3148013"/>
              <a:gd name="connsiteX122" fmla="*/ 71437 w 1430338"/>
              <a:gd name="connsiteY122" fmla="*/ 3087687 h 3148013"/>
              <a:gd name="connsiteX123" fmla="*/ 44450 w 1430338"/>
              <a:gd name="connsiteY123" fmla="*/ 3059112 h 3148013"/>
              <a:gd name="connsiteX124" fmla="*/ 41275 w 1430338"/>
              <a:gd name="connsiteY124" fmla="*/ 3055937 h 3148013"/>
              <a:gd name="connsiteX125" fmla="*/ 19050 w 1430338"/>
              <a:gd name="connsiteY125" fmla="*/ 3021012 h 3148013"/>
              <a:gd name="connsiteX126" fmla="*/ 4762 w 1430338"/>
              <a:gd name="connsiteY126" fmla="*/ 2982912 h 3148013"/>
              <a:gd name="connsiteX127" fmla="*/ 0 w 1430338"/>
              <a:gd name="connsiteY127" fmla="*/ 2940050 h 3148013"/>
              <a:gd name="connsiteX128" fmla="*/ 0 w 1430338"/>
              <a:gd name="connsiteY128" fmla="*/ 209549 h 3148013"/>
              <a:gd name="connsiteX129" fmla="*/ 4762 w 1430338"/>
              <a:gd name="connsiteY129" fmla="*/ 166687 h 3148013"/>
              <a:gd name="connsiteX130" fmla="*/ 19050 w 1430338"/>
              <a:gd name="connsiteY130" fmla="*/ 128587 h 3148013"/>
              <a:gd name="connsiteX131" fmla="*/ 41275 w 1430338"/>
              <a:gd name="connsiteY131" fmla="*/ 92074 h 3148013"/>
              <a:gd name="connsiteX132" fmla="*/ 44450 w 1430338"/>
              <a:gd name="connsiteY132" fmla="*/ 90487 h 3148013"/>
              <a:gd name="connsiteX133" fmla="*/ 71437 w 1430338"/>
              <a:gd name="connsiteY133" fmla="*/ 60324 h 3148013"/>
              <a:gd name="connsiteX134" fmla="*/ 88900 w 1430338"/>
              <a:gd name="connsiteY134" fmla="*/ 49212 h 3148013"/>
              <a:gd name="connsiteX135" fmla="*/ 88900 w 1430338"/>
              <a:gd name="connsiteY135" fmla="*/ 49212 h 3148013"/>
              <a:gd name="connsiteX136" fmla="*/ 106362 w 1430338"/>
              <a:gd name="connsiteY136" fmla="*/ 34925 h 3148013"/>
              <a:gd name="connsiteX137" fmla="*/ 131762 w 1430338"/>
              <a:gd name="connsiteY137" fmla="*/ 25400 h 3148013"/>
              <a:gd name="connsiteX138" fmla="*/ 131762 w 1430338"/>
              <a:gd name="connsiteY138" fmla="*/ 25400 h 3148013"/>
              <a:gd name="connsiteX139" fmla="*/ 146049 w 1430338"/>
              <a:gd name="connsiteY139" fmla="*/ 15875 h 3148013"/>
              <a:gd name="connsiteX140" fmla="*/ 174625 w 1430338"/>
              <a:gd name="connsiteY140" fmla="*/ 9525 h 3148013"/>
              <a:gd name="connsiteX141" fmla="*/ 192087 w 1430338"/>
              <a:gd name="connsiteY141" fmla="*/ 4762 h 3148013"/>
              <a:gd name="connsiteX142" fmla="*/ 217487 w 1430338"/>
              <a:gd name="connsiteY142" fmla="*/ 3175 h 314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430338" h="3148013">
                <a:moveTo>
                  <a:pt x="1428750" y="787400"/>
                </a:moveTo>
                <a:lnTo>
                  <a:pt x="1430338" y="787400"/>
                </a:lnTo>
                <a:lnTo>
                  <a:pt x="1430338" y="788988"/>
                </a:lnTo>
                <a:lnTo>
                  <a:pt x="1428750" y="788988"/>
                </a:lnTo>
                <a:close/>
                <a:moveTo>
                  <a:pt x="239712" y="0"/>
                </a:moveTo>
                <a:lnTo>
                  <a:pt x="260350" y="0"/>
                </a:lnTo>
                <a:lnTo>
                  <a:pt x="303212" y="0"/>
                </a:lnTo>
                <a:lnTo>
                  <a:pt x="303213" y="0"/>
                </a:lnTo>
                <a:lnTo>
                  <a:pt x="346075" y="0"/>
                </a:lnTo>
                <a:lnTo>
                  <a:pt x="392112" y="0"/>
                </a:lnTo>
                <a:lnTo>
                  <a:pt x="392113" y="0"/>
                </a:lnTo>
                <a:lnTo>
                  <a:pt x="434975" y="0"/>
                </a:lnTo>
                <a:lnTo>
                  <a:pt x="477837" y="0"/>
                </a:lnTo>
                <a:lnTo>
                  <a:pt x="477838" y="0"/>
                </a:lnTo>
                <a:lnTo>
                  <a:pt x="520700" y="0"/>
                </a:lnTo>
                <a:lnTo>
                  <a:pt x="563562" y="0"/>
                </a:lnTo>
                <a:lnTo>
                  <a:pt x="563563" y="0"/>
                </a:lnTo>
                <a:lnTo>
                  <a:pt x="606425" y="0"/>
                </a:lnTo>
                <a:lnTo>
                  <a:pt x="649287" y="0"/>
                </a:lnTo>
                <a:lnTo>
                  <a:pt x="649288" y="0"/>
                </a:lnTo>
                <a:lnTo>
                  <a:pt x="693737" y="0"/>
                </a:lnTo>
                <a:lnTo>
                  <a:pt x="738187" y="0"/>
                </a:lnTo>
                <a:lnTo>
                  <a:pt x="781050" y="0"/>
                </a:lnTo>
                <a:lnTo>
                  <a:pt x="823912" y="0"/>
                </a:lnTo>
                <a:lnTo>
                  <a:pt x="823913" y="0"/>
                </a:lnTo>
                <a:lnTo>
                  <a:pt x="866775" y="0"/>
                </a:lnTo>
                <a:lnTo>
                  <a:pt x="909637" y="0"/>
                </a:lnTo>
                <a:lnTo>
                  <a:pt x="909638" y="0"/>
                </a:lnTo>
                <a:lnTo>
                  <a:pt x="952500" y="0"/>
                </a:lnTo>
                <a:lnTo>
                  <a:pt x="990600" y="0"/>
                </a:lnTo>
                <a:lnTo>
                  <a:pt x="996950" y="0"/>
                </a:lnTo>
                <a:lnTo>
                  <a:pt x="1039812" y="4762"/>
                </a:lnTo>
                <a:lnTo>
                  <a:pt x="1039812" y="4762"/>
                </a:lnTo>
                <a:lnTo>
                  <a:pt x="1082675" y="15874"/>
                </a:lnTo>
                <a:lnTo>
                  <a:pt x="1082675" y="15875"/>
                </a:lnTo>
                <a:lnTo>
                  <a:pt x="1084262" y="15875"/>
                </a:lnTo>
                <a:lnTo>
                  <a:pt x="1125537" y="34925"/>
                </a:lnTo>
                <a:lnTo>
                  <a:pt x="1127125" y="36512"/>
                </a:lnTo>
                <a:lnTo>
                  <a:pt x="1127125" y="36512"/>
                </a:lnTo>
                <a:lnTo>
                  <a:pt x="1160463" y="60324"/>
                </a:lnTo>
                <a:lnTo>
                  <a:pt x="1169988" y="71437"/>
                </a:lnTo>
                <a:lnTo>
                  <a:pt x="1169988" y="71438"/>
                </a:lnTo>
                <a:lnTo>
                  <a:pt x="1189037" y="92074"/>
                </a:lnTo>
                <a:lnTo>
                  <a:pt x="1211262" y="128587"/>
                </a:lnTo>
                <a:lnTo>
                  <a:pt x="1212850" y="131762"/>
                </a:lnTo>
                <a:lnTo>
                  <a:pt x="1225550" y="166687"/>
                </a:lnTo>
                <a:lnTo>
                  <a:pt x="1230312" y="209549"/>
                </a:lnTo>
                <a:lnTo>
                  <a:pt x="1230312" y="617537"/>
                </a:lnTo>
                <a:lnTo>
                  <a:pt x="1255713" y="636587"/>
                </a:lnTo>
                <a:lnTo>
                  <a:pt x="1255713" y="636588"/>
                </a:lnTo>
                <a:lnTo>
                  <a:pt x="1300162" y="669924"/>
                </a:lnTo>
                <a:lnTo>
                  <a:pt x="1300162" y="669925"/>
                </a:lnTo>
                <a:lnTo>
                  <a:pt x="1343025" y="703262"/>
                </a:lnTo>
                <a:lnTo>
                  <a:pt x="1343025" y="703262"/>
                </a:lnTo>
                <a:lnTo>
                  <a:pt x="1385888" y="735012"/>
                </a:lnTo>
                <a:lnTo>
                  <a:pt x="1385888" y="735013"/>
                </a:lnTo>
                <a:lnTo>
                  <a:pt x="1412875" y="755649"/>
                </a:lnTo>
                <a:lnTo>
                  <a:pt x="1425575" y="769937"/>
                </a:lnTo>
                <a:lnTo>
                  <a:pt x="1428750" y="787399"/>
                </a:lnTo>
                <a:lnTo>
                  <a:pt x="1425575" y="803275"/>
                </a:lnTo>
                <a:lnTo>
                  <a:pt x="1412875" y="817562"/>
                </a:lnTo>
                <a:lnTo>
                  <a:pt x="1385888" y="836611"/>
                </a:lnTo>
                <a:lnTo>
                  <a:pt x="1385888" y="836612"/>
                </a:lnTo>
                <a:lnTo>
                  <a:pt x="1343025" y="871537"/>
                </a:lnTo>
                <a:lnTo>
                  <a:pt x="1343025" y="871538"/>
                </a:lnTo>
                <a:lnTo>
                  <a:pt x="1300162" y="904875"/>
                </a:lnTo>
                <a:lnTo>
                  <a:pt x="1255713" y="936624"/>
                </a:lnTo>
                <a:lnTo>
                  <a:pt x="1255713" y="936625"/>
                </a:lnTo>
                <a:lnTo>
                  <a:pt x="1230312" y="955675"/>
                </a:lnTo>
                <a:lnTo>
                  <a:pt x="1230312" y="2940050"/>
                </a:lnTo>
                <a:lnTo>
                  <a:pt x="1225550" y="2982913"/>
                </a:lnTo>
                <a:lnTo>
                  <a:pt x="1212850" y="3016250"/>
                </a:lnTo>
                <a:lnTo>
                  <a:pt x="1211262" y="3021013"/>
                </a:lnTo>
                <a:lnTo>
                  <a:pt x="1189037" y="3055938"/>
                </a:lnTo>
                <a:lnTo>
                  <a:pt x="1169988" y="3076574"/>
                </a:lnTo>
                <a:lnTo>
                  <a:pt x="1169988" y="3076575"/>
                </a:lnTo>
                <a:lnTo>
                  <a:pt x="1160463" y="3087688"/>
                </a:lnTo>
                <a:lnTo>
                  <a:pt x="1127125" y="3111500"/>
                </a:lnTo>
                <a:lnTo>
                  <a:pt x="1127125" y="3111501"/>
                </a:lnTo>
                <a:lnTo>
                  <a:pt x="1125537" y="3113088"/>
                </a:lnTo>
                <a:lnTo>
                  <a:pt x="1084262" y="3132138"/>
                </a:lnTo>
                <a:lnTo>
                  <a:pt x="1082675" y="3132138"/>
                </a:lnTo>
                <a:lnTo>
                  <a:pt x="1082675" y="3132137"/>
                </a:lnTo>
                <a:lnTo>
                  <a:pt x="1039813" y="3144837"/>
                </a:lnTo>
                <a:lnTo>
                  <a:pt x="1039813" y="3144838"/>
                </a:lnTo>
                <a:lnTo>
                  <a:pt x="996950" y="3148013"/>
                </a:lnTo>
                <a:lnTo>
                  <a:pt x="990600" y="3148013"/>
                </a:lnTo>
                <a:lnTo>
                  <a:pt x="952500" y="3148013"/>
                </a:lnTo>
                <a:lnTo>
                  <a:pt x="909638" y="3148013"/>
                </a:lnTo>
                <a:lnTo>
                  <a:pt x="909637" y="3148013"/>
                </a:lnTo>
                <a:lnTo>
                  <a:pt x="866775" y="3148013"/>
                </a:lnTo>
                <a:lnTo>
                  <a:pt x="823913" y="3148013"/>
                </a:lnTo>
                <a:lnTo>
                  <a:pt x="823912" y="3148013"/>
                </a:lnTo>
                <a:lnTo>
                  <a:pt x="781050" y="3148013"/>
                </a:lnTo>
                <a:lnTo>
                  <a:pt x="738187" y="3148013"/>
                </a:lnTo>
                <a:lnTo>
                  <a:pt x="693737" y="3148013"/>
                </a:lnTo>
                <a:lnTo>
                  <a:pt x="649288" y="3148013"/>
                </a:lnTo>
                <a:lnTo>
                  <a:pt x="649287" y="3148013"/>
                </a:lnTo>
                <a:lnTo>
                  <a:pt x="606425" y="3148013"/>
                </a:lnTo>
                <a:lnTo>
                  <a:pt x="563563" y="3148013"/>
                </a:lnTo>
                <a:lnTo>
                  <a:pt x="563562" y="3148013"/>
                </a:lnTo>
                <a:lnTo>
                  <a:pt x="520700" y="3148013"/>
                </a:lnTo>
                <a:lnTo>
                  <a:pt x="477838" y="3148013"/>
                </a:lnTo>
                <a:lnTo>
                  <a:pt x="477837" y="3148013"/>
                </a:lnTo>
                <a:lnTo>
                  <a:pt x="434975" y="3148013"/>
                </a:lnTo>
                <a:lnTo>
                  <a:pt x="392113" y="3148013"/>
                </a:lnTo>
                <a:lnTo>
                  <a:pt x="392112" y="3148013"/>
                </a:lnTo>
                <a:lnTo>
                  <a:pt x="346075" y="3148013"/>
                </a:lnTo>
                <a:lnTo>
                  <a:pt x="303213" y="3148013"/>
                </a:lnTo>
                <a:lnTo>
                  <a:pt x="303212" y="3148013"/>
                </a:lnTo>
                <a:lnTo>
                  <a:pt x="260350" y="3148013"/>
                </a:lnTo>
                <a:lnTo>
                  <a:pt x="239712" y="3148013"/>
                </a:lnTo>
                <a:lnTo>
                  <a:pt x="217487" y="3146426"/>
                </a:lnTo>
                <a:lnTo>
                  <a:pt x="217487" y="3146425"/>
                </a:lnTo>
                <a:lnTo>
                  <a:pt x="192087" y="3144838"/>
                </a:lnTo>
                <a:lnTo>
                  <a:pt x="174625" y="3140075"/>
                </a:lnTo>
                <a:lnTo>
                  <a:pt x="146049" y="3132138"/>
                </a:lnTo>
                <a:lnTo>
                  <a:pt x="131762" y="3124200"/>
                </a:lnTo>
                <a:lnTo>
                  <a:pt x="131762" y="3124200"/>
                </a:lnTo>
                <a:lnTo>
                  <a:pt x="106362" y="3113088"/>
                </a:lnTo>
                <a:lnTo>
                  <a:pt x="88900" y="3100388"/>
                </a:lnTo>
                <a:lnTo>
                  <a:pt x="88900" y="3100387"/>
                </a:lnTo>
                <a:lnTo>
                  <a:pt x="71437" y="3087687"/>
                </a:lnTo>
                <a:lnTo>
                  <a:pt x="44450" y="3059112"/>
                </a:lnTo>
                <a:lnTo>
                  <a:pt x="41275" y="3055937"/>
                </a:lnTo>
                <a:lnTo>
                  <a:pt x="19050" y="3021012"/>
                </a:lnTo>
                <a:lnTo>
                  <a:pt x="4762" y="2982912"/>
                </a:lnTo>
                <a:lnTo>
                  <a:pt x="0" y="2940050"/>
                </a:lnTo>
                <a:lnTo>
                  <a:pt x="0" y="209549"/>
                </a:lnTo>
                <a:lnTo>
                  <a:pt x="4762" y="166687"/>
                </a:lnTo>
                <a:lnTo>
                  <a:pt x="19050" y="128587"/>
                </a:lnTo>
                <a:lnTo>
                  <a:pt x="41275" y="92074"/>
                </a:lnTo>
                <a:lnTo>
                  <a:pt x="44450" y="90487"/>
                </a:lnTo>
                <a:lnTo>
                  <a:pt x="71437" y="60324"/>
                </a:lnTo>
                <a:lnTo>
                  <a:pt x="88900" y="49212"/>
                </a:lnTo>
                <a:lnTo>
                  <a:pt x="88900" y="49212"/>
                </a:lnTo>
                <a:lnTo>
                  <a:pt x="106362" y="34925"/>
                </a:lnTo>
                <a:lnTo>
                  <a:pt x="131762" y="25400"/>
                </a:lnTo>
                <a:lnTo>
                  <a:pt x="131762" y="25400"/>
                </a:lnTo>
                <a:lnTo>
                  <a:pt x="146049" y="15875"/>
                </a:lnTo>
                <a:lnTo>
                  <a:pt x="174625" y="9525"/>
                </a:lnTo>
                <a:lnTo>
                  <a:pt x="192087" y="4762"/>
                </a:lnTo>
                <a:lnTo>
                  <a:pt x="217487" y="3175"/>
                </a:lnTo>
                <a:close/>
              </a:path>
            </a:pathLst>
          </a:cu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83727" tIns="41863" rIns="83727" bIns="41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ker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910649" y="1935217"/>
            <a:ext cx="568739" cy="1692604"/>
            <a:chOff x="9286715" y="1680422"/>
            <a:chExt cx="654939" cy="1949140"/>
          </a:xfrm>
          <a:solidFill>
            <a:schemeClr val="accent4"/>
          </a:solidFill>
        </p:grpSpPr>
        <p:sp>
          <p:nvSpPr>
            <p:cNvPr id="171" name="Freeform 137"/>
            <p:cNvSpPr>
              <a:spLocks/>
            </p:cNvSpPr>
            <p:nvPr/>
          </p:nvSpPr>
          <p:spPr bwMode="auto">
            <a:xfrm>
              <a:off x="9286715" y="1680422"/>
              <a:ext cx="654939" cy="1949140"/>
            </a:xfrm>
            <a:custGeom>
              <a:avLst/>
              <a:gdLst>
                <a:gd name="T0" fmla="*/ 0 w 376"/>
                <a:gd name="T1" fmla="*/ 0 h 1119"/>
                <a:gd name="T2" fmla="*/ 259 w 376"/>
                <a:gd name="T3" fmla="*/ 37 h 1119"/>
                <a:gd name="T4" fmla="*/ 283 w 376"/>
                <a:gd name="T5" fmla="*/ 42 h 1119"/>
                <a:gd name="T6" fmla="*/ 305 w 376"/>
                <a:gd name="T7" fmla="*/ 50 h 1119"/>
                <a:gd name="T8" fmla="*/ 325 w 376"/>
                <a:gd name="T9" fmla="*/ 60 h 1119"/>
                <a:gd name="T10" fmla="*/ 343 w 376"/>
                <a:gd name="T11" fmla="*/ 72 h 1119"/>
                <a:gd name="T12" fmla="*/ 357 w 376"/>
                <a:gd name="T13" fmla="*/ 86 h 1119"/>
                <a:gd name="T14" fmla="*/ 368 w 376"/>
                <a:gd name="T15" fmla="*/ 101 h 1119"/>
                <a:gd name="T16" fmla="*/ 374 w 376"/>
                <a:gd name="T17" fmla="*/ 119 h 1119"/>
                <a:gd name="T18" fmla="*/ 376 w 376"/>
                <a:gd name="T19" fmla="*/ 140 h 1119"/>
                <a:gd name="T20" fmla="*/ 376 w 376"/>
                <a:gd name="T21" fmla="*/ 968 h 1119"/>
                <a:gd name="T22" fmla="*/ 374 w 376"/>
                <a:gd name="T23" fmla="*/ 988 h 1119"/>
                <a:gd name="T24" fmla="*/ 368 w 376"/>
                <a:gd name="T25" fmla="*/ 1007 h 1119"/>
                <a:gd name="T26" fmla="*/ 358 w 376"/>
                <a:gd name="T27" fmla="*/ 1022 h 1119"/>
                <a:gd name="T28" fmla="*/ 344 w 376"/>
                <a:gd name="T29" fmla="*/ 1036 h 1119"/>
                <a:gd name="T30" fmla="*/ 327 w 376"/>
                <a:gd name="T31" fmla="*/ 1048 h 1119"/>
                <a:gd name="T32" fmla="*/ 306 w 376"/>
                <a:gd name="T33" fmla="*/ 1058 h 1119"/>
                <a:gd name="T34" fmla="*/ 284 w 376"/>
                <a:gd name="T35" fmla="*/ 1066 h 1119"/>
                <a:gd name="T36" fmla="*/ 259 w 376"/>
                <a:gd name="T37" fmla="*/ 1071 h 1119"/>
                <a:gd name="T38" fmla="*/ 0 w 376"/>
                <a:gd name="T39" fmla="*/ 1119 h 1119"/>
                <a:gd name="T40" fmla="*/ 0 w 376"/>
                <a:gd name="T41" fmla="*/ 0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6" h="1119">
                  <a:moveTo>
                    <a:pt x="0" y="0"/>
                  </a:moveTo>
                  <a:lnTo>
                    <a:pt x="259" y="37"/>
                  </a:lnTo>
                  <a:lnTo>
                    <a:pt x="283" y="42"/>
                  </a:lnTo>
                  <a:lnTo>
                    <a:pt x="305" y="50"/>
                  </a:lnTo>
                  <a:lnTo>
                    <a:pt x="325" y="60"/>
                  </a:lnTo>
                  <a:lnTo>
                    <a:pt x="343" y="72"/>
                  </a:lnTo>
                  <a:lnTo>
                    <a:pt x="357" y="86"/>
                  </a:lnTo>
                  <a:lnTo>
                    <a:pt x="368" y="101"/>
                  </a:lnTo>
                  <a:lnTo>
                    <a:pt x="374" y="119"/>
                  </a:lnTo>
                  <a:lnTo>
                    <a:pt x="376" y="140"/>
                  </a:lnTo>
                  <a:lnTo>
                    <a:pt x="376" y="968"/>
                  </a:lnTo>
                  <a:lnTo>
                    <a:pt x="374" y="988"/>
                  </a:lnTo>
                  <a:lnTo>
                    <a:pt x="368" y="1007"/>
                  </a:lnTo>
                  <a:lnTo>
                    <a:pt x="358" y="1022"/>
                  </a:lnTo>
                  <a:lnTo>
                    <a:pt x="344" y="1036"/>
                  </a:lnTo>
                  <a:lnTo>
                    <a:pt x="327" y="1048"/>
                  </a:lnTo>
                  <a:lnTo>
                    <a:pt x="306" y="1058"/>
                  </a:lnTo>
                  <a:lnTo>
                    <a:pt x="284" y="1066"/>
                  </a:lnTo>
                  <a:lnTo>
                    <a:pt x="259" y="1071"/>
                  </a:lnTo>
                  <a:lnTo>
                    <a:pt x="0" y="1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405" tIns="39702" rIns="79405" bIns="3970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9380775" y="2482548"/>
              <a:ext cx="362307" cy="344889"/>
              <a:chOff x="8289913" y="3162328"/>
              <a:chExt cx="362307" cy="344889"/>
            </a:xfrm>
            <a:grpFill/>
          </p:grpSpPr>
          <p:sp>
            <p:nvSpPr>
              <p:cNvPr id="177" name="Freeform 162"/>
              <p:cNvSpPr>
                <a:spLocks noEditPoints="1"/>
              </p:cNvSpPr>
              <p:nvPr/>
            </p:nvSpPr>
            <p:spPr bwMode="auto">
              <a:xfrm>
                <a:off x="8289913" y="3218068"/>
                <a:ext cx="362307" cy="289149"/>
              </a:xfrm>
              <a:custGeom>
                <a:avLst/>
                <a:gdLst>
                  <a:gd name="T0" fmla="*/ 174 w 208"/>
                  <a:gd name="T1" fmla="*/ 62 h 166"/>
                  <a:gd name="T2" fmla="*/ 175 w 208"/>
                  <a:gd name="T3" fmla="*/ 43 h 166"/>
                  <a:gd name="T4" fmla="*/ 122 w 208"/>
                  <a:gd name="T5" fmla="*/ 50 h 166"/>
                  <a:gd name="T6" fmla="*/ 116 w 208"/>
                  <a:gd name="T7" fmla="*/ 53 h 166"/>
                  <a:gd name="T8" fmla="*/ 80 w 208"/>
                  <a:gd name="T9" fmla="*/ 53 h 166"/>
                  <a:gd name="T10" fmla="*/ 75 w 208"/>
                  <a:gd name="T11" fmla="*/ 51 h 166"/>
                  <a:gd name="T12" fmla="*/ 72 w 208"/>
                  <a:gd name="T13" fmla="*/ 51 h 166"/>
                  <a:gd name="T14" fmla="*/ 48 w 208"/>
                  <a:gd name="T15" fmla="*/ 51 h 166"/>
                  <a:gd name="T16" fmla="*/ 48 w 208"/>
                  <a:gd name="T17" fmla="*/ 54 h 166"/>
                  <a:gd name="T18" fmla="*/ 55 w 208"/>
                  <a:gd name="T19" fmla="*/ 58 h 166"/>
                  <a:gd name="T20" fmla="*/ 58 w 208"/>
                  <a:gd name="T21" fmla="*/ 60 h 166"/>
                  <a:gd name="T22" fmla="*/ 127 w 208"/>
                  <a:gd name="T23" fmla="*/ 62 h 166"/>
                  <a:gd name="T24" fmla="*/ 10 w 208"/>
                  <a:gd name="T25" fmla="*/ 6 h 166"/>
                  <a:gd name="T26" fmla="*/ 70 w 208"/>
                  <a:gd name="T27" fmla="*/ 41 h 166"/>
                  <a:gd name="T28" fmla="*/ 10 w 208"/>
                  <a:gd name="T29" fmla="*/ 6 h 166"/>
                  <a:gd name="T30" fmla="*/ 71 w 208"/>
                  <a:gd name="T31" fmla="*/ 0 h 166"/>
                  <a:gd name="T32" fmla="*/ 75 w 208"/>
                  <a:gd name="T33" fmla="*/ 2 h 166"/>
                  <a:gd name="T34" fmla="*/ 76 w 208"/>
                  <a:gd name="T35" fmla="*/ 39 h 166"/>
                  <a:gd name="T36" fmla="*/ 80 w 208"/>
                  <a:gd name="T37" fmla="*/ 38 h 166"/>
                  <a:gd name="T38" fmla="*/ 126 w 208"/>
                  <a:gd name="T39" fmla="*/ 14 h 166"/>
                  <a:gd name="T40" fmla="*/ 131 w 208"/>
                  <a:gd name="T41" fmla="*/ 9 h 166"/>
                  <a:gd name="T42" fmla="*/ 166 w 208"/>
                  <a:gd name="T43" fmla="*/ 8 h 166"/>
                  <a:gd name="T44" fmla="*/ 169 w 208"/>
                  <a:gd name="T45" fmla="*/ 9 h 166"/>
                  <a:gd name="T46" fmla="*/ 172 w 208"/>
                  <a:gd name="T47" fmla="*/ 10 h 166"/>
                  <a:gd name="T48" fmla="*/ 175 w 208"/>
                  <a:gd name="T49" fmla="*/ 14 h 166"/>
                  <a:gd name="T50" fmla="*/ 207 w 208"/>
                  <a:gd name="T51" fmla="*/ 67 h 166"/>
                  <a:gd name="T52" fmla="*/ 208 w 208"/>
                  <a:gd name="T53" fmla="*/ 74 h 166"/>
                  <a:gd name="T54" fmla="*/ 206 w 208"/>
                  <a:gd name="T55" fmla="*/ 80 h 166"/>
                  <a:gd name="T56" fmla="*/ 201 w 208"/>
                  <a:gd name="T57" fmla="*/ 85 h 166"/>
                  <a:gd name="T58" fmla="*/ 194 w 208"/>
                  <a:gd name="T59" fmla="*/ 86 h 166"/>
                  <a:gd name="T60" fmla="*/ 193 w 208"/>
                  <a:gd name="T61" fmla="*/ 163 h 166"/>
                  <a:gd name="T62" fmla="*/ 189 w 208"/>
                  <a:gd name="T63" fmla="*/ 166 h 166"/>
                  <a:gd name="T64" fmla="*/ 185 w 208"/>
                  <a:gd name="T65" fmla="*/ 163 h 166"/>
                  <a:gd name="T66" fmla="*/ 184 w 208"/>
                  <a:gd name="T67" fmla="*/ 86 h 166"/>
                  <a:gd name="T68" fmla="*/ 171 w 208"/>
                  <a:gd name="T69" fmla="*/ 157 h 166"/>
                  <a:gd name="T70" fmla="*/ 168 w 208"/>
                  <a:gd name="T71" fmla="*/ 163 h 166"/>
                  <a:gd name="T72" fmla="*/ 162 w 208"/>
                  <a:gd name="T73" fmla="*/ 166 h 166"/>
                  <a:gd name="T74" fmla="*/ 155 w 208"/>
                  <a:gd name="T75" fmla="*/ 163 h 166"/>
                  <a:gd name="T76" fmla="*/ 153 w 208"/>
                  <a:gd name="T77" fmla="*/ 157 h 166"/>
                  <a:gd name="T78" fmla="*/ 147 w 208"/>
                  <a:gd name="T79" fmla="*/ 86 h 166"/>
                  <a:gd name="T80" fmla="*/ 147 w 208"/>
                  <a:gd name="T81" fmla="*/ 161 h 166"/>
                  <a:gd name="T82" fmla="*/ 141 w 208"/>
                  <a:gd name="T83" fmla="*/ 165 h 166"/>
                  <a:gd name="T84" fmla="*/ 135 w 208"/>
                  <a:gd name="T85" fmla="*/ 165 h 166"/>
                  <a:gd name="T86" fmla="*/ 130 w 208"/>
                  <a:gd name="T87" fmla="*/ 161 h 166"/>
                  <a:gd name="T88" fmla="*/ 129 w 208"/>
                  <a:gd name="T89" fmla="*/ 86 h 166"/>
                  <a:gd name="T90" fmla="*/ 29 w 208"/>
                  <a:gd name="T91" fmla="*/ 161 h 166"/>
                  <a:gd name="T92" fmla="*/ 26 w 208"/>
                  <a:gd name="T93" fmla="*/ 165 h 166"/>
                  <a:gd name="T94" fmla="*/ 21 w 208"/>
                  <a:gd name="T95" fmla="*/ 165 h 166"/>
                  <a:gd name="T96" fmla="*/ 19 w 208"/>
                  <a:gd name="T97" fmla="*/ 161 h 166"/>
                  <a:gd name="T98" fmla="*/ 11 w 208"/>
                  <a:gd name="T99" fmla="*/ 86 h 166"/>
                  <a:gd name="T100" fmla="*/ 4 w 208"/>
                  <a:gd name="T101" fmla="*/ 83 h 166"/>
                  <a:gd name="T102" fmla="*/ 0 w 208"/>
                  <a:gd name="T103" fmla="*/ 77 h 166"/>
                  <a:gd name="T104" fmla="*/ 0 w 208"/>
                  <a:gd name="T105" fmla="*/ 69 h 166"/>
                  <a:gd name="T106" fmla="*/ 4 w 208"/>
                  <a:gd name="T107" fmla="*/ 64 h 166"/>
                  <a:gd name="T108" fmla="*/ 11 w 208"/>
                  <a:gd name="T109" fmla="*/ 62 h 166"/>
                  <a:gd name="T110" fmla="*/ 22 w 208"/>
                  <a:gd name="T111" fmla="*/ 60 h 166"/>
                  <a:gd name="T112" fmla="*/ 23 w 208"/>
                  <a:gd name="T113" fmla="*/ 58 h 166"/>
                  <a:gd name="T114" fmla="*/ 30 w 208"/>
                  <a:gd name="T115" fmla="*/ 54 h 166"/>
                  <a:gd name="T116" fmla="*/ 32 w 208"/>
                  <a:gd name="T117" fmla="*/ 54 h 166"/>
                  <a:gd name="T118" fmla="*/ 9 w 208"/>
                  <a:gd name="T119" fmla="*/ 51 h 166"/>
                  <a:gd name="T120" fmla="*/ 4 w 208"/>
                  <a:gd name="T121" fmla="*/ 48 h 166"/>
                  <a:gd name="T122" fmla="*/ 3 w 208"/>
                  <a:gd name="T123" fmla="*/ 5 h 166"/>
                  <a:gd name="T124" fmla="*/ 7 w 208"/>
                  <a:gd name="T125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08" h="166">
                    <a:moveTo>
                      <a:pt x="175" y="43"/>
                    </a:moveTo>
                    <a:lnTo>
                      <a:pt x="174" y="62"/>
                    </a:lnTo>
                    <a:lnTo>
                      <a:pt x="186" y="62"/>
                    </a:lnTo>
                    <a:lnTo>
                      <a:pt x="175" y="43"/>
                    </a:lnTo>
                    <a:close/>
                    <a:moveTo>
                      <a:pt x="126" y="42"/>
                    </a:moveTo>
                    <a:lnTo>
                      <a:pt x="122" y="50"/>
                    </a:lnTo>
                    <a:lnTo>
                      <a:pt x="119" y="52"/>
                    </a:lnTo>
                    <a:lnTo>
                      <a:pt x="116" y="53"/>
                    </a:lnTo>
                    <a:lnTo>
                      <a:pt x="115" y="53"/>
                    </a:lnTo>
                    <a:lnTo>
                      <a:pt x="80" y="53"/>
                    </a:lnTo>
                    <a:lnTo>
                      <a:pt x="77" y="53"/>
                    </a:lnTo>
                    <a:lnTo>
                      <a:pt x="75" y="51"/>
                    </a:lnTo>
                    <a:lnTo>
                      <a:pt x="74" y="50"/>
                    </a:lnTo>
                    <a:lnTo>
                      <a:pt x="72" y="51"/>
                    </a:lnTo>
                    <a:lnTo>
                      <a:pt x="71" y="51"/>
                    </a:lnTo>
                    <a:lnTo>
                      <a:pt x="48" y="51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55" y="58"/>
                    </a:lnTo>
                    <a:lnTo>
                      <a:pt x="57" y="59"/>
                    </a:lnTo>
                    <a:lnTo>
                      <a:pt x="58" y="60"/>
                    </a:lnTo>
                    <a:lnTo>
                      <a:pt x="57" y="62"/>
                    </a:lnTo>
                    <a:lnTo>
                      <a:pt x="127" y="62"/>
                    </a:lnTo>
                    <a:lnTo>
                      <a:pt x="126" y="42"/>
                    </a:lnTo>
                    <a:close/>
                    <a:moveTo>
                      <a:pt x="10" y="6"/>
                    </a:moveTo>
                    <a:lnTo>
                      <a:pt x="10" y="41"/>
                    </a:lnTo>
                    <a:lnTo>
                      <a:pt x="70" y="41"/>
                    </a:lnTo>
                    <a:lnTo>
                      <a:pt x="70" y="6"/>
                    </a:lnTo>
                    <a:lnTo>
                      <a:pt x="10" y="6"/>
                    </a:lnTo>
                    <a:close/>
                    <a:moveTo>
                      <a:pt x="9" y="0"/>
                    </a:moveTo>
                    <a:lnTo>
                      <a:pt x="71" y="0"/>
                    </a:lnTo>
                    <a:lnTo>
                      <a:pt x="73" y="0"/>
                    </a:lnTo>
                    <a:lnTo>
                      <a:pt x="75" y="2"/>
                    </a:lnTo>
                    <a:lnTo>
                      <a:pt x="76" y="5"/>
                    </a:lnTo>
                    <a:lnTo>
                      <a:pt x="76" y="39"/>
                    </a:lnTo>
                    <a:lnTo>
                      <a:pt x="78" y="38"/>
                    </a:lnTo>
                    <a:lnTo>
                      <a:pt x="80" y="38"/>
                    </a:lnTo>
                    <a:lnTo>
                      <a:pt x="111" y="38"/>
                    </a:lnTo>
                    <a:lnTo>
                      <a:pt x="126" y="14"/>
                    </a:lnTo>
                    <a:lnTo>
                      <a:pt x="128" y="11"/>
                    </a:lnTo>
                    <a:lnTo>
                      <a:pt x="131" y="9"/>
                    </a:lnTo>
                    <a:lnTo>
                      <a:pt x="135" y="8"/>
                    </a:lnTo>
                    <a:lnTo>
                      <a:pt x="166" y="8"/>
                    </a:lnTo>
                    <a:lnTo>
                      <a:pt x="168" y="9"/>
                    </a:lnTo>
                    <a:lnTo>
                      <a:pt x="169" y="9"/>
                    </a:lnTo>
                    <a:lnTo>
                      <a:pt x="169" y="9"/>
                    </a:lnTo>
                    <a:lnTo>
                      <a:pt x="172" y="10"/>
                    </a:lnTo>
                    <a:lnTo>
                      <a:pt x="173" y="11"/>
                    </a:lnTo>
                    <a:lnTo>
                      <a:pt x="175" y="14"/>
                    </a:lnTo>
                    <a:lnTo>
                      <a:pt x="205" y="65"/>
                    </a:lnTo>
                    <a:lnTo>
                      <a:pt x="207" y="67"/>
                    </a:lnTo>
                    <a:lnTo>
                      <a:pt x="208" y="71"/>
                    </a:lnTo>
                    <a:lnTo>
                      <a:pt x="208" y="74"/>
                    </a:lnTo>
                    <a:lnTo>
                      <a:pt x="208" y="77"/>
                    </a:lnTo>
                    <a:lnTo>
                      <a:pt x="206" y="80"/>
                    </a:lnTo>
                    <a:lnTo>
                      <a:pt x="204" y="83"/>
                    </a:lnTo>
                    <a:lnTo>
                      <a:pt x="201" y="85"/>
                    </a:lnTo>
                    <a:lnTo>
                      <a:pt x="198" y="86"/>
                    </a:lnTo>
                    <a:lnTo>
                      <a:pt x="194" y="86"/>
                    </a:lnTo>
                    <a:lnTo>
                      <a:pt x="194" y="161"/>
                    </a:lnTo>
                    <a:lnTo>
                      <a:pt x="193" y="163"/>
                    </a:lnTo>
                    <a:lnTo>
                      <a:pt x="191" y="165"/>
                    </a:lnTo>
                    <a:lnTo>
                      <a:pt x="189" y="166"/>
                    </a:lnTo>
                    <a:lnTo>
                      <a:pt x="186" y="165"/>
                    </a:lnTo>
                    <a:lnTo>
                      <a:pt x="185" y="163"/>
                    </a:lnTo>
                    <a:lnTo>
                      <a:pt x="184" y="161"/>
                    </a:lnTo>
                    <a:lnTo>
                      <a:pt x="184" y="86"/>
                    </a:lnTo>
                    <a:lnTo>
                      <a:pt x="171" y="86"/>
                    </a:lnTo>
                    <a:lnTo>
                      <a:pt x="171" y="157"/>
                    </a:lnTo>
                    <a:lnTo>
                      <a:pt x="169" y="161"/>
                    </a:lnTo>
                    <a:lnTo>
                      <a:pt x="168" y="163"/>
                    </a:lnTo>
                    <a:lnTo>
                      <a:pt x="165" y="165"/>
                    </a:lnTo>
                    <a:lnTo>
                      <a:pt x="162" y="166"/>
                    </a:lnTo>
                    <a:lnTo>
                      <a:pt x="159" y="165"/>
                    </a:lnTo>
                    <a:lnTo>
                      <a:pt x="155" y="163"/>
                    </a:lnTo>
                    <a:lnTo>
                      <a:pt x="154" y="161"/>
                    </a:lnTo>
                    <a:lnTo>
                      <a:pt x="153" y="157"/>
                    </a:lnTo>
                    <a:lnTo>
                      <a:pt x="153" y="86"/>
                    </a:lnTo>
                    <a:lnTo>
                      <a:pt x="147" y="86"/>
                    </a:lnTo>
                    <a:lnTo>
                      <a:pt x="147" y="157"/>
                    </a:lnTo>
                    <a:lnTo>
                      <a:pt x="147" y="161"/>
                    </a:lnTo>
                    <a:lnTo>
                      <a:pt x="144" y="163"/>
                    </a:lnTo>
                    <a:lnTo>
                      <a:pt x="141" y="165"/>
                    </a:lnTo>
                    <a:lnTo>
                      <a:pt x="138" y="166"/>
                    </a:lnTo>
                    <a:lnTo>
                      <a:pt x="135" y="165"/>
                    </a:lnTo>
                    <a:lnTo>
                      <a:pt x="133" y="163"/>
                    </a:lnTo>
                    <a:lnTo>
                      <a:pt x="130" y="161"/>
                    </a:lnTo>
                    <a:lnTo>
                      <a:pt x="129" y="157"/>
                    </a:lnTo>
                    <a:lnTo>
                      <a:pt x="129" y="86"/>
                    </a:lnTo>
                    <a:lnTo>
                      <a:pt x="29" y="86"/>
                    </a:lnTo>
                    <a:lnTo>
                      <a:pt x="29" y="161"/>
                    </a:lnTo>
                    <a:lnTo>
                      <a:pt x="28" y="163"/>
                    </a:lnTo>
                    <a:lnTo>
                      <a:pt x="26" y="165"/>
                    </a:lnTo>
                    <a:lnTo>
                      <a:pt x="24" y="166"/>
                    </a:lnTo>
                    <a:lnTo>
                      <a:pt x="21" y="165"/>
                    </a:lnTo>
                    <a:lnTo>
                      <a:pt x="20" y="163"/>
                    </a:lnTo>
                    <a:lnTo>
                      <a:pt x="19" y="161"/>
                    </a:lnTo>
                    <a:lnTo>
                      <a:pt x="19" y="86"/>
                    </a:lnTo>
                    <a:lnTo>
                      <a:pt x="11" y="86"/>
                    </a:lnTo>
                    <a:lnTo>
                      <a:pt x="8" y="85"/>
                    </a:lnTo>
                    <a:lnTo>
                      <a:pt x="4" y="83"/>
                    </a:lnTo>
                    <a:lnTo>
                      <a:pt x="2" y="80"/>
                    </a:lnTo>
                    <a:lnTo>
                      <a:pt x="0" y="77"/>
                    </a:lnTo>
                    <a:lnTo>
                      <a:pt x="0" y="74"/>
                    </a:lnTo>
                    <a:lnTo>
                      <a:pt x="0" y="69"/>
                    </a:lnTo>
                    <a:lnTo>
                      <a:pt x="2" y="66"/>
                    </a:lnTo>
                    <a:lnTo>
                      <a:pt x="4" y="64"/>
                    </a:lnTo>
                    <a:lnTo>
                      <a:pt x="8" y="62"/>
                    </a:lnTo>
                    <a:lnTo>
                      <a:pt x="11" y="62"/>
                    </a:lnTo>
                    <a:lnTo>
                      <a:pt x="22" y="62"/>
                    </a:lnTo>
                    <a:lnTo>
                      <a:pt x="22" y="60"/>
                    </a:lnTo>
                    <a:lnTo>
                      <a:pt x="22" y="59"/>
                    </a:lnTo>
                    <a:lnTo>
                      <a:pt x="23" y="58"/>
                    </a:lnTo>
                    <a:lnTo>
                      <a:pt x="23" y="58"/>
                    </a:lnTo>
                    <a:lnTo>
                      <a:pt x="30" y="54"/>
                    </a:lnTo>
                    <a:lnTo>
                      <a:pt x="30" y="54"/>
                    </a:lnTo>
                    <a:lnTo>
                      <a:pt x="32" y="54"/>
                    </a:lnTo>
                    <a:lnTo>
                      <a:pt x="32" y="51"/>
                    </a:lnTo>
                    <a:lnTo>
                      <a:pt x="9" y="51"/>
                    </a:lnTo>
                    <a:lnTo>
                      <a:pt x="7" y="50"/>
                    </a:lnTo>
                    <a:lnTo>
                      <a:pt x="4" y="48"/>
                    </a:lnTo>
                    <a:lnTo>
                      <a:pt x="3" y="46"/>
                    </a:lnTo>
                    <a:lnTo>
                      <a:pt x="3" y="5"/>
                    </a:lnTo>
                    <a:lnTo>
                      <a:pt x="4" y="2"/>
                    </a:lnTo>
                    <a:lnTo>
                      <a:pt x="7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8" name="Freeform 163"/>
              <p:cNvSpPr>
                <a:spLocks/>
              </p:cNvSpPr>
              <p:nvPr/>
            </p:nvSpPr>
            <p:spPr bwMode="auto">
              <a:xfrm>
                <a:off x="8518096" y="3162328"/>
                <a:ext cx="66191" cy="64449"/>
              </a:xfrm>
              <a:custGeom>
                <a:avLst/>
                <a:gdLst>
                  <a:gd name="T0" fmla="*/ 19 w 38"/>
                  <a:gd name="T1" fmla="*/ 0 h 37"/>
                  <a:gd name="T2" fmla="*/ 29 w 38"/>
                  <a:gd name="T3" fmla="*/ 3 h 37"/>
                  <a:gd name="T4" fmla="*/ 35 w 38"/>
                  <a:gd name="T5" fmla="*/ 9 h 37"/>
                  <a:gd name="T6" fmla="*/ 38 w 38"/>
                  <a:gd name="T7" fmla="*/ 19 h 37"/>
                  <a:gd name="T8" fmla="*/ 35 w 38"/>
                  <a:gd name="T9" fmla="*/ 28 h 37"/>
                  <a:gd name="T10" fmla="*/ 29 w 38"/>
                  <a:gd name="T11" fmla="*/ 34 h 37"/>
                  <a:gd name="T12" fmla="*/ 19 w 38"/>
                  <a:gd name="T13" fmla="*/ 37 h 37"/>
                  <a:gd name="T14" fmla="*/ 10 w 38"/>
                  <a:gd name="T15" fmla="*/ 34 h 37"/>
                  <a:gd name="T16" fmla="*/ 4 w 38"/>
                  <a:gd name="T17" fmla="*/ 28 h 37"/>
                  <a:gd name="T18" fmla="*/ 0 w 38"/>
                  <a:gd name="T19" fmla="*/ 19 h 37"/>
                  <a:gd name="T20" fmla="*/ 4 w 38"/>
                  <a:gd name="T21" fmla="*/ 9 h 37"/>
                  <a:gd name="T22" fmla="*/ 10 w 38"/>
                  <a:gd name="T23" fmla="*/ 3 h 37"/>
                  <a:gd name="T24" fmla="*/ 19 w 38"/>
                  <a:gd name="T2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8" h="37">
                    <a:moveTo>
                      <a:pt x="19" y="0"/>
                    </a:moveTo>
                    <a:lnTo>
                      <a:pt x="29" y="3"/>
                    </a:lnTo>
                    <a:lnTo>
                      <a:pt x="35" y="9"/>
                    </a:lnTo>
                    <a:lnTo>
                      <a:pt x="38" y="19"/>
                    </a:lnTo>
                    <a:lnTo>
                      <a:pt x="35" y="28"/>
                    </a:lnTo>
                    <a:lnTo>
                      <a:pt x="29" y="34"/>
                    </a:lnTo>
                    <a:lnTo>
                      <a:pt x="19" y="37"/>
                    </a:lnTo>
                    <a:lnTo>
                      <a:pt x="10" y="34"/>
                    </a:lnTo>
                    <a:lnTo>
                      <a:pt x="4" y="28"/>
                    </a:lnTo>
                    <a:lnTo>
                      <a:pt x="0" y="19"/>
                    </a:lnTo>
                    <a:lnTo>
                      <a:pt x="4" y="9"/>
                    </a:lnTo>
                    <a:lnTo>
                      <a:pt x="10" y="3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2815007" y="1935217"/>
            <a:ext cx="571765" cy="1692604"/>
            <a:chOff x="2267202" y="1680422"/>
            <a:chExt cx="658423" cy="1949140"/>
          </a:xfrm>
          <a:solidFill>
            <a:schemeClr val="accent1"/>
          </a:solidFill>
        </p:grpSpPr>
        <p:sp>
          <p:nvSpPr>
            <p:cNvPr id="180" name="Freeform 37"/>
            <p:cNvSpPr>
              <a:spLocks/>
            </p:cNvSpPr>
            <p:nvPr/>
          </p:nvSpPr>
          <p:spPr bwMode="auto">
            <a:xfrm>
              <a:off x="2267202" y="1680422"/>
              <a:ext cx="658423" cy="1949140"/>
            </a:xfrm>
            <a:custGeom>
              <a:avLst/>
              <a:gdLst>
                <a:gd name="T0" fmla="*/ 0 w 378"/>
                <a:gd name="T1" fmla="*/ 0 h 1119"/>
                <a:gd name="T2" fmla="*/ 259 w 378"/>
                <a:gd name="T3" fmla="*/ 37 h 1119"/>
                <a:gd name="T4" fmla="*/ 283 w 378"/>
                <a:gd name="T5" fmla="*/ 42 h 1119"/>
                <a:gd name="T6" fmla="*/ 306 w 378"/>
                <a:gd name="T7" fmla="*/ 50 h 1119"/>
                <a:gd name="T8" fmla="*/ 326 w 378"/>
                <a:gd name="T9" fmla="*/ 60 h 1119"/>
                <a:gd name="T10" fmla="*/ 343 w 378"/>
                <a:gd name="T11" fmla="*/ 72 h 1119"/>
                <a:gd name="T12" fmla="*/ 357 w 378"/>
                <a:gd name="T13" fmla="*/ 86 h 1119"/>
                <a:gd name="T14" fmla="*/ 368 w 378"/>
                <a:gd name="T15" fmla="*/ 101 h 1119"/>
                <a:gd name="T16" fmla="*/ 376 w 378"/>
                <a:gd name="T17" fmla="*/ 119 h 1119"/>
                <a:gd name="T18" fmla="*/ 378 w 378"/>
                <a:gd name="T19" fmla="*/ 140 h 1119"/>
                <a:gd name="T20" fmla="*/ 378 w 378"/>
                <a:gd name="T21" fmla="*/ 968 h 1119"/>
                <a:gd name="T22" fmla="*/ 376 w 378"/>
                <a:gd name="T23" fmla="*/ 988 h 1119"/>
                <a:gd name="T24" fmla="*/ 369 w 378"/>
                <a:gd name="T25" fmla="*/ 1007 h 1119"/>
                <a:gd name="T26" fmla="*/ 358 w 378"/>
                <a:gd name="T27" fmla="*/ 1022 h 1119"/>
                <a:gd name="T28" fmla="*/ 344 w 378"/>
                <a:gd name="T29" fmla="*/ 1036 h 1119"/>
                <a:gd name="T30" fmla="*/ 327 w 378"/>
                <a:gd name="T31" fmla="*/ 1048 h 1119"/>
                <a:gd name="T32" fmla="*/ 307 w 378"/>
                <a:gd name="T33" fmla="*/ 1058 h 1119"/>
                <a:gd name="T34" fmla="*/ 284 w 378"/>
                <a:gd name="T35" fmla="*/ 1066 h 1119"/>
                <a:gd name="T36" fmla="*/ 259 w 378"/>
                <a:gd name="T37" fmla="*/ 1071 h 1119"/>
                <a:gd name="T38" fmla="*/ 0 w 378"/>
                <a:gd name="T39" fmla="*/ 1119 h 1119"/>
                <a:gd name="T40" fmla="*/ 0 w 378"/>
                <a:gd name="T41" fmla="*/ 0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8" h="1119">
                  <a:moveTo>
                    <a:pt x="0" y="0"/>
                  </a:moveTo>
                  <a:lnTo>
                    <a:pt x="259" y="37"/>
                  </a:lnTo>
                  <a:lnTo>
                    <a:pt x="283" y="42"/>
                  </a:lnTo>
                  <a:lnTo>
                    <a:pt x="306" y="50"/>
                  </a:lnTo>
                  <a:lnTo>
                    <a:pt x="326" y="60"/>
                  </a:lnTo>
                  <a:lnTo>
                    <a:pt x="343" y="72"/>
                  </a:lnTo>
                  <a:lnTo>
                    <a:pt x="357" y="86"/>
                  </a:lnTo>
                  <a:lnTo>
                    <a:pt x="368" y="101"/>
                  </a:lnTo>
                  <a:lnTo>
                    <a:pt x="376" y="119"/>
                  </a:lnTo>
                  <a:lnTo>
                    <a:pt x="378" y="140"/>
                  </a:lnTo>
                  <a:lnTo>
                    <a:pt x="378" y="968"/>
                  </a:lnTo>
                  <a:lnTo>
                    <a:pt x="376" y="988"/>
                  </a:lnTo>
                  <a:lnTo>
                    <a:pt x="369" y="1007"/>
                  </a:lnTo>
                  <a:lnTo>
                    <a:pt x="358" y="1022"/>
                  </a:lnTo>
                  <a:lnTo>
                    <a:pt x="344" y="1036"/>
                  </a:lnTo>
                  <a:lnTo>
                    <a:pt x="327" y="1048"/>
                  </a:lnTo>
                  <a:lnTo>
                    <a:pt x="307" y="1058"/>
                  </a:lnTo>
                  <a:lnTo>
                    <a:pt x="284" y="1066"/>
                  </a:lnTo>
                  <a:lnTo>
                    <a:pt x="259" y="1071"/>
                  </a:lnTo>
                  <a:lnTo>
                    <a:pt x="0" y="1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405" tIns="39702" rIns="79405" bIns="3970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2462290" y="2482548"/>
              <a:ext cx="165477" cy="344888"/>
              <a:chOff x="3505027" y="3162328"/>
              <a:chExt cx="165477" cy="344888"/>
            </a:xfrm>
            <a:grpFill/>
          </p:grpSpPr>
          <p:sp>
            <p:nvSpPr>
              <p:cNvPr id="186" name="Freeform 157"/>
              <p:cNvSpPr>
                <a:spLocks/>
              </p:cNvSpPr>
              <p:nvPr/>
            </p:nvSpPr>
            <p:spPr bwMode="auto">
              <a:xfrm>
                <a:off x="3557283" y="3162328"/>
                <a:ext cx="62707" cy="62707"/>
              </a:xfrm>
              <a:custGeom>
                <a:avLst/>
                <a:gdLst>
                  <a:gd name="T0" fmla="*/ 19 w 36"/>
                  <a:gd name="T1" fmla="*/ 0 h 36"/>
                  <a:gd name="T2" fmla="*/ 27 w 36"/>
                  <a:gd name="T3" fmla="*/ 3 h 36"/>
                  <a:gd name="T4" fmla="*/ 34 w 36"/>
                  <a:gd name="T5" fmla="*/ 9 h 36"/>
                  <a:gd name="T6" fmla="*/ 36 w 36"/>
                  <a:gd name="T7" fmla="*/ 18 h 36"/>
                  <a:gd name="T8" fmla="*/ 34 w 36"/>
                  <a:gd name="T9" fmla="*/ 28 h 36"/>
                  <a:gd name="T10" fmla="*/ 27 w 36"/>
                  <a:gd name="T11" fmla="*/ 34 h 36"/>
                  <a:gd name="T12" fmla="*/ 19 w 36"/>
                  <a:gd name="T13" fmla="*/ 36 h 36"/>
                  <a:gd name="T14" fmla="*/ 9 w 36"/>
                  <a:gd name="T15" fmla="*/ 34 h 36"/>
                  <a:gd name="T16" fmla="*/ 2 w 36"/>
                  <a:gd name="T17" fmla="*/ 28 h 36"/>
                  <a:gd name="T18" fmla="*/ 0 w 36"/>
                  <a:gd name="T19" fmla="*/ 18 h 36"/>
                  <a:gd name="T20" fmla="*/ 2 w 36"/>
                  <a:gd name="T21" fmla="*/ 9 h 36"/>
                  <a:gd name="T22" fmla="*/ 9 w 36"/>
                  <a:gd name="T23" fmla="*/ 3 h 36"/>
                  <a:gd name="T24" fmla="*/ 19 w 36"/>
                  <a:gd name="T2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" h="36">
                    <a:moveTo>
                      <a:pt x="19" y="0"/>
                    </a:moveTo>
                    <a:lnTo>
                      <a:pt x="27" y="3"/>
                    </a:lnTo>
                    <a:lnTo>
                      <a:pt x="34" y="9"/>
                    </a:lnTo>
                    <a:lnTo>
                      <a:pt x="36" y="18"/>
                    </a:lnTo>
                    <a:lnTo>
                      <a:pt x="34" y="28"/>
                    </a:lnTo>
                    <a:lnTo>
                      <a:pt x="27" y="34"/>
                    </a:lnTo>
                    <a:lnTo>
                      <a:pt x="19" y="36"/>
                    </a:lnTo>
                    <a:lnTo>
                      <a:pt x="9" y="34"/>
                    </a:lnTo>
                    <a:lnTo>
                      <a:pt x="2" y="28"/>
                    </a:lnTo>
                    <a:lnTo>
                      <a:pt x="0" y="18"/>
                    </a:lnTo>
                    <a:lnTo>
                      <a:pt x="2" y="9"/>
                    </a:lnTo>
                    <a:lnTo>
                      <a:pt x="9" y="3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87" name="Freeform 158"/>
              <p:cNvSpPr>
                <a:spLocks noEditPoints="1"/>
              </p:cNvSpPr>
              <p:nvPr/>
            </p:nvSpPr>
            <p:spPr bwMode="auto">
              <a:xfrm>
                <a:off x="3505027" y="3176263"/>
                <a:ext cx="165477" cy="330953"/>
              </a:xfrm>
              <a:custGeom>
                <a:avLst/>
                <a:gdLst>
                  <a:gd name="T0" fmla="*/ 71 w 95"/>
                  <a:gd name="T1" fmla="*/ 21 h 190"/>
                  <a:gd name="T2" fmla="*/ 73 w 95"/>
                  <a:gd name="T3" fmla="*/ 23 h 190"/>
                  <a:gd name="T4" fmla="*/ 77 w 95"/>
                  <a:gd name="T5" fmla="*/ 23 h 190"/>
                  <a:gd name="T6" fmla="*/ 77 w 95"/>
                  <a:gd name="T7" fmla="*/ 21 h 190"/>
                  <a:gd name="T8" fmla="*/ 70 w 95"/>
                  <a:gd name="T9" fmla="*/ 3 h 190"/>
                  <a:gd name="T10" fmla="*/ 69 w 95"/>
                  <a:gd name="T11" fmla="*/ 15 h 190"/>
                  <a:gd name="T12" fmla="*/ 73 w 95"/>
                  <a:gd name="T13" fmla="*/ 17 h 190"/>
                  <a:gd name="T14" fmla="*/ 79 w 95"/>
                  <a:gd name="T15" fmla="*/ 16 h 190"/>
                  <a:gd name="T16" fmla="*/ 79 w 95"/>
                  <a:gd name="T17" fmla="*/ 4 h 190"/>
                  <a:gd name="T18" fmla="*/ 73 w 95"/>
                  <a:gd name="T19" fmla="*/ 2 h 190"/>
                  <a:gd name="T20" fmla="*/ 76 w 95"/>
                  <a:gd name="T21" fmla="*/ 1 h 190"/>
                  <a:gd name="T22" fmla="*/ 75 w 95"/>
                  <a:gd name="T23" fmla="*/ 0 h 190"/>
                  <a:gd name="T24" fmla="*/ 75 w 95"/>
                  <a:gd name="T25" fmla="*/ 1 h 190"/>
                  <a:gd name="T26" fmla="*/ 73 w 95"/>
                  <a:gd name="T27" fmla="*/ 1 h 190"/>
                  <a:gd name="T28" fmla="*/ 74 w 95"/>
                  <a:gd name="T29" fmla="*/ 0 h 190"/>
                  <a:gd name="T30" fmla="*/ 79 w 95"/>
                  <a:gd name="T31" fmla="*/ 1 h 190"/>
                  <a:gd name="T32" fmla="*/ 81 w 95"/>
                  <a:gd name="T33" fmla="*/ 21 h 190"/>
                  <a:gd name="T34" fmla="*/ 82 w 95"/>
                  <a:gd name="T35" fmla="*/ 22 h 190"/>
                  <a:gd name="T36" fmla="*/ 90 w 95"/>
                  <a:gd name="T37" fmla="*/ 25 h 190"/>
                  <a:gd name="T38" fmla="*/ 95 w 95"/>
                  <a:gd name="T39" fmla="*/ 60 h 190"/>
                  <a:gd name="T40" fmla="*/ 89 w 95"/>
                  <a:gd name="T41" fmla="*/ 65 h 190"/>
                  <a:gd name="T42" fmla="*/ 82 w 95"/>
                  <a:gd name="T43" fmla="*/ 63 h 190"/>
                  <a:gd name="T44" fmla="*/ 70 w 95"/>
                  <a:gd name="T45" fmla="*/ 101 h 190"/>
                  <a:gd name="T46" fmla="*/ 68 w 95"/>
                  <a:gd name="T47" fmla="*/ 185 h 190"/>
                  <a:gd name="T48" fmla="*/ 61 w 95"/>
                  <a:gd name="T49" fmla="*/ 190 h 190"/>
                  <a:gd name="T50" fmla="*/ 52 w 95"/>
                  <a:gd name="T51" fmla="*/ 185 h 190"/>
                  <a:gd name="T52" fmla="*/ 45 w 95"/>
                  <a:gd name="T53" fmla="*/ 108 h 190"/>
                  <a:gd name="T54" fmla="*/ 42 w 95"/>
                  <a:gd name="T55" fmla="*/ 187 h 190"/>
                  <a:gd name="T56" fmla="*/ 33 w 95"/>
                  <a:gd name="T57" fmla="*/ 189 h 190"/>
                  <a:gd name="T58" fmla="*/ 28 w 95"/>
                  <a:gd name="T59" fmla="*/ 181 h 190"/>
                  <a:gd name="T60" fmla="*/ 26 w 95"/>
                  <a:gd name="T61" fmla="*/ 98 h 190"/>
                  <a:gd name="T62" fmla="*/ 12 w 95"/>
                  <a:gd name="T63" fmla="*/ 110 h 190"/>
                  <a:gd name="T64" fmla="*/ 4 w 95"/>
                  <a:gd name="T65" fmla="*/ 112 h 190"/>
                  <a:gd name="T66" fmla="*/ 0 w 95"/>
                  <a:gd name="T67" fmla="*/ 104 h 190"/>
                  <a:gd name="T68" fmla="*/ 25 w 95"/>
                  <a:gd name="T69" fmla="*/ 37 h 190"/>
                  <a:gd name="T70" fmla="*/ 29 w 95"/>
                  <a:gd name="T71" fmla="*/ 32 h 190"/>
                  <a:gd name="T72" fmla="*/ 64 w 95"/>
                  <a:gd name="T73" fmla="*/ 30 h 190"/>
                  <a:gd name="T74" fmla="*/ 70 w 95"/>
                  <a:gd name="T75" fmla="*/ 33 h 190"/>
                  <a:gd name="T76" fmla="*/ 76 w 95"/>
                  <a:gd name="T77" fmla="*/ 27 h 190"/>
                  <a:gd name="T78" fmla="*/ 77 w 95"/>
                  <a:gd name="T79" fmla="*/ 25 h 190"/>
                  <a:gd name="T80" fmla="*/ 68 w 95"/>
                  <a:gd name="T81" fmla="*/ 23 h 190"/>
                  <a:gd name="T82" fmla="*/ 68 w 95"/>
                  <a:gd name="T83" fmla="*/ 2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5" h="190">
                    <a:moveTo>
                      <a:pt x="73" y="21"/>
                    </a:moveTo>
                    <a:lnTo>
                      <a:pt x="71" y="21"/>
                    </a:lnTo>
                    <a:lnTo>
                      <a:pt x="71" y="21"/>
                    </a:lnTo>
                    <a:lnTo>
                      <a:pt x="71" y="23"/>
                    </a:lnTo>
                    <a:lnTo>
                      <a:pt x="71" y="23"/>
                    </a:lnTo>
                    <a:lnTo>
                      <a:pt x="73" y="23"/>
                    </a:lnTo>
                    <a:lnTo>
                      <a:pt x="77" y="23"/>
                    </a:lnTo>
                    <a:lnTo>
                      <a:pt x="77" y="23"/>
                    </a:lnTo>
                    <a:lnTo>
                      <a:pt x="77" y="23"/>
                    </a:lnTo>
                    <a:lnTo>
                      <a:pt x="77" y="21"/>
                    </a:lnTo>
                    <a:lnTo>
                      <a:pt x="77" y="21"/>
                    </a:lnTo>
                    <a:lnTo>
                      <a:pt x="77" y="21"/>
                    </a:lnTo>
                    <a:lnTo>
                      <a:pt x="73" y="21"/>
                    </a:lnTo>
                    <a:close/>
                    <a:moveTo>
                      <a:pt x="73" y="2"/>
                    </a:moveTo>
                    <a:lnTo>
                      <a:pt x="70" y="3"/>
                    </a:lnTo>
                    <a:lnTo>
                      <a:pt x="69" y="4"/>
                    </a:lnTo>
                    <a:lnTo>
                      <a:pt x="69" y="5"/>
                    </a:lnTo>
                    <a:lnTo>
                      <a:pt x="69" y="15"/>
                    </a:lnTo>
                    <a:lnTo>
                      <a:pt x="69" y="16"/>
                    </a:lnTo>
                    <a:lnTo>
                      <a:pt x="70" y="17"/>
                    </a:lnTo>
                    <a:lnTo>
                      <a:pt x="73" y="17"/>
                    </a:lnTo>
                    <a:lnTo>
                      <a:pt x="76" y="17"/>
                    </a:lnTo>
                    <a:lnTo>
                      <a:pt x="78" y="17"/>
                    </a:lnTo>
                    <a:lnTo>
                      <a:pt x="79" y="16"/>
                    </a:lnTo>
                    <a:lnTo>
                      <a:pt x="79" y="15"/>
                    </a:lnTo>
                    <a:lnTo>
                      <a:pt x="79" y="5"/>
                    </a:lnTo>
                    <a:lnTo>
                      <a:pt x="79" y="4"/>
                    </a:lnTo>
                    <a:lnTo>
                      <a:pt x="78" y="3"/>
                    </a:lnTo>
                    <a:lnTo>
                      <a:pt x="76" y="2"/>
                    </a:lnTo>
                    <a:lnTo>
                      <a:pt x="73" y="2"/>
                    </a:lnTo>
                    <a:close/>
                    <a:moveTo>
                      <a:pt x="76" y="0"/>
                    </a:moveTo>
                    <a:lnTo>
                      <a:pt x="75" y="1"/>
                    </a:lnTo>
                    <a:lnTo>
                      <a:pt x="76" y="1"/>
                    </a:lnTo>
                    <a:lnTo>
                      <a:pt x="76" y="1"/>
                    </a:lnTo>
                    <a:lnTo>
                      <a:pt x="76" y="0"/>
                    </a:lnTo>
                    <a:close/>
                    <a:moveTo>
                      <a:pt x="75" y="0"/>
                    </a:moveTo>
                    <a:lnTo>
                      <a:pt x="74" y="1"/>
                    </a:lnTo>
                    <a:lnTo>
                      <a:pt x="75" y="1"/>
                    </a:lnTo>
                    <a:lnTo>
                      <a:pt x="75" y="1"/>
                    </a:lnTo>
                    <a:lnTo>
                      <a:pt x="75" y="0"/>
                    </a:lnTo>
                    <a:close/>
                    <a:moveTo>
                      <a:pt x="74" y="0"/>
                    </a:moveTo>
                    <a:lnTo>
                      <a:pt x="73" y="1"/>
                    </a:lnTo>
                    <a:lnTo>
                      <a:pt x="74" y="1"/>
                    </a:lnTo>
                    <a:lnTo>
                      <a:pt x="74" y="1"/>
                    </a:lnTo>
                    <a:lnTo>
                      <a:pt x="74" y="0"/>
                    </a:lnTo>
                    <a:close/>
                    <a:moveTo>
                      <a:pt x="71" y="0"/>
                    </a:moveTo>
                    <a:lnTo>
                      <a:pt x="77" y="0"/>
                    </a:lnTo>
                    <a:lnTo>
                      <a:pt x="79" y="1"/>
                    </a:lnTo>
                    <a:lnTo>
                      <a:pt x="80" y="2"/>
                    </a:lnTo>
                    <a:lnTo>
                      <a:pt x="81" y="4"/>
                    </a:lnTo>
                    <a:lnTo>
                      <a:pt x="81" y="21"/>
                    </a:lnTo>
                    <a:lnTo>
                      <a:pt x="81" y="22"/>
                    </a:lnTo>
                    <a:lnTo>
                      <a:pt x="81" y="22"/>
                    </a:lnTo>
                    <a:lnTo>
                      <a:pt x="82" y="22"/>
                    </a:lnTo>
                    <a:lnTo>
                      <a:pt x="86" y="22"/>
                    </a:lnTo>
                    <a:lnTo>
                      <a:pt x="88" y="23"/>
                    </a:lnTo>
                    <a:lnTo>
                      <a:pt x="90" y="25"/>
                    </a:lnTo>
                    <a:lnTo>
                      <a:pt x="91" y="28"/>
                    </a:lnTo>
                    <a:lnTo>
                      <a:pt x="95" y="57"/>
                    </a:lnTo>
                    <a:lnTo>
                      <a:pt x="95" y="60"/>
                    </a:lnTo>
                    <a:lnTo>
                      <a:pt x="94" y="63"/>
                    </a:lnTo>
                    <a:lnTo>
                      <a:pt x="92" y="64"/>
                    </a:lnTo>
                    <a:lnTo>
                      <a:pt x="89" y="65"/>
                    </a:lnTo>
                    <a:lnTo>
                      <a:pt x="87" y="65"/>
                    </a:lnTo>
                    <a:lnTo>
                      <a:pt x="84" y="64"/>
                    </a:lnTo>
                    <a:lnTo>
                      <a:pt x="82" y="63"/>
                    </a:lnTo>
                    <a:lnTo>
                      <a:pt x="73" y="54"/>
                    </a:lnTo>
                    <a:lnTo>
                      <a:pt x="70" y="98"/>
                    </a:lnTo>
                    <a:lnTo>
                      <a:pt x="70" y="101"/>
                    </a:lnTo>
                    <a:lnTo>
                      <a:pt x="69" y="103"/>
                    </a:lnTo>
                    <a:lnTo>
                      <a:pt x="69" y="181"/>
                    </a:lnTo>
                    <a:lnTo>
                      <a:pt x="68" y="185"/>
                    </a:lnTo>
                    <a:lnTo>
                      <a:pt x="66" y="187"/>
                    </a:lnTo>
                    <a:lnTo>
                      <a:pt x="64" y="189"/>
                    </a:lnTo>
                    <a:lnTo>
                      <a:pt x="61" y="190"/>
                    </a:lnTo>
                    <a:lnTo>
                      <a:pt x="57" y="189"/>
                    </a:lnTo>
                    <a:lnTo>
                      <a:pt x="54" y="187"/>
                    </a:lnTo>
                    <a:lnTo>
                      <a:pt x="52" y="185"/>
                    </a:lnTo>
                    <a:lnTo>
                      <a:pt x="52" y="181"/>
                    </a:lnTo>
                    <a:lnTo>
                      <a:pt x="52" y="108"/>
                    </a:lnTo>
                    <a:lnTo>
                      <a:pt x="45" y="108"/>
                    </a:lnTo>
                    <a:lnTo>
                      <a:pt x="45" y="181"/>
                    </a:lnTo>
                    <a:lnTo>
                      <a:pt x="44" y="185"/>
                    </a:lnTo>
                    <a:lnTo>
                      <a:pt x="42" y="187"/>
                    </a:lnTo>
                    <a:lnTo>
                      <a:pt x="40" y="189"/>
                    </a:lnTo>
                    <a:lnTo>
                      <a:pt x="37" y="190"/>
                    </a:lnTo>
                    <a:lnTo>
                      <a:pt x="33" y="189"/>
                    </a:lnTo>
                    <a:lnTo>
                      <a:pt x="30" y="187"/>
                    </a:lnTo>
                    <a:lnTo>
                      <a:pt x="28" y="185"/>
                    </a:lnTo>
                    <a:lnTo>
                      <a:pt x="28" y="181"/>
                    </a:lnTo>
                    <a:lnTo>
                      <a:pt x="28" y="103"/>
                    </a:lnTo>
                    <a:lnTo>
                      <a:pt x="26" y="101"/>
                    </a:lnTo>
                    <a:lnTo>
                      <a:pt x="26" y="98"/>
                    </a:lnTo>
                    <a:lnTo>
                      <a:pt x="25" y="77"/>
                    </a:lnTo>
                    <a:lnTo>
                      <a:pt x="14" y="108"/>
                    </a:lnTo>
                    <a:lnTo>
                      <a:pt x="12" y="110"/>
                    </a:lnTo>
                    <a:lnTo>
                      <a:pt x="10" y="112"/>
                    </a:lnTo>
                    <a:lnTo>
                      <a:pt x="7" y="112"/>
                    </a:lnTo>
                    <a:lnTo>
                      <a:pt x="4" y="112"/>
                    </a:lnTo>
                    <a:lnTo>
                      <a:pt x="2" y="110"/>
                    </a:lnTo>
                    <a:lnTo>
                      <a:pt x="0" y="108"/>
                    </a:lnTo>
                    <a:lnTo>
                      <a:pt x="0" y="104"/>
                    </a:lnTo>
                    <a:lnTo>
                      <a:pt x="0" y="102"/>
                    </a:lnTo>
                    <a:lnTo>
                      <a:pt x="24" y="38"/>
                    </a:lnTo>
                    <a:lnTo>
                      <a:pt x="25" y="37"/>
                    </a:lnTo>
                    <a:lnTo>
                      <a:pt x="26" y="35"/>
                    </a:lnTo>
                    <a:lnTo>
                      <a:pt x="27" y="33"/>
                    </a:lnTo>
                    <a:lnTo>
                      <a:pt x="29" y="32"/>
                    </a:lnTo>
                    <a:lnTo>
                      <a:pt x="31" y="32"/>
                    </a:lnTo>
                    <a:lnTo>
                      <a:pt x="33" y="30"/>
                    </a:lnTo>
                    <a:lnTo>
                      <a:pt x="64" y="30"/>
                    </a:lnTo>
                    <a:lnTo>
                      <a:pt x="65" y="30"/>
                    </a:lnTo>
                    <a:lnTo>
                      <a:pt x="68" y="32"/>
                    </a:lnTo>
                    <a:lnTo>
                      <a:pt x="70" y="33"/>
                    </a:lnTo>
                    <a:lnTo>
                      <a:pt x="78" y="39"/>
                    </a:lnTo>
                    <a:lnTo>
                      <a:pt x="76" y="30"/>
                    </a:lnTo>
                    <a:lnTo>
                      <a:pt x="76" y="27"/>
                    </a:lnTo>
                    <a:lnTo>
                      <a:pt x="77" y="25"/>
                    </a:lnTo>
                    <a:lnTo>
                      <a:pt x="77" y="25"/>
                    </a:lnTo>
                    <a:lnTo>
                      <a:pt x="77" y="25"/>
                    </a:lnTo>
                    <a:lnTo>
                      <a:pt x="71" y="25"/>
                    </a:lnTo>
                    <a:lnTo>
                      <a:pt x="69" y="25"/>
                    </a:lnTo>
                    <a:lnTo>
                      <a:pt x="68" y="23"/>
                    </a:lnTo>
                    <a:lnTo>
                      <a:pt x="67" y="21"/>
                    </a:lnTo>
                    <a:lnTo>
                      <a:pt x="67" y="4"/>
                    </a:lnTo>
                    <a:lnTo>
                      <a:pt x="68" y="2"/>
                    </a:lnTo>
                    <a:lnTo>
                      <a:pt x="69" y="1"/>
                    </a:lnTo>
                    <a:lnTo>
                      <a:pt x="7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4828313" y="1935217"/>
            <a:ext cx="570252" cy="1692604"/>
            <a:chOff x="4585650" y="1680422"/>
            <a:chExt cx="656681" cy="1949140"/>
          </a:xfrm>
          <a:solidFill>
            <a:schemeClr val="accent2"/>
          </a:solidFill>
        </p:grpSpPr>
        <p:sp>
          <p:nvSpPr>
            <p:cNvPr id="189" name="Freeform 72"/>
            <p:cNvSpPr>
              <a:spLocks/>
            </p:cNvSpPr>
            <p:nvPr/>
          </p:nvSpPr>
          <p:spPr bwMode="auto">
            <a:xfrm>
              <a:off x="4585650" y="1680422"/>
              <a:ext cx="656681" cy="1949140"/>
            </a:xfrm>
            <a:custGeom>
              <a:avLst/>
              <a:gdLst>
                <a:gd name="T0" fmla="*/ 0 w 377"/>
                <a:gd name="T1" fmla="*/ 0 h 1119"/>
                <a:gd name="T2" fmla="*/ 259 w 377"/>
                <a:gd name="T3" fmla="*/ 37 h 1119"/>
                <a:gd name="T4" fmla="*/ 283 w 377"/>
                <a:gd name="T5" fmla="*/ 42 h 1119"/>
                <a:gd name="T6" fmla="*/ 306 w 377"/>
                <a:gd name="T7" fmla="*/ 50 h 1119"/>
                <a:gd name="T8" fmla="*/ 326 w 377"/>
                <a:gd name="T9" fmla="*/ 60 h 1119"/>
                <a:gd name="T10" fmla="*/ 344 w 377"/>
                <a:gd name="T11" fmla="*/ 72 h 1119"/>
                <a:gd name="T12" fmla="*/ 358 w 377"/>
                <a:gd name="T13" fmla="*/ 86 h 1119"/>
                <a:gd name="T14" fmla="*/ 369 w 377"/>
                <a:gd name="T15" fmla="*/ 101 h 1119"/>
                <a:gd name="T16" fmla="*/ 375 w 377"/>
                <a:gd name="T17" fmla="*/ 119 h 1119"/>
                <a:gd name="T18" fmla="*/ 377 w 377"/>
                <a:gd name="T19" fmla="*/ 140 h 1119"/>
                <a:gd name="T20" fmla="*/ 377 w 377"/>
                <a:gd name="T21" fmla="*/ 968 h 1119"/>
                <a:gd name="T22" fmla="*/ 375 w 377"/>
                <a:gd name="T23" fmla="*/ 988 h 1119"/>
                <a:gd name="T24" fmla="*/ 369 w 377"/>
                <a:gd name="T25" fmla="*/ 1007 h 1119"/>
                <a:gd name="T26" fmla="*/ 358 w 377"/>
                <a:gd name="T27" fmla="*/ 1022 h 1119"/>
                <a:gd name="T28" fmla="*/ 344 w 377"/>
                <a:gd name="T29" fmla="*/ 1036 h 1119"/>
                <a:gd name="T30" fmla="*/ 327 w 377"/>
                <a:gd name="T31" fmla="*/ 1048 h 1119"/>
                <a:gd name="T32" fmla="*/ 307 w 377"/>
                <a:gd name="T33" fmla="*/ 1058 h 1119"/>
                <a:gd name="T34" fmla="*/ 284 w 377"/>
                <a:gd name="T35" fmla="*/ 1066 h 1119"/>
                <a:gd name="T36" fmla="*/ 259 w 377"/>
                <a:gd name="T37" fmla="*/ 1071 h 1119"/>
                <a:gd name="T38" fmla="*/ 0 w 377"/>
                <a:gd name="T39" fmla="*/ 1119 h 1119"/>
                <a:gd name="T40" fmla="*/ 0 w 377"/>
                <a:gd name="T41" fmla="*/ 0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7" h="1119">
                  <a:moveTo>
                    <a:pt x="0" y="0"/>
                  </a:moveTo>
                  <a:lnTo>
                    <a:pt x="259" y="37"/>
                  </a:lnTo>
                  <a:lnTo>
                    <a:pt x="283" y="42"/>
                  </a:lnTo>
                  <a:lnTo>
                    <a:pt x="306" y="50"/>
                  </a:lnTo>
                  <a:lnTo>
                    <a:pt x="326" y="60"/>
                  </a:lnTo>
                  <a:lnTo>
                    <a:pt x="344" y="72"/>
                  </a:lnTo>
                  <a:lnTo>
                    <a:pt x="358" y="86"/>
                  </a:lnTo>
                  <a:lnTo>
                    <a:pt x="369" y="101"/>
                  </a:lnTo>
                  <a:lnTo>
                    <a:pt x="375" y="119"/>
                  </a:lnTo>
                  <a:lnTo>
                    <a:pt x="377" y="140"/>
                  </a:lnTo>
                  <a:lnTo>
                    <a:pt x="377" y="968"/>
                  </a:lnTo>
                  <a:lnTo>
                    <a:pt x="375" y="988"/>
                  </a:lnTo>
                  <a:lnTo>
                    <a:pt x="369" y="1007"/>
                  </a:lnTo>
                  <a:lnTo>
                    <a:pt x="358" y="1022"/>
                  </a:lnTo>
                  <a:lnTo>
                    <a:pt x="344" y="1036"/>
                  </a:lnTo>
                  <a:lnTo>
                    <a:pt x="327" y="1048"/>
                  </a:lnTo>
                  <a:lnTo>
                    <a:pt x="307" y="1058"/>
                  </a:lnTo>
                  <a:lnTo>
                    <a:pt x="284" y="1066"/>
                  </a:lnTo>
                  <a:lnTo>
                    <a:pt x="259" y="1071"/>
                  </a:lnTo>
                  <a:lnTo>
                    <a:pt x="0" y="1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405" tIns="39702" rIns="79405" bIns="3970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4745901" y="2482548"/>
              <a:ext cx="224700" cy="344888"/>
              <a:chOff x="5098828" y="3162328"/>
              <a:chExt cx="224700" cy="344888"/>
            </a:xfrm>
            <a:grpFill/>
          </p:grpSpPr>
          <p:sp>
            <p:nvSpPr>
              <p:cNvPr id="196" name="Freeform 164"/>
              <p:cNvSpPr>
                <a:spLocks/>
              </p:cNvSpPr>
              <p:nvPr/>
            </p:nvSpPr>
            <p:spPr bwMode="auto">
              <a:xfrm>
                <a:off x="5152825" y="3162328"/>
                <a:ext cx="62707" cy="62707"/>
              </a:xfrm>
              <a:custGeom>
                <a:avLst/>
                <a:gdLst>
                  <a:gd name="T0" fmla="*/ 18 w 36"/>
                  <a:gd name="T1" fmla="*/ 0 h 36"/>
                  <a:gd name="T2" fmla="*/ 27 w 36"/>
                  <a:gd name="T3" fmla="*/ 3 h 36"/>
                  <a:gd name="T4" fmla="*/ 34 w 36"/>
                  <a:gd name="T5" fmla="*/ 9 h 36"/>
                  <a:gd name="T6" fmla="*/ 36 w 36"/>
                  <a:gd name="T7" fmla="*/ 18 h 36"/>
                  <a:gd name="T8" fmla="*/ 34 w 36"/>
                  <a:gd name="T9" fmla="*/ 28 h 36"/>
                  <a:gd name="T10" fmla="*/ 27 w 36"/>
                  <a:gd name="T11" fmla="*/ 34 h 36"/>
                  <a:gd name="T12" fmla="*/ 18 w 36"/>
                  <a:gd name="T13" fmla="*/ 36 h 36"/>
                  <a:gd name="T14" fmla="*/ 9 w 36"/>
                  <a:gd name="T15" fmla="*/ 34 h 36"/>
                  <a:gd name="T16" fmla="*/ 2 w 36"/>
                  <a:gd name="T17" fmla="*/ 28 h 36"/>
                  <a:gd name="T18" fmla="*/ 0 w 36"/>
                  <a:gd name="T19" fmla="*/ 18 h 36"/>
                  <a:gd name="T20" fmla="*/ 2 w 36"/>
                  <a:gd name="T21" fmla="*/ 9 h 36"/>
                  <a:gd name="T22" fmla="*/ 9 w 36"/>
                  <a:gd name="T23" fmla="*/ 3 h 36"/>
                  <a:gd name="T24" fmla="*/ 18 w 36"/>
                  <a:gd name="T2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27" y="3"/>
                    </a:lnTo>
                    <a:lnTo>
                      <a:pt x="34" y="9"/>
                    </a:lnTo>
                    <a:lnTo>
                      <a:pt x="36" y="18"/>
                    </a:lnTo>
                    <a:lnTo>
                      <a:pt x="34" y="28"/>
                    </a:lnTo>
                    <a:lnTo>
                      <a:pt x="27" y="34"/>
                    </a:lnTo>
                    <a:lnTo>
                      <a:pt x="18" y="36"/>
                    </a:lnTo>
                    <a:lnTo>
                      <a:pt x="9" y="34"/>
                    </a:lnTo>
                    <a:lnTo>
                      <a:pt x="2" y="28"/>
                    </a:lnTo>
                    <a:lnTo>
                      <a:pt x="0" y="18"/>
                    </a:lnTo>
                    <a:lnTo>
                      <a:pt x="2" y="9"/>
                    </a:lnTo>
                    <a:lnTo>
                      <a:pt x="9" y="3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7" name="Freeform 165"/>
              <p:cNvSpPr>
                <a:spLocks noEditPoints="1"/>
              </p:cNvSpPr>
              <p:nvPr/>
            </p:nvSpPr>
            <p:spPr bwMode="auto">
              <a:xfrm>
                <a:off x="5257337" y="3211100"/>
                <a:ext cx="59223" cy="41805"/>
              </a:xfrm>
              <a:custGeom>
                <a:avLst/>
                <a:gdLst>
                  <a:gd name="T0" fmla="*/ 4 w 34"/>
                  <a:gd name="T1" fmla="*/ 3 h 24"/>
                  <a:gd name="T2" fmla="*/ 4 w 34"/>
                  <a:gd name="T3" fmla="*/ 19 h 24"/>
                  <a:gd name="T4" fmla="*/ 28 w 34"/>
                  <a:gd name="T5" fmla="*/ 19 h 24"/>
                  <a:gd name="T6" fmla="*/ 28 w 34"/>
                  <a:gd name="T7" fmla="*/ 3 h 24"/>
                  <a:gd name="T8" fmla="*/ 4 w 34"/>
                  <a:gd name="T9" fmla="*/ 3 h 24"/>
                  <a:gd name="T10" fmla="*/ 2 w 34"/>
                  <a:gd name="T11" fmla="*/ 0 h 24"/>
                  <a:gd name="T12" fmla="*/ 30 w 34"/>
                  <a:gd name="T13" fmla="*/ 0 h 24"/>
                  <a:gd name="T14" fmla="*/ 33 w 34"/>
                  <a:gd name="T15" fmla="*/ 0 h 24"/>
                  <a:gd name="T16" fmla="*/ 34 w 34"/>
                  <a:gd name="T17" fmla="*/ 2 h 24"/>
                  <a:gd name="T18" fmla="*/ 34 w 34"/>
                  <a:gd name="T19" fmla="*/ 20 h 24"/>
                  <a:gd name="T20" fmla="*/ 33 w 34"/>
                  <a:gd name="T21" fmla="*/ 22 h 24"/>
                  <a:gd name="T22" fmla="*/ 30 w 34"/>
                  <a:gd name="T23" fmla="*/ 24 h 24"/>
                  <a:gd name="T24" fmla="*/ 2 w 34"/>
                  <a:gd name="T25" fmla="*/ 24 h 24"/>
                  <a:gd name="T26" fmla="*/ 0 w 34"/>
                  <a:gd name="T27" fmla="*/ 22 h 24"/>
                  <a:gd name="T28" fmla="*/ 0 w 34"/>
                  <a:gd name="T29" fmla="*/ 20 h 24"/>
                  <a:gd name="T30" fmla="*/ 0 w 34"/>
                  <a:gd name="T31" fmla="*/ 2 h 24"/>
                  <a:gd name="T32" fmla="*/ 0 w 34"/>
                  <a:gd name="T33" fmla="*/ 0 h 24"/>
                  <a:gd name="T34" fmla="*/ 2 w 34"/>
                  <a:gd name="T3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4" h="24">
                    <a:moveTo>
                      <a:pt x="4" y="3"/>
                    </a:moveTo>
                    <a:lnTo>
                      <a:pt x="4" y="19"/>
                    </a:lnTo>
                    <a:lnTo>
                      <a:pt x="28" y="19"/>
                    </a:lnTo>
                    <a:lnTo>
                      <a:pt x="28" y="3"/>
                    </a:lnTo>
                    <a:lnTo>
                      <a:pt x="4" y="3"/>
                    </a:lnTo>
                    <a:close/>
                    <a:moveTo>
                      <a:pt x="2" y="0"/>
                    </a:moveTo>
                    <a:lnTo>
                      <a:pt x="30" y="0"/>
                    </a:lnTo>
                    <a:lnTo>
                      <a:pt x="33" y="0"/>
                    </a:lnTo>
                    <a:lnTo>
                      <a:pt x="34" y="2"/>
                    </a:lnTo>
                    <a:lnTo>
                      <a:pt x="34" y="20"/>
                    </a:lnTo>
                    <a:lnTo>
                      <a:pt x="33" y="22"/>
                    </a:lnTo>
                    <a:lnTo>
                      <a:pt x="30" y="24"/>
                    </a:lnTo>
                    <a:lnTo>
                      <a:pt x="2" y="24"/>
                    </a:lnTo>
                    <a:lnTo>
                      <a:pt x="0" y="22"/>
                    </a:lnTo>
                    <a:lnTo>
                      <a:pt x="0" y="20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8" name="Freeform 166"/>
              <p:cNvSpPr>
                <a:spLocks/>
              </p:cNvSpPr>
              <p:nvPr/>
            </p:nvSpPr>
            <p:spPr bwMode="auto">
              <a:xfrm>
                <a:off x="5098828" y="3228519"/>
                <a:ext cx="224700" cy="278697"/>
              </a:xfrm>
              <a:custGeom>
                <a:avLst/>
                <a:gdLst>
                  <a:gd name="T0" fmla="*/ 64 w 129"/>
                  <a:gd name="T1" fmla="*/ 0 h 160"/>
                  <a:gd name="T2" fmla="*/ 70 w 129"/>
                  <a:gd name="T3" fmla="*/ 4 h 160"/>
                  <a:gd name="T4" fmla="*/ 73 w 129"/>
                  <a:gd name="T5" fmla="*/ 5 h 160"/>
                  <a:gd name="T6" fmla="*/ 98 w 129"/>
                  <a:gd name="T7" fmla="*/ 20 h 160"/>
                  <a:gd name="T8" fmla="*/ 87 w 129"/>
                  <a:gd name="T9" fmla="*/ 20 h 160"/>
                  <a:gd name="T10" fmla="*/ 86 w 129"/>
                  <a:gd name="T11" fmla="*/ 18 h 160"/>
                  <a:gd name="T12" fmla="*/ 87 w 129"/>
                  <a:gd name="T13" fmla="*/ 17 h 160"/>
                  <a:gd name="T14" fmla="*/ 92 w 129"/>
                  <a:gd name="T15" fmla="*/ 14 h 160"/>
                  <a:gd name="T16" fmla="*/ 124 w 129"/>
                  <a:gd name="T17" fmla="*/ 15 h 160"/>
                  <a:gd name="T18" fmla="*/ 129 w 129"/>
                  <a:gd name="T19" fmla="*/ 18 h 160"/>
                  <a:gd name="T20" fmla="*/ 128 w 129"/>
                  <a:gd name="T21" fmla="*/ 20 h 160"/>
                  <a:gd name="T22" fmla="*/ 114 w 129"/>
                  <a:gd name="T23" fmla="*/ 20 h 160"/>
                  <a:gd name="T24" fmla="*/ 114 w 129"/>
                  <a:gd name="T25" fmla="*/ 25 h 160"/>
                  <a:gd name="T26" fmla="*/ 93 w 129"/>
                  <a:gd name="T27" fmla="*/ 46 h 160"/>
                  <a:gd name="T28" fmla="*/ 92 w 129"/>
                  <a:gd name="T29" fmla="*/ 46 h 160"/>
                  <a:gd name="T30" fmla="*/ 89 w 129"/>
                  <a:gd name="T31" fmla="*/ 47 h 160"/>
                  <a:gd name="T32" fmla="*/ 83 w 129"/>
                  <a:gd name="T33" fmla="*/ 46 h 160"/>
                  <a:gd name="T34" fmla="*/ 73 w 129"/>
                  <a:gd name="T35" fmla="*/ 32 h 160"/>
                  <a:gd name="T36" fmla="*/ 71 w 129"/>
                  <a:gd name="T37" fmla="*/ 71 h 160"/>
                  <a:gd name="T38" fmla="*/ 69 w 129"/>
                  <a:gd name="T39" fmla="*/ 151 h 160"/>
                  <a:gd name="T40" fmla="*/ 67 w 129"/>
                  <a:gd name="T41" fmla="*/ 157 h 160"/>
                  <a:gd name="T42" fmla="*/ 61 w 129"/>
                  <a:gd name="T43" fmla="*/ 160 h 160"/>
                  <a:gd name="T44" fmla="*/ 55 w 129"/>
                  <a:gd name="T45" fmla="*/ 157 h 160"/>
                  <a:gd name="T46" fmla="*/ 52 w 129"/>
                  <a:gd name="T47" fmla="*/ 151 h 160"/>
                  <a:gd name="T48" fmla="*/ 45 w 129"/>
                  <a:gd name="T49" fmla="*/ 78 h 160"/>
                  <a:gd name="T50" fmla="*/ 45 w 129"/>
                  <a:gd name="T51" fmla="*/ 155 h 160"/>
                  <a:gd name="T52" fmla="*/ 41 w 129"/>
                  <a:gd name="T53" fmla="*/ 159 h 160"/>
                  <a:gd name="T54" fmla="*/ 33 w 129"/>
                  <a:gd name="T55" fmla="*/ 159 h 160"/>
                  <a:gd name="T56" fmla="*/ 29 w 129"/>
                  <a:gd name="T57" fmla="*/ 155 h 160"/>
                  <a:gd name="T58" fmla="*/ 28 w 129"/>
                  <a:gd name="T59" fmla="*/ 73 h 160"/>
                  <a:gd name="T60" fmla="*/ 27 w 129"/>
                  <a:gd name="T61" fmla="*/ 68 h 160"/>
                  <a:gd name="T62" fmla="*/ 15 w 129"/>
                  <a:gd name="T63" fmla="*/ 78 h 160"/>
                  <a:gd name="T64" fmla="*/ 11 w 129"/>
                  <a:gd name="T65" fmla="*/ 82 h 160"/>
                  <a:gd name="T66" fmla="*/ 5 w 129"/>
                  <a:gd name="T67" fmla="*/ 82 h 160"/>
                  <a:gd name="T68" fmla="*/ 1 w 129"/>
                  <a:gd name="T69" fmla="*/ 78 h 160"/>
                  <a:gd name="T70" fmla="*/ 1 w 129"/>
                  <a:gd name="T71" fmla="*/ 72 h 160"/>
                  <a:gd name="T72" fmla="*/ 26 w 129"/>
                  <a:gd name="T73" fmla="*/ 7 h 160"/>
                  <a:gd name="T74" fmla="*/ 28 w 129"/>
                  <a:gd name="T75" fmla="*/ 3 h 160"/>
                  <a:gd name="T76" fmla="*/ 31 w 129"/>
                  <a:gd name="T77" fmla="*/ 2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9" h="160">
                    <a:moveTo>
                      <a:pt x="35" y="0"/>
                    </a:moveTo>
                    <a:lnTo>
                      <a:pt x="64" y="0"/>
                    </a:lnTo>
                    <a:lnTo>
                      <a:pt x="67" y="2"/>
                    </a:lnTo>
                    <a:lnTo>
                      <a:pt x="70" y="4"/>
                    </a:lnTo>
                    <a:lnTo>
                      <a:pt x="70" y="4"/>
                    </a:lnTo>
                    <a:lnTo>
                      <a:pt x="73" y="5"/>
                    </a:lnTo>
                    <a:lnTo>
                      <a:pt x="89" y="29"/>
                    </a:lnTo>
                    <a:lnTo>
                      <a:pt x="98" y="20"/>
                    </a:lnTo>
                    <a:lnTo>
                      <a:pt x="88" y="20"/>
                    </a:lnTo>
                    <a:lnTo>
                      <a:pt x="87" y="20"/>
                    </a:lnTo>
                    <a:lnTo>
                      <a:pt x="86" y="18"/>
                    </a:lnTo>
                    <a:lnTo>
                      <a:pt x="86" y="18"/>
                    </a:lnTo>
                    <a:lnTo>
                      <a:pt x="87" y="17"/>
                    </a:lnTo>
                    <a:lnTo>
                      <a:pt x="87" y="17"/>
                    </a:lnTo>
                    <a:lnTo>
                      <a:pt x="91" y="15"/>
                    </a:lnTo>
                    <a:lnTo>
                      <a:pt x="92" y="14"/>
                    </a:lnTo>
                    <a:lnTo>
                      <a:pt x="122" y="14"/>
                    </a:lnTo>
                    <a:lnTo>
                      <a:pt x="124" y="15"/>
                    </a:lnTo>
                    <a:lnTo>
                      <a:pt x="128" y="17"/>
                    </a:lnTo>
                    <a:lnTo>
                      <a:pt x="129" y="18"/>
                    </a:lnTo>
                    <a:lnTo>
                      <a:pt x="129" y="18"/>
                    </a:lnTo>
                    <a:lnTo>
                      <a:pt x="128" y="20"/>
                    </a:lnTo>
                    <a:lnTo>
                      <a:pt x="127" y="20"/>
                    </a:lnTo>
                    <a:lnTo>
                      <a:pt x="114" y="20"/>
                    </a:lnTo>
                    <a:lnTo>
                      <a:pt x="114" y="23"/>
                    </a:lnTo>
                    <a:lnTo>
                      <a:pt x="114" y="25"/>
                    </a:lnTo>
                    <a:lnTo>
                      <a:pt x="112" y="27"/>
                    </a:lnTo>
                    <a:lnTo>
                      <a:pt x="93" y="46"/>
                    </a:lnTo>
                    <a:lnTo>
                      <a:pt x="92" y="46"/>
                    </a:lnTo>
                    <a:lnTo>
                      <a:pt x="92" y="46"/>
                    </a:lnTo>
                    <a:lnTo>
                      <a:pt x="91" y="47"/>
                    </a:lnTo>
                    <a:lnTo>
                      <a:pt x="89" y="47"/>
                    </a:lnTo>
                    <a:lnTo>
                      <a:pt x="86" y="47"/>
                    </a:lnTo>
                    <a:lnTo>
                      <a:pt x="83" y="46"/>
                    </a:lnTo>
                    <a:lnTo>
                      <a:pt x="81" y="45"/>
                    </a:lnTo>
                    <a:lnTo>
                      <a:pt x="73" y="32"/>
                    </a:lnTo>
                    <a:lnTo>
                      <a:pt x="71" y="68"/>
                    </a:lnTo>
                    <a:lnTo>
                      <a:pt x="71" y="71"/>
                    </a:lnTo>
                    <a:lnTo>
                      <a:pt x="69" y="73"/>
                    </a:lnTo>
                    <a:lnTo>
                      <a:pt x="69" y="151"/>
                    </a:lnTo>
                    <a:lnTo>
                      <a:pt x="69" y="155"/>
                    </a:lnTo>
                    <a:lnTo>
                      <a:pt x="67" y="157"/>
                    </a:lnTo>
                    <a:lnTo>
                      <a:pt x="65" y="159"/>
                    </a:lnTo>
                    <a:lnTo>
                      <a:pt x="61" y="160"/>
                    </a:lnTo>
                    <a:lnTo>
                      <a:pt x="57" y="159"/>
                    </a:lnTo>
                    <a:lnTo>
                      <a:pt x="55" y="157"/>
                    </a:lnTo>
                    <a:lnTo>
                      <a:pt x="53" y="155"/>
                    </a:lnTo>
                    <a:lnTo>
                      <a:pt x="52" y="151"/>
                    </a:lnTo>
                    <a:lnTo>
                      <a:pt x="52" y="78"/>
                    </a:lnTo>
                    <a:lnTo>
                      <a:pt x="45" y="78"/>
                    </a:lnTo>
                    <a:lnTo>
                      <a:pt x="45" y="151"/>
                    </a:lnTo>
                    <a:lnTo>
                      <a:pt x="45" y="155"/>
                    </a:lnTo>
                    <a:lnTo>
                      <a:pt x="43" y="157"/>
                    </a:lnTo>
                    <a:lnTo>
                      <a:pt x="41" y="159"/>
                    </a:lnTo>
                    <a:lnTo>
                      <a:pt x="37" y="160"/>
                    </a:lnTo>
                    <a:lnTo>
                      <a:pt x="33" y="159"/>
                    </a:lnTo>
                    <a:lnTo>
                      <a:pt x="31" y="157"/>
                    </a:lnTo>
                    <a:lnTo>
                      <a:pt x="29" y="155"/>
                    </a:lnTo>
                    <a:lnTo>
                      <a:pt x="28" y="151"/>
                    </a:lnTo>
                    <a:lnTo>
                      <a:pt x="28" y="73"/>
                    </a:lnTo>
                    <a:lnTo>
                      <a:pt x="27" y="71"/>
                    </a:lnTo>
                    <a:lnTo>
                      <a:pt x="27" y="68"/>
                    </a:lnTo>
                    <a:lnTo>
                      <a:pt x="26" y="47"/>
                    </a:lnTo>
                    <a:lnTo>
                      <a:pt x="15" y="78"/>
                    </a:lnTo>
                    <a:lnTo>
                      <a:pt x="13" y="80"/>
                    </a:lnTo>
                    <a:lnTo>
                      <a:pt x="11" y="82"/>
                    </a:lnTo>
                    <a:lnTo>
                      <a:pt x="7" y="82"/>
                    </a:lnTo>
                    <a:lnTo>
                      <a:pt x="5" y="82"/>
                    </a:lnTo>
                    <a:lnTo>
                      <a:pt x="2" y="80"/>
                    </a:lnTo>
                    <a:lnTo>
                      <a:pt x="1" y="78"/>
                    </a:lnTo>
                    <a:lnTo>
                      <a:pt x="0" y="74"/>
                    </a:lnTo>
                    <a:lnTo>
                      <a:pt x="1" y="72"/>
                    </a:lnTo>
                    <a:lnTo>
                      <a:pt x="25" y="8"/>
                    </a:lnTo>
                    <a:lnTo>
                      <a:pt x="26" y="7"/>
                    </a:lnTo>
                    <a:lnTo>
                      <a:pt x="26" y="5"/>
                    </a:lnTo>
                    <a:lnTo>
                      <a:pt x="28" y="3"/>
                    </a:lnTo>
                    <a:lnTo>
                      <a:pt x="29" y="2"/>
                    </a:lnTo>
                    <a:lnTo>
                      <a:pt x="31" y="2"/>
                    </a:lnTo>
                    <a:lnTo>
                      <a:pt x="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3184715" y="4033200"/>
            <a:ext cx="6547582" cy="570252"/>
            <a:chOff x="2692946" y="4096380"/>
            <a:chExt cx="7539950" cy="656681"/>
          </a:xfrm>
          <a:solidFill>
            <a:schemeClr val="bg1"/>
          </a:solidFill>
        </p:grpSpPr>
        <p:grpSp>
          <p:nvGrpSpPr>
            <p:cNvPr id="207" name="组合 206"/>
            <p:cNvGrpSpPr/>
            <p:nvPr/>
          </p:nvGrpSpPr>
          <p:grpSpPr>
            <a:xfrm>
              <a:off x="9717306" y="4108573"/>
              <a:ext cx="515590" cy="606167"/>
              <a:chOff x="8418513" y="4619626"/>
              <a:chExt cx="469900" cy="552450"/>
            </a:xfrm>
            <a:grpFill/>
          </p:grpSpPr>
          <p:sp>
            <p:nvSpPr>
              <p:cNvPr id="172" name="Freeform 152"/>
              <p:cNvSpPr>
                <a:spLocks noEditPoints="1"/>
              </p:cNvSpPr>
              <p:nvPr/>
            </p:nvSpPr>
            <p:spPr bwMode="auto">
              <a:xfrm>
                <a:off x="8520113" y="4921251"/>
                <a:ext cx="52388" cy="85725"/>
              </a:xfrm>
              <a:custGeom>
                <a:avLst/>
                <a:gdLst>
                  <a:gd name="T0" fmla="*/ 15 w 33"/>
                  <a:gd name="T1" fmla="*/ 5 h 54"/>
                  <a:gd name="T2" fmla="*/ 12 w 33"/>
                  <a:gd name="T3" fmla="*/ 6 h 54"/>
                  <a:gd name="T4" fmla="*/ 8 w 33"/>
                  <a:gd name="T5" fmla="*/ 8 h 54"/>
                  <a:gd name="T6" fmla="*/ 6 w 33"/>
                  <a:gd name="T7" fmla="*/ 12 h 54"/>
                  <a:gd name="T8" fmla="*/ 5 w 33"/>
                  <a:gd name="T9" fmla="*/ 16 h 54"/>
                  <a:gd name="T10" fmla="*/ 5 w 33"/>
                  <a:gd name="T11" fmla="*/ 48 h 54"/>
                  <a:gd name="T12" fmla="*/ 28 w 33"/>
                  <a:gd name="T13" fmla="*/ 48 h 54"/>
                  <a:gd name="T14" fmla="*/ 28 w 33"/>
                  <a:gd name="T15" fmla="*/ 16 h 54"/>
                  <a:gd name="T16" fmla="*/ 27 w 33"/>
                  <a:gd name="T17" fmla="*/ 12 h 54"/>
                  <a:gd name="T18" fmla="*/ 25 w 33"/>
                  <a:gd name="T19" fmla="*/ 8 h 54"/>
                  <a:gd name="T20" fmla="*/ 21 w 33"/>
                  <a:gd name="T21" fmla="*/ 6 h 54"/>
                  <a:gd name="T22" fmla="*/ 17 w 33"/>
                  <a:gd name="T23" fmla="*/ 5 h 54"/>
                  <a:gd name="T24" fmla="*/ 15 w 33"/>
                  <a:gd name="T25" fmla="*/ 5 h 54"/>
                  <a:gd name="T26" fmla="*/ 15 w 33"/>
                  <a:gd name="T27" fmla="*/ 0 h 54"/>
                  <a:gd name="T28" fmla="*/ 17 w 33"/>
                  <a:gd name="T29" fmla="*/ 0 h 54"/>
                  <a:gd name="T30" fmla="*/ 22 w 33"/>
                  <a:gd name="T31" fmla="*/ 0 h 54"/>
                  <a:gd name="T32" fmla="*/ 27 w 33"/>
                  <a:gd name="T33" fmla="*/ 2 h 54"/>
                  <a:gd name="T34" fmla="*/ 30 w 33"/>
                  <a:gd name="T35" fmla="*/ 6 h 54"/>
                  <a:gd name="T36" fmla="*/ 32 w 33"/>
                  <a:gd name="T37" fmla="*/ 11 h 54"/>
                  <a:gd name="T38" fmla="*/ 33 w 33"/>
                  <a:gd name="T39" fmla="*/ 16 h 54"/>
                  <a:gd name="T40" fmla="*/ 33 w 33"/>
                  <a:gd name="T41" fmla="*/ 54 h 54"/>
                  <a:gd name="T42" fmla="*/ 0 w 33"/>
                  <a:gd name="T43" fmla="*/ 54 h 54"/>
                  <a:gd name="T44" fmla="*/ 0 w 33"/>
                  <a:gd name="T45" fmla="*/ 16 h 54"/>
                  <a:gd name="T46" fmla="*/ 0 w 33"/>
                  <a:gd name="T47" fmla="*/ 11 h 54"/>
                  <a:gd name="T48" fmla="*/ 2 w 33"/>
                  <a:gd name="T49" fmla="*/ 6 h 54"/>
                  <a:gd name="T50" fmla="*/ 6 w 33"/>
                  <a:gd name="T51" fmla="*/ 2 h 54"/>
                  <a:gd name="T52" fmla="*/ 11 w 33"/>
                  <a:gd name="T53" fmla="*/ 0 h 54"/>
                  <a:gd name="T54" fmla="*/ 15 w 33"/>
                  <a:gd name="T55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3" h="54">
                    <a:moveTo>
                      <a:pt x="15" y="5"/>
                    </a:moveTo>
                    <a:lnTo>
                      <a:pt x="12" y="6"/>
                    </a:lnTo>
                    <a:lnTo>
                      <a:pt x="8" y="8"/>
                    </a:lnTo>
                    <a:lnTo>
                      <a:pt x="6" y="12"/>
                    </a:lnTo>
                    <a:lnTo>
                      <a:pt x="5" y="16"/>
                    </a:lnTo>
                    <a:lnTo>
                      <a:pt x="5" y="48"/>
                    </a:lnTo>
                    <a:lnTo>
                      <a:pt x="28" y="48"/>
                    </a:lnTo>
                    <a:lnTo>
                      <a:pt x="28" y="16"/>
                    </a:lnTo>
                    <a:lnTo>
                      <a:pt x="27" y="12"/>
                    </a:lnTo>
                    <a:lnTo>
                      <a:pt x="25" y="8"/>
                    </a:lnTo>
                    <a:lnTo>
                      <a:pt x="21" y="6"/>
                    </a:lnTo>
                    <a:lnTo>
                      <a:pt x="17" y="5"/>
                    </a:lnTo>
                    <a:lnTo>
                      <a:pt x="15" y="5"/>
                    </a:lnTo>
                    <a:close/>
                    <a:moveTo>
                      <a:pt x="15" y="0"/>
                    </a:moveTo>
                    <a:lnTo>
                      <a:pt x="17" y="0"/>
                    </a:lnTo>
                    <a:lnTo>
                      <a:pt x="22" y="0"/>
                    </a:lnTo>
                    <a:lnTo>
                      <a:pt x="27" y="2"/>
                    </a:lnTo>
                    <a:lnTo>
                      <a:pt x="30" y="6"/>
                    </a:lnTo>
                    <a:lnTo>
                      <a:pt x="32" y="11"/>
                    </a:lnTo>
                    <a:lnTo>
                      <a:pt x="33" y="16"/>
                    </a:lnTo>
                    <a:lnTo>
                      <a:pt x="33" y="54"/>
                    </a:lnTo>
                    <a:lnTo>
                      <a:pt x="0" y="54"/>
                    </a:lnTo>
                    <a:lnTo>
                      <a:pt x="0" y="16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6" y="2"/>
                    </a:lnTo>
                    <a:lnTo>
                      <a:pt x="11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3" name="Freeform 153"/>
              <p:cNvSpPr>
                <a:spLocks noEditPoints="1"/>
              </p:cNvSpPr>
              <p:nvPr/>
            </p:nvSpPr>
            <p:spPr bwMode="auto">
              <a:xfrm>
                <a:off x="8589963" y="4883151"/>
                <a:ext cx="55563" cy="123825"/>
              </a:xfrm>
              <a:custGeom>
                <a:avLst/>
                <a:gdLst>
                  <a:gd name="T0" fmla="*/ 16 w 35"/>
                  <a:gd name="T1" fmla="*/ 6 h 78"/>
                  <a:gd name="T2" fmla="*/ 12 w 35"/>
                  <a:gd name="T3" fmla="*/ 7 h 78"/>
                  <a:gd name="T4" fmla="*/ 9 w 35"/>
                  <a:gd name="T5" fmla="*/ 10 h 78"/>
                  <a:gd name="T6" fmla="*/ 7 w 35"/>
                  <a:gd name="T7" fmla="*/ 13 h 78"/>
                  <a:gd name="T8" fmla="*/ 7 w 35"/>
                  <a:gd name="T9" fmla="*/ 16 h 78"/>
                  <a:gd name="T10" fmla="*/ 7 w 35"/>
                  <a:gd name="T11" fmla="*/ 72 h 78"/>
                  <a:gd name="T12" fmla="*/ 28 w 35"/>
                  <a:gd name="T13" fmla="*/ 72 h 78"/>
                  <a:gd name="T14" fmla="*/ 28 w 35"/>
                  <a:gd name="T15" fmla="*/ 16 h 78"/>
                  <a:gd name="T16" fmla="*/ 27 w 35"/>
                  <a:gd name="T17" fmla="*/ 13 h 78"/>
                  <a:gd name="T18" fmla="*/ 25 w 35"/>
                  <a:gd name="T19" fmla="*/ 10 h 78"/>
                  <a:gd name="T20" fmla="*/ 22 w 35"/>
                  <a:gd name="T21" fmla="*/ 7 h 78"/>
                  <a:gd name="T22" fmla="*/ 19 w 35"/>
                  <a:gd name="T23" fmla="*/ 6 h 78"/>
                  <a:gd name="T24" fmla="*/ 16 w 35"/>
                  <a:gd name="T25" fmla="*/ 6 h 78"/>
                  <a:gd name="T26" fmla="*/ 16 w 35"/>
                  <a:gd name="T27" fmla="*/ 0 h 78"/>
                  <a:gd name="T28" fmla="*/ 19 w 35"/>
                  <a:gd name="T29" fmla="*/ 0 h 78"/>
                  <a:gd name="T30" fmla="*/ 23 w 35"/>
                  <a:gd name="T31" fmla="*/ 1 h 78"/>
                  <a:gd name="T32" fmla="*/ 28 w 35"/>
                  <a:gd name="T33" fmla="*/ 3 h 78"/>
                  <a:gd name="T34" fmla="*/ 32 w 35"/>
                  <a:gd name="T35" fmla="*/ 7 h 78"/>
                  <a:gd name="T36" fmla="*/ 34 w 35"/>
                  <a:gd name="T37" fmla="*/ 12 h 78"/>
                  <a:gd name="T38" fmla="*/ 35 w 35"/>
                  <a:gd name="T39" fmla="*/ 16 h 78"/>
                  <a:gd name="T40" fmla="*/ 35 w 35"/>
                  <a:gd name="T41" fmla="*/ 78 h 78"/>
                  <a:gd name="T42" fmla="*/ 0 w 35"/>
                  <a:gd name="T43" fmla="*/ 78 h 78"/>
                  <a:gd name="T44" fmla="*/ 0 w 35"/>
                  <a:gd name="T45" fmla="*/ 16 h 78"/>
                  <a:gd name="T46" fmla="*/ 1 w 35"/>
                  <a:gd name="T47" fmla="*/ 12 h 78"/>
                  <a:gd name="T48" fmla="*/ 3 w 35"/>
                  <a:gd name="T49" fmla="*/ 7 h 78"/>
                  <a:gd name="T50" fmla="*/ 7 w 35"/>
                  <a:gd name="T51" fmla="*/ 3 h 78"/>
                  <a:gd name="T52" fmla="*/ 11 w 35"/>
                  <a:gd name="T53" fmla="*/ 1 h 78"/>
                  <a:gd name="T54" fmla="*/ 16 w 35"/>
                  <a:gd name="T5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" h="78">
                    <a:moveTo>
                      <a:pt x="16" y="6"/>
                    </a:moveTo>
                    <a:lnTo>
                      <a:pt x="12" y="7"/>
                    </a:lnTo>
                    <a:lnTo>
                      <a:pt x="9" y="10"/>
                    </a:lnTo>
                    <a:lnTo>
                      <a:pt x="7" y="13"/>
                    </a:lnTo>
                    <a:lnTo>
                      <a:pt x="7" y="16"/>
                    </a:lnTo>
                    <a:lnTo>
                      <a:pt x="7" y="72"/>
                    </a:lnTo>
                    <a:lnTo>
                      <a:pt x="28" y="72"/>
                    </a:lnTo>
                    <a:lnTo>
                      <a:pt x="28" y="16"/>
                    </a:lnTo>
                    <a:lnTo>
                      <a:pt x="27" y="13"/>
                    </a:lnTo>
                    <a:lnTo>
                      <a:pt x="25" y="10"/>
                    </a:lnTo>
                    <a:lnTo>
                      <a:pt x="22" y="7"/>
                    </a:lnTo>
                    <a:lnTo>
                      <a:pt x="19" y="6"/>
                    </a:lnTo>
                    <a:lnTo>
                      <a:pt x="16" y="6"/>
                    </a:lnTo>
                    <a:close/>
                    <a:moveTo>
                      <a:pt x="16" y="0"/>
                    </a:moveTo>
                    <a:lnTo>
                      <a:pt x="19" y="0"/>
                    </a:lnTo>
                    <a:lnTo>
                      <a:pt x="23" y="1"/>
                    </a:lnTo>
                    <a:lnTo>
                      <a:pt x="28" y="3"/>
                    </a:lnTo>
                    <a:lnTo>
                      <a:pt x="32" y="7"/>
                    </a:lnTo>
                    <a:lnTo>
                      <a:pt x="34" y="12"/>
                    </a:lnTo>
                    <a:lnTo>
                      <a:pt x="35" y="16"/>
                    </a:lnTo>
                    <a:lnTo>
                      <a:pt x="35" y="78"/>
                    </a:lnTo>
                    <a:lnTo>
                      <a:pt x="0" y="78"/>
                    </a:lnTo>
                    <a:lnTo>
                      <a:pt x="0" y="16"/>
                    </a:lnTo>
                    <a:lnTo>
                      <a:pt x="1" y="12"/>
                    </a:lnTo>
                    <a:lnTo>
                      <a:pt x="3" y="7"/>
                    </a:lnTo>
                    <a:lnTo>
                      <a:pt x="7" y="3"/>
                    </a:lnTo>
                    <a:lnTo>
                      <a:pt x="11" y="1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4" name="Freeform 154"/>
              <p:cNvSpPr>
                <a:spLocks noEditPoints="1"/>
              </p:cNvSpPr>
              <p:nvPr/>
            </p:nvSpPr>
            <p:spPr bwMode="auto">
              <a:xfrm>
                <a:off x="8662988" y="4846638"/>
                <a:ext cx="52388" cy="160338"/>
              </a:xfrm>
              <a:custGeom>
                <a:avLst/>
                <a:gdLst>
                  <a:gd name="T0" fmla="*/ 16 w 33"/>
                  <a:gd name="T1" fmla="*/ 7 h 101"/>
                  <a:gd name="T2" fmla="*/ 12 w 33"/>
                  <a:gd name="T3" fmla="*/ 8 h 101"/>
                  <a:gd name="T4" fmla="*/ 8 w 33"/>
                  <a:gd name="T5" fmla="*/ 10 h 101"/>
                  <a:gd name="T6" fmla="*/ 6 w 33"/>
                  <a:gd name="T7" fmla="*/ 13 h 101"/>
                  <a:gd name="T8" fmla="*/ 5 w 33"/>
                  <a:gd name="T9" fmla="*/ 16 h 101"/>
                  <a:gd name="T10" fmla="*/ 5 w 33"/>
                  <a:gd name="T11" fmla="*/ 95 h 101"/>
                  <a:gd name="T12" fmla="*/ 28 w 33"/>
                  <a:gd name="T13" fmla="*/ 95 h 101"/>
                  <a:gd name="T14" fmla="*/ 28 w 33"/>
                  <a:gd name="T15" fmla="*/ 16 h 101"/>
                  <a:gd name="T16" fmla="*/ 27 w 33"/>
                  <a:gd name="T17" fmla="*/ 13 h 101"/>
                  <a:gd name="T18" fmla="*/ 25 w 33"/>
                  <a:gd name="T19" fmla="*/ 10 h 101"/>
                  <a:gd name="T20" fmla="*/ 21 w 33"/>
                  <a:gd name="T21" fmla="*/ 8 h 101"/>
                  <a:gd name="T22" fmla="*/ 17 w 33"/>
                  <a:gd name="T23" fmla="*/ 7 h 101"/>
                  <a:gd name="T24" fmla="*/ 16 w 33"/>
                  <a:gd name="T25" fmla="*/ 7 h 101"/>
                  <a:gd name="T26" fmla="*/ 16 w 33"/>
                  <a:gd name="T27" fmla="*/ 0 h 101"/>
                  <a:gd name="T28" fmla="*/ 17 w 33"/>
                  <a:gd name="T29" fmla="*/ 0 h 101"/>
                  <a:gd name="T30" fmla="*/ 23 w 33"/>
                  <a:gd name="T31" fmla="*/ 1 h 101"/>
                  <a:gd name="T32" fmla="*/ 27 w 33"/>
                  <a:gd name="T33" fmla="*/ 3 h 101"/>
                  <a:gd name="T34" fmla="*/ 30 w 33"/>
                  <a:gd name="T35" fmla="*/ 8 h 101"/>
                  <a:gd name="T36" fmla="*/ 32 w 33"/>
                  <a:gd name="T37" fmla="*/ 12 h 101"/>
                  <a:gd name="T38" fmla="*/ 33 w 33"/>
                  <a:gd name="T39" fmla="*/ 16 h 101"/>
                  <a:gd name="T40" fmla="*/ 33 w 33"/>
                  <a:gd name="T41" fmla="*/ 101 h 101"/>
                  <a:gd name="T42" fmla="*/ 0 w 33"/>
                  <a:gd name="T43" fmla="*/ 101 h 101"/>
                  <a:gd name="T44" fmla="*/ 0 w 33"/>
                  <a:gd name="T45" fmla="*/ 16 h 101"/>
                  <a:gd name="T46" fmla="*/ 0 w 33"/>
                  <a:gd name="T47" fmla="*/ 12 h 101"/>
                  <a:gd name="T48" fmla="*/ 2 w 33"/>
                  <a:gd name="T49" fmla="*/ 8 h 101"/>
                  <a:gd name="T50" fmla="*/ 6 w 33"/>
                  <a:gd name="T51" fmla="*/ 3 h 101"/>
                  <a:gd name="T52" fmla="*/ 11 w 33"/>
                  <a:gd name="T53" fmla="*/ 1 h 101"/>
                  <a:gd name="T54" fmla="*/ 16 w 33"/>
                  <a:gd name="T5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3" h="101">
                    <a:moveTo>
                      <a:pt x="16" y="7"/>
                    </a:moveTo>
                    <a:lnTo>
                      <a:pt x="12" y="8"/>
                    </a:lnTo>
                    <a:lnTo>
                      <a:pt x="8" y="10"/>
                    </a:lnTo>
                    <a:lnTo>
                      <a:pt x="6" y="13"/>
                    </a:lnTo>
                    <a:lnTo>
                      <a:pt x="5" y="16"/>
                    </a:lnTo>
                    <a:lnTo>
                      <a:pt x="5" y="95"/>
                    </a:lnTo>
                    <a:lnTo>
                      <a:pt x="28" y="95"/>
                    </a:lnTo>
                    <a:lnTo>
                      <a:pt x="28" y="16"/>
                    </a:lnTo>
                    <a:lnTo>
                      <a:pt x="27" y="13"/>
                    </a:lnTo>
                    <a:lnTo>
                      <a:pt x="25" y="10"/>
                    </a:lnTo>
                    <a:lnTo>
                      <a:pt x="21" y="8"/>
                    </a:lnTo>
                    <a:lnTo>
                      <a:pt x="17" y="7"/>
                    </a:lnTo>
                    <a:lnTo>
                      <a:pt x="16" y="7"/>
                    </a:lnTo>
                    <a:close/>
                    <a:moveTo>
                      <a:pt x="16" y="0"/>
                    </a:moveTo>
                    <a:lnTo>
                      <a:pt x="17" y="0"/>
                    </a:lnTo>
                    <a:lnTo>
                      <a:pt x="23" y="1"/>
                    </a:lnTo>
                    <a:lnTo>
                      <a:pt x="27" y="3"/>
                    </a:lnTo>
                    <a:lnTo>
                      <a:pt x="30" y="8"/>
                    </a:lnTo>
                    <a:lnTo>
                      <a:pt x="32" y="12"/>
                    </a:lnTo>
                    <a:lnTo>
                      <a:pt x="33" y="16"/>
                    </a:lnTo>
                    <a:lnTo>
                      <a:pt x="33" y="101"/>
                    </a:lnTo>
                    <a:lnTo>
                      <a:pt x="0" y="101"/>
                    </a:lnTo>
                    <a:lnTo>
                      <a:pt x="0" y="16"/>
                    </a:lnTo>
                    <a:lnTo>
                      <a:pt x="0" y="12"/>
                    </a:lnTo>
                    <a:lnTo>
                      <a:pt x="2" y="8"/>
                    </a:lnTo>
                    <a:lnTo>
                      <a:pt x="6" y="3"/>
                    </a:lnTo>
                    <a:lnTo>
                      <a:pt x="11" y="1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5" name="Freeform 155"/>
              <p:cNvSpPr>
                <a:spLocks noEditPoints="1"/>
              </p:cNvSpPr>
              <p:nvPr/>
            </p:nvSpPr>
            <p:spPr bwMode="auto">
              <a:xfrm>
                <a:off x="8732838" y="4810126"/>
                <a:ext cx="55563" cy="196850"/>
              </a:xfrm>
              <a:custGeom>
                <a:avLst/>
                <a:gdLst>
                  <a:gd name="T0" fmla="*/ 17 w 35"/>
                  <a:gd name="T1" fmla="*/ 6 h 124"/>
                  <a:gd name="T2" fmla="*/ 12 w 35"/>
                  <a:gd name="T3" fmla="*/ 7 h 124"/>
                  <a:gd name="T4" fmla="*/ 9 w 35"/>
                  <a:gd name="T5" fmla="*/ 9 h 124"/>
                  <a:gd name="T6" fmla="*/ 7 w 35"/>
                  <a:gd name="T7" fmla="*/ 12 h 124"/>
                  <a:gd name="T8" fmla="*/ 7 w 35"/>
                  <a:gd name="T9" fmla="*/ 17 h 124"/>
                  <a:gd name="T10" fmla="*/ 7 w 35"/>
                  <a:gd name="T11" fmla="*/ 118 h 124"/>
                  <a:gd name="T12" fmla="*/ 28 w 35"/>
                  <a:gd name="T13" fmla="*/ 118 h 124"/>
                  <a:gd name="T14" fmla="*/ 28 w 35"/>
                  <a:gd name="T15" fmla="*/ 17 h 124"/>
                  <a:gd name="T16" fmla="*/ 27 w 35"/>
                  <a:gd name="T17" fmla="*/ 12 h 124"/>
                  <a:gd name="T18" fmla="*/ 25 w 35"/>
                  <a:gd name="T19" fmla="*/ 9 h 124"/>
                  <a:gd name="T20" fmla="*/ 22 w 35"/>
                  <a:gd name="T21" fmla="*/ 7 h 124"/>
                  <a:gd name="T22" fmla="*/ 19 w 35"/>
                  <a:gd name="T23" fmla="*/ 6 h 124"/>
                  <a:gd name="T24" fmla="*/ 17 w 35"/>
                  <a:gd name="T25" fmla="*/ 6 h 124"/>
                  <a:gd name="T26" fmla="*/ 17 w 35"/>
                  <a:gd name="T27" fmla="*/ 0 h 124"/>
                  <a:gd name="T28" fmla="*/ 19 w 35"/>
                  <a:gd name="T29" fmla="*/ 0 h 124"/>
                  <a:gd name="T30" fmla="*/ 24 w 35"/>
                  <a:gd name="T31" fmla="*/ 0 h 124"/>
                  <a:gd name="T32" fmla="*/ 28 w 35"/>
                  <a:gd name="T33" fmla="*/ 2 h 124"/>
                  <a:gd name="T34" fmla="*/ 32 w 35"/>
                  <a:gd name="T35" fmla="*/ 7 h 124"/>
                  <a:gd name="T36" fmla="*/ 34 w 35"/>
                  <a:gd name="T37" fmla="*/ 11 h 124"/>
                  <a:gd name="T38" fmla="*/ 35 w 35"/>
                  <a:gd name="T39" fmla="*/ 17 h 124"/>
                  <a:gd name="T40" fmla="*/ 35 w 35"/>
                  <a:gd name="T41" fmla="*/ 124 h 124"/>
                  <a:gd name="T42" fmla="*/ 0 w 35"/>
                  <a:gd name="T43" fmla="*/ 124 h 124"/>
                  <a:gd name="T44" fmla="*/ 0 w 35"/>
                  <a:gd name="T45" fmla="*/ 17 h 124"/>
                  <a:gd name="T46" fmla="*/ 1 w 35"/>
                  <a:gd name="T47" fmla="*/ 11 h 124"/>
                  <a:gd name="T48" fmla="*/ 4 w 35"/>
                  <a:gd name="T49" fmla="*/ 7 h 124"/>
                  <a:gd name="T50" fmla="*/ 7 w 35"/>
                  <a:gd name="T51" fmla="*/ 2 h 124"/>
                  <a:gd name="T52" fmla="*/ 11 w 35"/>
                  <a:gd name="T53" fmla="*/ 0 h 124"/>
                  <a:gd name="T54" fmla="*/ 17 w 35"/>
                  <a:gd name="T55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" h="124">
                    <a:moveTo>
                      <a:pt x="17" y="6"/>
                    </a:moveTo>
                    <a:lnTo>
                      <a:pt x="12" y="7"/>
                    </a:lnTo>
                    <a:lnTo>
                      <a:pt x="9" y="9"/>
                    </a:lnTo>
                    <a:lnTo>
                      <a:pt x="7" y="12"/>
                    </a:lnTo>
                    <a:lnTo>
                      <a:pt x="7" y="17"/>
                    </a:lnTo>
                    <a:lnTo>
                      <a:pt x="7" y="118"/>
                    </a:lnTo>
                    <a:lnTo>
                      <a:pt x="28" y="118"/>
                    </a:lnTo>
                    <a:lnTo>
                      <a:pt x="28" y="17"/>
                    </a:lnTo>
                    <a:lnTo>
                      <a:pt x="27" y="12"/>
                    </a:lnTo>
                    <a:lnTo>
                      <a:pt x="25" y="9"/>
                    </a:lnTo>
                    <a:lnTo>
                      <a:pt x="22" y="7"/>
                    </a:lnTo>
                    <a:lnTo>
                      <a:pt x="19" y="6"/>
                    </a:lnTo>
                    <a:lnTo>
                      <a:pt x="17" y="6"/>
                    </a:lnTo>
                    <a:close/>
                    <a:moveTo>
                      <a:pt x="17" y="0"/>
                    </a:moveTo>
                    <a:lnTo>
                      <a:pt x="19" y="0"/>
                    </a:lnTo>
                    <a:lnTo>
                      <a:pt x="24" y="0"/>
                    </a:lnTo>
                    <a:lnTo>
                      <a:pt x="28" y="2"/>
                    </a:lnTo>
                    <a:lnTo>
                      <a:pt x="32" y="7"/>
                    </a:lnTo>
                    <a:lnTo>
                      <a:pt x="34" y="11"/>
                    </a:lnTo>
                    <a:lnTo>
                      <a:pt x="35" y="17"/>
                    </a:lnTo>
                    <a:lnTo>
                      <a:pt x="35" y="124"/>
                    </a:lnTo>
                    <a:lnTo>
                      <a:pt x="0" y="124"/>
                    </a:lnTo>
                    <a:lnTo>
                      <a:pt x="0" y="17"/>
                    </a:lnTo>
                    <a:lnTo>
                      <a:pt x="1" y="11"/>
                    </a:lnTo>
                    <a:lnTo>
                      <a:pt x="4" y="7"/>
                    </a:lnTo>
                    <a:lnTo>
                      <a:pt x="7" y="2"/>
                    </a:lnTo>
                    <a:lnTo>
                      <a:pt x="11" y="0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6" name="Freeform 156"/>
              <p:cNvSpPr>
                <a:spLocks noEditPoints="1"/>
              </p:cNvSpPr>
              <p:nvPr/>
            </p:nvSpPr>
            <p:spPr bwMode="auto">
              <a:xfrm>
                <a:off x="8418513" y="4619626"/>
                <a:ext cx="469900" cy="552450"/>
              </a:xfrm>
              <a:custGeom>
                <a:avLst/>
                <a:gdLst>
                  <a:gd name="T0" fmla="*/ 82 w 296"/>
                  <a:gd name="T1" fmla="*/ 330 h 348"/>
                  <a:gd name="T2" fmla="*/ 80 w 296"/>
                  <a:gd name="T3" fmla="*/ 335 h 348"/>
                  <a:gd name="T4" fmla="*/ 84 w 296"/>
                  <a:gd name="T5" fmla="*/ 342 h 348"/>
                  <a:gd name="T6" fmla="*/ 211 w 296"/>
                  <a:gd name="T7" fmla="*/ 342 h 348"/>
                  <a:gd name="T8" fmla="*/ 216 w 296"/>
                  <a:gd name="T9" fmla="*/ 335 h 348"/>
                  <a:gd name="T10" fmla="*/ 213 w 296"/>
                  <a:gd name="T11" fmla="*/ 330 h 348"/>
                  <a:gd name="T12" fmla="*/ 86 w 296"/>
                  <a:gd name="T13" fmla="*/ 328 h 348"/>
                  <a:gd name="T14" fmla="*/ 183 w 296"/>
                  <a:gd name="T15" fmla="*/ 321 h 348"/>
                  <a:gd name="T16" fmla="*/ 29 w 296"/>
                  <a:gd name="T17" fmla="*/ 109 h 348"/>
                  <a:gd name="T18" fmla="*/ 267 w 296"/>
                  <a:gd name="T19" fmla="*/ 109 h 348"/>
                  <a:gd name="T20" fmla="*/ 137 w 296"/>
                  <a:gd name="T21" fmla="*/ 143 h 348"/>
                  <a:gd name="T22" fmla="*/ 88 w 296"/>
                  <a:gd name="T23" fmla="*/ 121 h 348"/>
                  <a:gd name="T24" fmla="*/ 39 w 296"/>
                  <a:gd name="T25" fmla="*/ 109 h 348"/>
                  <a:gd name="T26" fmla="*/ 10 w 296"/>
                  <a:gd name="T27" fmla="*/ 92 h 348"/>
                  <a:gd name="T28" fmla="*/ 6 w 296"/>
                  <a:gd name="T29" fmla="*/ 99 h 348"/>
                  <a:gd name="T30" fmla="*/ 7 w 296"/>
                  <a:gd name="T31" fmla="*/ 271 h 348"/>
                  <a:gd name="T32" fmla="*/ 283 w 296"/>
                  <a:gd name="T33" fmla="*/ 273 h 348"/>
                  <a:gd name="T34" fmla="*/ 289 w 296"/>
                  <a:gd name="T35" fmla="*/ 269 h 348"/>
                  <a:gd name="T36" fmla="*/ 289 w 296"/>
                  <a:gd name="T37" fmla="*/ 95 h 348"/>
                  <a:gd name="T38" fmla="*/ 283 w 296"/>
                  <a:gd name="T39" fmla="*/ 91 h 348"/>
                  <a:gd name="T40" fmla="*/ 147 w 296"/>
                  <a:gd name="T41" fmla="*/ 104 h 348"/>
                  <a:gd name="T42" fmla="*/ 23 w 296"/>
                  <a:gd name="T43" fmla="*/ 261 h 348"/>
                  <a:gd name="T44" fmla="*/ 22 w 296"/>
                  <a:gd name="T45" fmla="*/ 97 h 348"/>
                  <a:gd name="T46" fmla="*/ 88 w 296"/>
                  <a:gd name="T47" fmla="*/ 5 h 348"/>
                  <a:gd name="T48" fmla="*/ 33 w 296"/>
                  <a:gd name="T49" fmla="*/ 21 h 348"/>
                  <a:gd name="T50" fmla="*/ 10 w 296"/>
                  <a:gd name="T51" fmla="*/ 60 h 348"/>
                  <a:gd name="T52" fmla="*/ 33 w 296"/>
                  <a:gd name="T53" fmla="*/ 99 h 348"/>
                  <a:gd name="T54" fmla="*/ 88 w 296"/>
                  <a:gd name="T55" fmla="*/ 115 h 348"/>
                  <a:gd name="T56" fmla="*/ 105 w 296"/>
                  <a:gd name="T57" fmla="*/ 114 h 348"/>
                  <a:gd name="T58" fmla="*/ 129 w 296"/>
                  <a:gd name="T59" fmla="*/ 107 h 348"/>
                  <a:gd name="T60" fmla="*/ 164 w 296"/>
                  <a:gd name="T61" fmla="*/ 75 h 348"/>
                  <a:gd name="T62" fmla="*/ 155 w 296"/>
                  <a:gd name="T63" fmla="*/ 32 h 348"/>
                  <a:gd name="T64" fmla="*/ 108 w 296"/>
                  <a:gd name="T65" fmla="*/ 7 h 348"/>
                  <a:gd name="T66" fmla="*/ 110 w 296"/>
                  <a:gd name="T67" fmla="*/ 2 h 348"/>
                  <a:gd name="T68" fmla="*/ 160 w 296"/>
                  <a:gd name="T69" fmla="*/ 29 h 348"/>
                  <a:gd name="T70" fmla="*/ 170 w 296"/>
                  <a:gd name="T71" fmla="*/ 74 h 348"/>
                  <a:gd name="T72" fmla="*/ 287 w 296"/>
                  <a:gd name="T73" fmla="*/ 85 h 348"/>
                  <a:gd name="T74" fmla="*/ 295 w 296"/>
                  <a:gd name="T75" fmla="*/ 94 h 348"/>
                  <a:gd name="T76" fmla="*/ 295 w 296"/>
                  <a:gd name="T77" fmla="*/ 270 h 348"/>
                  <a:gd name="T78" fmla="*/ 287 w 296"/>
                  <a:gd name="T79" fmla="*/ 279 h 348"/>
                  <a:gd name="T80" fmla="*/ 190 w 296"/>
                  <a:gd name="T81" fmla="*/ 321 h 348"/>
                  <a:gd name="T82" fmla="*/ 217 w 296"/>
                  <a:gd name="T83" fmla="*/ 323 h 348"/>
                  <a:gd name="T84" fmla="*/ 222 w 296"/>
                  <a:gd name="T85" fmla="*/ 334 h 348"/>
                  <a:gd name="T86" fmla="*/ 219 w 296"/>
                  <a:gd name="T87" fmla="*/ 343 h 348"/>
                  <a:gd name="T88" fmla="*/ 209 w 296"/>
                  <a:gd name="T89" fmla="*/ 348 h 348"/>
                  <a:gd name="T90" fmla="*/ 79 w 296"/>
                  <a:gd name="T91" fmla="*/ 346 h 348"/>
                  <a:gd name="T92" fmla="*/ 73 w 296"/>
                  <a:gd name="T93" fmla="*/ 335 h 348"/>
                  <a:gd name="T94" fmla="*/ 77 w 296"/>
                  <a:gd name="T95" fmla="*/ 327 h 348"/>
                  <a:gd name="T96" fmla="*/ 86 w 296"/>
                  <a:gd name="T97" fmla="*/ 321 h 348"/>
                  <a:gd name="T98" fmla="*/ 13 w 296"/>
                  <a:gd name="T99" fmla="*/ 279 h 348"/>
                  <a:gd name="T100" fmla="*/ 2 w 296"/>
                  <a:gd name="T101" fmla="*/ 274 h 348"/>
                  <a:gd name="T102" fmla="*/ 0 w 296"/>
                  <a:gd name="T103" fmla="*/ 99 h 348"/>
                  <a:gd name="T104" fmla="*/ 5 w 296"/>
                  <a:gd name="T105" fmla="*/ 88 h 348"/>
                  <a:gd name="T106" fmla="*/ 6 w 296"/>
                  <a:gd name="T107" fmla="*/ 74 h 348"/>
                  <a:gd name="T108" fmla="*/ 16 w 296"/>
                  <a:gd name="T109" fmla="*/ 29 h 348"/>
                  <a:gd name="T110" fmla="*/ 66 w 296"/>
                  <a:gd name="T111" fmla="*/ 2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96" h="348">
                    <a:moveTo>
                      <a:pt x="86" y="328"/>
                    </a:moveTo>
                    <a:lnTo>
                      <a:pt x="84" y="328"/>
                    </a:lnTo>
                    <a:lnTo>
                      <a:pt x="82" y="330"/>
                    </a:lnTo>
                    <a:lnTo>
                      <a:pt x="80" y="332"/>
                    </a:lnTo>
                    <a:lnTo>
                      <a:pt x="80" y="334"/>
                    </a:lnTo>
                    <a:lnTo>
                      <a:pt x="80" y="335"/>
                    </a:lnTo>
                    <a:lnTo>
                      <a:pt x="80" y="339"/>
                    </a:lnTo>
                    <a:lnTo>
                      <a:pt x="82" y="341"/>
                    </a:lnTo>
                    <a:lnTo>
                      <a:pt x="84" y="342"/>
                    </a:lnTo>
                    <a:lnTo>
                      <a:pt x="86" y="343"/>
                    </a:lnTo>
                    <a:lnTo>
                      <a:pt x="209" y="343"/>
                    </a:lnTo>
                    <a:lnTo>
                      <a:pt x="211" y="342"/>
                    </a:lnTo>
                    <a:lnTo>
                      <a:pt x="213" y="341"/>
                    </a:lnTo>
                    <a:lnTo>
                      <a:pt x="216" y="339"/>
                    </a:lnTo>
                    <a:lnTo>
                      <a:pt x="216" y="335"/>
                    </a:lnTo>
                    <a:lnTo>
                      <a:pt x="216" y="334"/>
                    </a:lnTo>
                    <a:lnTo>
                      <a:pt x="216" y="332"/>
                    </a:lnTo>
                    <a:lnTo>
                      <a:pt x="213" y="330"/>
                    </a:lnTo>
                    <a:lnTo>
                      <a:pt x="211" y="328"/>
                    </a:lnTo>
                    <a:lnTo>
                      <a:pt x="209" y="328"/>
                    </a:lnTo>
                    <a:lnTo>
                      <a:pt x="86" y="328"/>
                    </a:lnTo>
                    <a:close/>
                    <a:moveTo>
                      <a:pt x="113" y="279"/>
                    </a:moveTo>
                    <a:lnTo>
                      <a:pt x="113" y="321"/>
                    </a:lnTo>
                    <a:lnTo>
                      <a:pt x="183" y="321"/>
                    </a:lnTo>
                    <a:lnTo>
                      <a:pt x="183" y="279"/>
                    </a:lnTo>
                    <a:lnTo>
                      <a:pt x="113" y="279"/>
                    </a:lnTo>
                    <a:close/>
                    <a:moveTo>
                      <a:pt x="29" y="109"/>
                    </a:moveTo>
                    <a:lnTo>
                      <a:pt x="29" y="255"/>
                    </a:lnTo>
                    <a:lnTo>
                      <a:pt x="267" y="255"/>
                    </a:lnTo>
                    <a:lnTo>
                      <a:pt x="267" y="109"/>
                    </a:lnTo>
                    <a:lnTo>
                      <a:pt x="137" y="109"/>
                    </a:lnTo>
                    <a:lnTo>
                      <a:pt x="133" y="112"/>
                    </a:lnTo>
                    <a:lnTo>
                      <a:pt x="137" y="143"/>
                    </a:lnTo>
                    <a:lnTo>
                      <a:pt x="104" y="120"/>
                    </a:lnTo>
                    <a:lnTo>
                      <a:pt x="95" y="121"/>
                    </a:lnTo>
                    <a:lnTo>
                      <a:pt x="88" y="121"/>
                    </a:lnTo>
                    <a:lnTo>
                      <a:pt x="70" y="120"/>
                    </a:lnTo>
                    <a:lnTo>
                      <a:pt x="54" y="116"/>
                    </a:lnTo>
                    <a:lnTo>
                      <a:pt x="39" y="109"/>
                    </a:lnTo>
                    <a:lnTo>
                      <a:pt x="29" y="109"/>
                    </a:lnTo>
                    <a:close/>
                    <a:moveTo>
                      <a:pt x="13" y="91"/>
                    </a:moveTo>
                    <a:lnTo>
                      <a:pt x="10" y="92"/>
                    </a:lnTo>
                    <a:lnTo>
                      <a:pt x="7" y="93"/>
                    </a:lnTo>
                    <a:lnTo>
                      <a:pt x="6" y="95"/>
                    </a:lnTo>
                    <a:lnTo>
                      <a:pt x="6" y="99"/>
                    </a:lnTo>
                    <a:lnTo>
                      <a:pt x="6" y="266"/>
                    </a:lnTo>
                    <a:lnTo>
                      <a:pt x="6" y="269"/>
                    </a:lnTo>
                    <a:lnTo>
                      <a:pt x="7" y="271"/>
                    </a:lnTo>
                    <a:lnTo>
                      <a:pt x="10" y="272"/>
                    </a:lnTo>
                    <a:lnTo>
                      <a:pt x="13" y="273"/>
                    </a:lnTo>
                    <a:lnTo>
                      <a:pt x="283" y="273"/>
                    </a:lnTo>
                    <a:lnTo>
                      <a:pt x="285" y="272"/>
                    </a:lnTo>
                    <a:lnTo>
                      <a:pt x="287" y="271"/>
                    </a:lnTo>
                    <a:lnTo>
                      <a:pt x="289" y="269"/>
                    </a:lnTo>
                    <a:lnTo>
                      <a:pt x="289" y="266"/>
                    </a:lnTo>
                    <a:lnTo>
                      <a:pt x="289" y="99"/>
                    </a:lnTo>
                    <a:lnTo>
                      <a:pt x="289" y="95"/>
                    </a:lnTo>
                    <a:lnTo>
                      <a:pt x="287" y="93"/>
                    </a:lnTo>
                    <a:lnTo>
                      <a:pt x="285" y="92"/>
                    </a:lnTo>
                    <a:lnTo>
                      <a:pt x="283" y="91"/>
                    </a:lnTo>
                    <a:lnTo>
                      <a:pt x="160" y="91"/>
                    </a:lnTo>
                    <a:lnTo>
                      <a:pt x="154" y="97"/>
                    </a:lnTo>
                    <a:lnTo>
                      <a:pt x="147" y="104"/>
                    </a:lnTo>
                    <a:lnTo>
                      <a:pt x="272" y="104"/>
                    </a:lnTo>
                    <a:lnTo>
                      <a:pt x="272" y="261"/>
                    </a:lnTo>
                    <a:lnTo>
                      <a:pt x="23" y="261"/>
                    </a:lnTo>
                    <a:lnTo>
                      <a:pt x="23" y="104"/>
                    </a:lnTo>
                    <a:lnTo>
                      <a:pt x="29" y="104"/>
                    </a:lnTo>
                    <a:lnTo>
                      <a:pt x="22" y="97"/>
                    </a:lnTo>
                    <a:lnTo>
                      <a:pt x="16" y="91"/>
                    </a:lnTo>
                    <a:lnTo>
                      <a:pt x="13" y="91"/>
                    </a:lnTo>
                    <a:close/>
                    <a:moveTo>
                      <a:pt x="88" y="5"/>
                    </a:moveTo>
                    <a:lnTo>
                      <a:pt x="67" y="7"/>
                    </a:lnTo>
                    <a:lnTo>
                      <a:pt x="48" y="13"/>
                    </a:lnTo>
                    <a:lnTo>
                      <a:pt x="33" y="21"/>
                    </a:lnTo>
                    <a:lnTo>
                      <a:pt x="21" y="32"/>
                    </a:lnTo>
                    <a:lnTo>
                      <a:pt x="13" y="45"/>
                    </a:lnTo>
                    <a:lnTo>
                      <a:pt x="10" y="60"/>
                    </a:lnTo>
                    <a:lnTo>
                      <a:pt x="13" y="75"/>
                    </a:lnTo>
                    <a:lnTo>
                      <a:pt x="21" y="88"/>
                    </a:lnTo>
                    <a:lnTo>
                      <a:pt x="33" y="99"/>
                    </a:lnTo>
                    <a:lnTo>
                      <a:pt x="48" y="107"/>
                    </a:lnTo>
                    <a:lnTo>
                      <a:pt x="67" y="113"/>
                    </a:lnTo>
                    <a:lnTo>
                      <a:pt x="88" y="115"/>
                    </a:lnTo>
                    <a:lnTo>
                      <a:pt x="96" y="115"/>
                    </a:lnTo>
                    <a:lnTo>
                      <a:pt x="104" y="114"/>
                    </a:lnTo>
                    <a:lnTo>
                      <a:pt x="105" y="114"/>
                    </a:lnTo>
                    <a:lnTo>
                      <a:pt x="130" y="131"/>
                    </a:lnTo>
                    <a:lnTo>
                      <a:pt x="127" y="108"/>
                    </a:lnTo>
                    <a:lnTo>
                      <a:pt x="129" y="107"/>
                    </a:lnTo>
                    <a:lnTo>
                      <a:pt x="144" y="99"/>
                    </a:lnTo>
                    <a:lnTo>
                      <a:pt x="156" y="87"/>
                    </a:lnTo>
                    <a:lnTo>
                      <a:pt x="164" y="75"/>
                    </a:lnTo>
                    <a:lnTo>
                      <a:pt x="166" y="60"/>
                    </a:lnTo>
                    <a:lnTo>
                      <a:pt x="162" y="45"/>
                    </a:lnTo>
                    <a:lnTo>
                      <a:pt x="155" y="32"/>
                    </a:lnTo>
                    <a:lnTo>
                      <a:pt x="143" y="21"/>
                    </a:lnTo>
                    <a:lnTo>
                      <a:pt x="127" y="13"/>
                    </a:lnTo>
                    <a:lnTo>
                      <a:pt x="108" y="7"/>
                    </a:lnTo>
                    <a:lnTo>
                      <a:pt x="88" y="5"/>
                    </a:lnTo>
                    <a:close/>
                    <a:moveTo>
                      <a:pt x="88" y="0"/>
                    </a:moveTo>
                    <a:lnTo>
                      <a:pt x="110" y="2"/>
                    </a:lnTo>
                    <a:lnTo>
                      <a:pt x="130" y="7"/>
                    </a:lnTo>
                    <a:lnTo>
                      <a:pt x="147" y="17"/>
                    </a:lnTo>
                    <a:lnTo>
                      <a:pt x="160" y="29"/>
                    </a:lnTo>
                    <a:lnTo>
                      <a:pt x="169" y="44"/>
                    </a:lnTo>
                    <a:lnTo>
                      <a:pt x="171" y="60"/>
                    </a:lnTo>
                    <a:lnTo>
                      <a:pt x="170" y="74"/>
                    </a:lnTo>
                    <a:lnTo>
                      <a:pt x="165" y="85"/>
                    </a:lnTo>
                    <a:lnTo>
                      <a:pt x="283" y="85"/>
                    </a:lnTo>
                    <a:lnTo>
                      <a:pt x="287" y="85"/>
                    </a:lnTo>
                    <a:lnTo>
                      <a:pt x="291" y="88"/>
                    </a:lnTo>
                    <a:lnTo>
                      <a:pt x="294" y="91"/>
                    </a:lnTo>
                    <a:lnTo>
                      <a:pt x="295" y="94"/>
                    </a:lnTo>
                    <a:lnTo>
                      <a:pt x="296" y="99"/>
                    </a:lnTo>
                    <a:lnTo>
                      <a:pt x="296" y="266"/>
                    </a:lnTo>
                    <a:lnTo>
                      <a:pt x="295" y="270"/>
                    </a:lnTo>
                    <a:lnTo>
                      <a:pt x="294" y="274"/>
                    </a:lnTo>
                    <a:lnTo>
                      <a:pt x="291" y="277"/>
                    </a:lnTo>
                    <a:lnTo>
                      <a:pt x="287" y="279"/>
                    </a:lnTo>
                    <a:lnTo>
                      <a:pt x="283" y="279"/>
                    </a:lnTo>
                    <a:lnTo>
                      <a:pt x="190" y="279"/>
                    </a:lnTo>
                    <a:lnTo>
                      <a:pt x="190" y="321"/>
                    </a:lnTo>
                    <a:lnTo>
                      <a:pt x="209" y="321"/>
                    </a:lnTo>
                    <a:lnTo>
                      <a:pt x="212" y="322"/>
                    </a:lnTo>
                    <a:lnTo>
                      <a:pt x="217" y="323"/>
                    </a:lnTo>
                    <a:lnTo>
                      <a:pt x="219" y="327"/>
                    </a:lnTo>
                    <a:lnTo>
                      <a:pt x="221" y="330"/>
                    </a:lnTo>
                    <a:lnTo>
                      <a:pt x="222" y="334"/>
                    </a:lnTo>
                    <a:lnTo>
                      <a:pt x="222" y="335"/>
                    </a:lnTo>
                    <a:lnTo>
                      <a:pt x="221" y="340"/>
                    </a:lnTo>
                    <a:lnTo>
                      <a:pt x="219" y="343"/>
                    </a:lnTo>
                    <a:lnTo>
                      <a:pt x="217" y="346"/>
                    </a:lnTo>
                    <a:lnTo>
                      <a:pt x="212" y="348"/>
                    </a:lnTo>
                    <a:lnTo>
                      <a:pt x="209" y="348"/>
                    </a:lnTo>
                    <a:lnTo>
                      <a:pt x="86" y="348"/>
                    </a:lnTo>
                    <a:lnTo>
                      <a:pt x="82" y="348"/>
                    </a:lnTo>
                    <a:lnTo>
                      <a:pt x="79" y="346"/>
                    </a:lnTo>
                    <a:lnTo>
                      <a:pt x="77" y="343"/>
                    </a:lnTo>
                    <a:lnTo>
                      <a:pt x="75" y="340"/>
                    </a:lnTo>
                    <a:lnTo>
                      <a:pt x="73" y="335"/>
                    </a:lnTo>
                    <a:lnTo>
                      <a:pt x="73" y="334"/>
                    </a:lnTo>
                    <a:lnTo>
                      <a:pt x="75" y="330"/>
                    </a:lnTo>
                    <a:lnTo>
                      <a:pt x="77" y="327"/>
                    </a:lnTo>
                    <a:lnTo>
                      <a:pt x="79" y="323"/>
                    </a:lnTo>
                    <a:lnTo>
                      <a:pt x="82" y="322"/>
                    </a:lnTo>
                    <a:lnTo>
                      <a:pt x="86" y="321"/>
                    </a:lnTo>
                    <a:lnTo>
                      <a:pt x="106" y="321"/>
                    </a:lnTo>
                    <a:lnTo>
                      <a:pt x="106" y="279"/>
                    </a:lnTo>
                    <a:lnTo>
                      <a:pt x="13" y="279"/>
                    </a:lnTo>
                    <a:lnTo>
                      <a:pt x="8" y="279"/>
                    </a:lnTo>
                    <a:lnTo>
                      <a:pt x="5" y="277"/>
                    </a:lnTo>
                    <a:lnTo>
                      <a:pt x="2" y="274"/>
                    </a:lnTo>
                    <a:lnTo>
                      <a:pt x="1" y="270"/>
                    </a:lnTo>
                    <a:lnTo>
                      <a:pt x="0" y="266"/>
                    </a:lnTo>
                    <a:lnTo>
                      <a:pt x="0" y="99"/>
                    </a:lnTo>
                    <a:lnTo>
                      <a:pt x="1" y="94"/>
                    </a:lnTo>
                    <a:lnTo>
                      <a:pt x="2" y="91"/>
                    </a:lnTo>
                    <a:lnTo>
                      <a:pt x="5" y="88"/>
                    </a:lnTo>
                    <a:lnTo>
                      <a:pt x="8" y="87"/>
                    </a:lnTo>
                    <a:lnTo>
                      <a:pt x="12" y="85"/>
                    </a:lnTo>
                    <a:lnTo>
                      <a:pt x="6" y="74"/>
                    </a:lnTo>
                    <a:lnTo>
                      <a:pt x="4" y="60"/>
                    </a:lnTo>
                    <a:lnTo>
                      <a:pt x="7" y="44"/>
                    </a:lnTo>
                    <a:lnTo>
                      <a:pt x="16" y="29"/>
                    </a:lnTo>
                    <a:lnTo>
                      <a:pt x="29" y="17"/>
                    </a:lnTo>
                    <a:lnTo>
                      <a:pt x="45" y="7"/>
                    </a:lnTo>
                    <a:lnTo>
                      <a:pt x="66" y="2"/>
                    </a:lnTo>
                    <a:lnTo>
                      <a:pt x="8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09" name="组合 208"/>
            <p:cNvGrpSpPr/>
            <p:nvPr/>
          </p:nvGrpSpPr>
          <p:grpSpPr>
            <a:xfrm>
              <a:off x="2692946" y="4096380"/>
              <a:ext cx="496430" cy="656681"/>
              <a:chOff x="3883026" y="4608513"/>
              <a:chExt cx="452438" cy="598488"/>
            </a:xfrm>
            <a:grpFill/>
          </p:grpSpPr>
          <p:sp>
            <p:nvSpPr>
              <p:cNvPr id="181" name="Freeform 138"/>
              <p:cNvSpPr>
                <a:spLocks noEditPoints="1"/>
              </p:cNvSpPr>
              <p:nvPr/>
            </p:nvSpPr>
            <p:spPr bwMode="auto">
              <a:xfrm>
                <a:off x="3883026" y="4760913"/>
                <a:ext cx="354013" cy="446088"/>
              </a:xfrm>
              <a:custGeom>
                <a:avLst/>
                <a:gdLst>
                  <a:gd name="T0" fmla="*/ 103 w 223"/>
                  <a:gd name="T1" fmla="*/ 10 h 281"/>
                  <a:gd name="T2" fmla="*/ 64 w 223"/>
                  <a:gd name="T3" fmla="*/ 32 h 281"/>
                  <a:gd name="T4" fmla="*/ 41 w 223"/>
                  <a:gd name="T5" fmla="*/ 71 h 281"/>
                  <a:gd name="T6" fmla="*/ 37 w 223"/>
                  <a:gd name="T7" fmla="*/ 120 h 281"/>
                  <a:gd name="T8" fmla="*/ 37 w 223"/>
                  <a:gd name="T9" fmla="*/ 169 h 281"/>
                  <a:gd name="T10" fmla="*/ 43 w 223"/>
                  <a:gd name="T11" fmla="*/ 228 h 281"/>
                  <a:gd name="T12" fmla="*/ 72 w 223"/>
                  <a:gd name="T13" fmla="*/ 228 h 281"/>
                  <a:gd name="T14" fmla="*/ 92 w 223"/>
                  <a:gd name="T15" fmla="*/ 227 h 281"/>
                  <a:gd name="T16" fmla="*/ 216 w 223"/>
                  <a:gd name="T17" fmla="*/ 276 h 281"/>
                  <a:gd name="T18" fmla="*/ 190 w 223"/>
                  <a:gd name="T19" fmla="*/ 174 h 281"/>
                  <a:gd name="T20" fmla="*/ 198 w 223"/>
                  <a:gd name="T21" fmla="*/ 159 h 281"/>
                  <a:gd name="T22" fmla="*/ 210 w 223"/>
                  <a:gd name="T23" fmla="*/ 132 h 281"/>
                  <a:gd name="T24" fmla="*/ 216 w 223"/>
                  <a:gd name="T25" fmla="*/ 95 h 281"/>
                  <a:gd name="T26" fmla="*/ 204 w 223"/>
                  <a:gd name="T27" fmla="*/ 50 h 281"/>
                  <a:gd name="T28" fmla="*/ 171 w 223"/>
                  <a:gd name="T29" fmla="*/ 18 h 281"/>
                  <a:gd name="T30" fmla="*/ 127 w 223"/>
                  <a:gd name="T31" fmla="*/ 6 h 281"/>
                  <a:gd name="T32" fmla="*/ 148 w 223"/>
                  <a:gd name="T33" fmla="*/ 2 h 281"/>
                  <a:gd name="T34" fmla="*/ 186 w 223"/>
                  <a:gd name="T35" fmla="*/ 20 h 281"/>
                  <a:gd name="T36" fmla="*/ 212 w 223"/>
                  <a:gd name="T37" fmla="*/ 53 h 281"/>
                  <a:gd name="T38" fmla="*/ 222 w 223"/>
                  <a:gd name="T39" fmla="*/ 95 h 281"/>
                  <a:gd name="T40" fmla="*/ 216 w 223"/>
                  <a:gd name="T41" fmla="*/ 133 h 281"/>
                  <a:gd name="T42" fmla="*/ 204 w 223"/>
                  <a:gd name="T43" fmla="*/ 162 h 281"/>
                  <a:gd name="T44" fmla="*/ 195 w 223"/>
                  <a:gd name="T45" fmla="*/ 176 h 281"/>
                  <a:gd name="T46" fmla="*/ 96 w 223"/>
                  <a:gd name="T47" fmla="*/ 281 h 281"/>
                  <a:gd name="T48" fmla="*/ 54 w 223"/>
                  <a:gd name="T49" fmla="*/ 234 h 281"/>
                  <a:gd name="T50" fmla="*/ 36 w 223"/>
                  <a:gd name="T51" fmla="*/ 233 h 281"/>
                  <a:gd name="T52" fmla="*/ 30 w 223"/>
                  <a:gd name="T53" fmla="*/ 233 h 281"/>
                  <a:gd name="T54" fmla="*/ 0 w 223"/>
                  <a:gd name="T55" fmla="*/ 176 h 281"/>
                  <a:gd name="T56" fmla="*/ 31 w 223"/>
                  <a:gd name="T57" fmla="*/ 95 h 281"/>
                  <a:gd name="T58" fmla="*/ 41 w 223"/>
                  <a:gd name="T59" fmla="*/ 53 h 281"/>
                  <a:gd name="T60" fmla="*/ 67 w 223"/>
                  <a:gd name="T61" fmla="*/ 20 h 281"/>
                  <a:gd name="T62" fmla="*/ 105 w 223"/>
                  <a:gd name="T63" fmla="*/ 2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23" h="281">
                    <a:moveTo>
                      <a:pt x="127" y="6"/>
                    </a:moveTo>
                    <a:lnTo>
                      <a:pt x="103" y="10"/>
                    </a:lnTo>
                    <a:lnTo>
                      <a:pt x="81" y="18"/>
                    </a:lnTo>
                    <a:lnTo>
                      <a:pt x="64" y="32"/>
                    </a:lnTo>
                    <a:lnTo>
                      <a:pt x="50" y="50"/>
                    </a:lnTo>
                    <a:lnTo>
                      <a:pt x="41" y="71"/>
                    </a:lnTo>
                    <a:lnTo>
                      <a:pt x="38" y="95"/>
                    </a:lnTo>
                    <a:lnTo>
                      <a:pt x="37" y="120"/>
                    </a:lnTo>
                    <a:lnTo>
                      <a:pt x="9" y="169"/>
                    </a:lnTo>
                    <a:lnTo>
                      <a:pt x="37" y="169"/>
                    </a:lnTo>
                    <a:lnTo>
                      <a:pt x="36" y="228"/>
                    </a:lnTo>
                    <a:lnTo>
                      <a:pt x="43" y="228"/>
                    </a:lnTo>
                    <a:lnTo>
                      <a:pt x="54" y="228"/>
                    </a:lnTo>
                    <a:lnTo>
                      <a:pt x="72" y="228"/>
                    </a:lnTo>
                    <a:lnTo>
                      <a:pt x="90" y="227"/>
                    </a:lnTo>
                    <a:lnTo>
                      <a:pt x="92" y="227"/>
                    </a:lnTo>
                    <a:lnTo>
                      <a:pt x="101" y="276"/>
                    </a:lnTo>
                    <a:lnTo>
                      <a:pt x="216" y="276"/>
                    </a:lnTo>
                    <a:lnTo>
                      <a:pt x="189" y="175"/>
                    </a:lnTo>
                    <a:lnTo>
                      <a:pt x="190" y="174"/>
                    </a:lnTo>
                    <a:lnTo>
                      <a:pt x="192" y="169"/>
                    </a:lnTo>
                    <a:lnTo>
                      <a:pt x="198" y="159"/>
                    </a:lnTo>
                    <a:lnTo>
                      <a:pt x="204" y="146"/>
                    </a:lnTo>
                    <a:lnTo>
                      <a:pt x="210" y="132"/>
                    </a:lnTo>
                    <a:lnTo>
                      <a:pt x="215" y="115"/>
                    </a:lnTo>
                    <a:lnTo>
                      <a:pt x="216" y="95"/>
                    </a:lnTo>
                    <a:lnTo>
                      <a:pt x="212" y="71"/>
                    </a:lnTo>
                    <a:lnTo>
                      <a:pt x="204" y="50"/>
                    </a:lnTo>
                    <a:lnTo>
                      <a:pt x="190" y="32"/>
                    </a:lnTo>
                    <a:lnTo>
                      <a:pt x="171" y="18"/>
                    </a:lnTo>
                    <a:lnTo>
                      <a:pt x="151" y="10"/>
                    </a:lnTo>
                    <a:lnTo>
                      <a:pt x="127" y="6"/>
                    </a:lnTo>
                    <a:close/>
                    <a:moveTo>
                      <a:pt x="127" y="0"/>
                    </a:moveTo>
                    <a:lnTo>
                      <a:pt x="148" y="2"/>
                    </a:lnTo>
                    <a:lnTo>
                      <a:pt x="168" y="10"/>
                    </a:lnTo>
                    <a:lnTo>
                      <a:pt x="186" y="20"/>
                    </a:lnTo>
                    <a:lnTo>
                      <a:pt x="201" y="36"/>
                    </a:lnTo>
                    <a:lnTo>
                      <a:pt x="212" y="53"/>
                    </a:lnTo>
                    <a:lnTo>
                      <a:pt x="219" y="74"/>
                    </a:lnTo>
                    <a:lnTo>
                      <a:pt x="222" y="95"/>
                    </a:lnTo>
                    <a:lnTo>
                      <a:pt x="220" y="116"/>
                    </a:lnTo>
                    <a:lnTo>
                      <a:pt x="216" y="133"/>
                    </a:lnTo>
                    <a:lnTo>
                      <a:pt x="210" y="149"/>
                    </a:lnTo>
                    <a:lnTo>
                      <a:pt x="204" y="162"/>
                    </a:lnTo>
                    <a:lnTo>
                      <a:pt x="197" y="172"/>
                    </a:lnTo>
                    <a:lnTo>
                      <a:pt x="195" y="176"/>
                    </a:lnTo>
                    <a:lnTo>
                      <a:pt x="223" y="281"/>
                    </a:lnTo>
                    <a:lnTo>
                      <a:pt x="96" y="281"/>
                    </a:lnTo>
                    <a:lnTo>
                      <a:pt x="87" y="233"/>
                    </a:lnTo>
                    <a:lnTo>
                      <a:pt x="54" y="234"/>
                    </a:lnTo>
                    <a:lnTo>
                      <a:pt x="43" y="233"/>
                    </a:lnTo>
                    <a:lnTo>
                      <a:pt x="36" y="233"/>
                    </a:lnTo>
                    <a:lnTo>
                      <a:pt x="33" y="233"/>
                    </a:lnTo>
                    <a:lnTo>
                      <a:pt x="30" y="233"/>
                    </a:lnTo>
                    <a:lnTo>
                      <a:pt x="30" y="176"/>
                    </a:lnTo>
                    <a:lnTo>
                      <a:pt x="0" y="176"/>
                    </a:lnTo>
                    <a:lnTo>
                      <a:pt x="31" y="118"/>
                    </a:lnTo>
                    <a:lnTo>
                      <a:pt x="31" y="95"/>
                    </a:lnTo>
                    <a:lnTo>
                      <a:pt x="33" y="74"/>
                    </a:lnTo>
                    <a:lnTo>
                      <a:pt x="41" y="53"/>
                    </a:lnTo>
                    <a:lnTo>
                      <a:pt x="52" y="36"/>
                    </a:lnTo>
                    <a:lnTo>
                      <a:pt x="67" y="20"/>
                    </a:lnTo>
                    <a:lnTo>
                      <a:pt x="84" y="10"/>
                    </a:lnTo>
                    <a:lnTo>
                      <a:pt x="105" y="2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82" name="Freeform 139"/>
              <p:cNvSpPr>
                <a:spLocks noEditPoints="1"/>
              </p:cNvSpPr>
              <p:nvPr/>
            </p:nvSpPr>
            <p:spPr bwMode="auto">
              <a:xfrm>
                <a:off x="3973513" y="4791076"/>
                <a:ext cx="219075" cy="214313"/>
              </a:xfrm>
              <a:custGeom>
                <a:avLst/>
                <a:gdLst>
                  <a:gd name="T0" fmla="*/ 70 w 138"/>
                  <a:gd name="T1" fmla="*/ 6 h 135"/>
                  <a:gd name="T2" fmla="*/ 50 w 138"/>
                  <a:gd name="T3" fmla="*/ 9 h 135"/>
                  <a:gd name="T4" fmla="*/ 33 w 138"/>
                  <a:gd name="T5" fmla="*/ 18 h 135"/>
                  <a:gd name="T6" fmla="*/ 19 w 138"/>
                  <a:gd name="T7" fmla="*/ 32 h 135"/>
                  <a:gd name="T8" fmla="*/ 10 w 138"/>
                  <a:gd name="T9" fmla="*/ 48 h 135"/>
                  <a:gd name="T10" fmla="*/ 7 w 138"/>
                  <a:gd name="T11" fmla="*/ 68 h 135"/>
                  <a:gd name="T12" fmla="*/ 10 w 138"/>
                  <a:gd name="T13" fmla="*/ 87 h 135"/>
                  <a:gd name="T14" fmla="*/ 19 w 138"/>
                  <a:gd name="T15" fmla="*/ 103 h 135"/>
                  <a:gd name="T16" fmla="*/ 33 w 138"/>
                  <a:gd name="T17" fmla="*/ 117 h 135"/>
                  <a:gd name="T18" fmla="*/ 50 w 138"/>
                  <a:gd name="T19" fmla="*/ 125 h 135"/>
                  <a:gd name="T20" fmla="*/ 70 w 138"/>
                  <a:gd name="T21" fmla="*/ 128 h 135"/>
                  <a:gd name="T22" fmla="*/ 89 w 138"/>
                  <a:gd name="T23" fmla="*/ 125 h 135"/>
                  <a:gd name="T24" fmla="*/ 107 w 138"/>
                  <a:gd name="T25" fmla="*/ 117 h 135"/>
                  <a:gd name="T26" fmla="*/ 121 w 138"/>
                  <a:gd name="T27" fmla="*/ 103 h 135"/>
                  <a:gd name="T28" fmla="*/ 129 w 138"/>
                  <a:gd name="T29" fmla="*/ 87 h 135"/>
                  <a:gd name="T30" fmla="*/ 133 w 138"/>
                  <a:gd name="T31" fmla="*/ 68 h 135"/>
                  <a:gd name="T32" fmla="*/ 129 w 138"/>
                  <a:gd name="T33" fmla="*/ 48 h 135"/>
                  <a:gd name="T34" fmla="*/ 121 w 138"/>
                  <a:gd name="T35" fmla="*/ 32 h 135"/>
                  <a:gd name="T36" fmla="*/ 107 w 138"/>
                  <a:gd name="T37" fmla="*/ 18 h 135"/>
                  <a:gd name="T38" fmla="*/ 89 w 138"/>
                  <a:gd name="T39" fmla="*/ 9 h 135"/>
                  <a:gd name="T40" fmla="*/ 70 w 138"/>
                  <a:gd name="T41" fmla="*/ 6 h 135"/>
                  <a:gd name="T42" fmla="*/ 70 w 138"/>
                  <a:gd name="T43" fmla="*/ 0 h 135"/>
                  <a:gd name="T44" fmla="*/ 88 w 138"/>
                  <a:gd name="T45" fmla="*/ 2 h 135"/>
                  <a:gd name="T46" fmla="*/ 104 w 138"/>
                  <a:gd name="T47" fmla="*/ 9 h 135"/>
                  <a:gd name="T48" fmla="*/ 119 w 138"/>
                  <a:gd name="T49" fmla="*/ 20 h 135"/>
                  <a:gd name="T50" fmla="*/ 129 w 138"/>
                  <a:gd name="T51" fmla="*/ 34 h 135"/>
                  <a:gd name="T52" fmla="*/ 136 w 138"/>
                  <a:gd name="T53" fmla="*/ 49 h 135"/>
                  <a:gd name="T54" fmla="*/ 138 w 138"/>
                  <a:gd name="T55" fmla="*/ 68 h 135"/>
                  <a:gd name="T56" fmla="*/ 136 w 138"/>
                  <a:gd name="T57" fmla="*/ 85 h 135"/>
                  <a:gd name="T58" fmla="*/ 129 w 138"/>
                  <a:gd name="T59" fmla="*/ 101 h 135"/>
                  <a:gd name="T60" fmla="*/ 119 w 138"/>
                  <a:gd name="T61" fmla="*/ 115 h 135"/>
                  <a:gd name="T62" fmla="*/ 104 w 138"/>
                  <a:gd name="T63" fmla="*/ 125 h 135"/>
                  <a:gd name="T64" fmla="*/ 88 w 138"/>
                  <a:gd name="T65" fmla="*/ 133 h 135"/>
                  <a:gd name="T66" fmla="*/ 70 w 138"/>
                  <a:gd name="T67" fmla="*/ 135 h 135"/>
                  <a:gd name="T68" fmla="*/ 51 w 138"/>
                  <a:gd name="T69" fmla="*/ 133 h 135"/>
                  <a:gd name="T70" fmla="*/ 35 w 138"/>
                  <a:gd name="T71" fmla="*/ 125 h 135"/>
                  <a:gd name="T72" fmla="*/ 21 w 138"/>
                  <a:gd name="T73" fmla="*/ 115 h 135"/>
                  <a:gd name="T74" fmla="*/ 10 w 138"/>
                  <a:gd name="T75" fmla="*/ 101 h 135"/>
                  <a:gd name="T76" fmla="*/ 3 w 138"/>
                  <a:gd name="T77" fmla="*/ 85 h 135"/>
                  <a:gd name="T78" fmla="*/ 0 w 138"/>
                  <a:gd name="T79" fmla="*/ 68 h 135"/>
                  <a:gd name="T80" fmla="*/ 3 w 138"/>
                  <a:gd name="T81" fmla="*/ 49 h 135"/>
                  <a:gd name="T82" fmla="*/ 10 w 138"/>
                  <a:gd name="T83" fmla="*/ 34 h 135"/>
                  <a:gd name="T84" fmla="*/ 21 w 138"/>
                  <a:gd name="T85" fmla="*/ 20 h 135"/>
                  <a:gd name="T86" fmla="*/ 35 w 138"/>
                  <a:gd name="T87" fmla="*/ 9 h 135"/>
                  <a:gd name="T88" fmla="*/ 51 w 138"/>
                  <a:gd name="T89" fmla="*/ 2 h 135"/>
                  <a:gd name="T90" fmla="*/ 70 w 138"/>
                  <a:gd name="T91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38" h="135">
                    <a:moveTo>
                      <a:pt x="70" y="6"/>
                    </a:moveTo>
                    <a:lnTo>
                      <a:pt x="50" y="9"/>
                    </a:lnTo>
                    <a:lnTo>
                      <a:pt x="33" y="18"/>
                    </a:lnTo>
                    <a:lnTo>
                      <a:pt x="19" y="32"/>
                    </a:lnTo>
                    <a:lnTo>
                      <a:pt x="10" y="48"/>
                    </a:lnTo>
                    <a:lnTo>
                      <a:pt x="7" y="68"/>
                    </a:lnTo>
                    <a:lnTo>
                      <a:pt x="10" y="87"/>
                    </a:lnTo>
                    <a:lnTo>
                      <a:pt x="19" y="103"/>
                    </a:lnTo>
                    <a:lnTo>
                      <a:pt x="33" y="117"/>
                    </a:lnTo>
                    <a:lnTo>
                      <a:pt x="50" y="125"/>
                    </a:lnTo>
                    <a:lnTo>
                      <a:pt x="70" y="128"/>
                    </a:lnTo>
                    <a:lnTo>
                      <a:pt x="89" y="125"/>
                    </a:lnTo>
                    <a:lnTo>
                      <a:pt x="107" y="117"/>
                    </a:lnTo>
                    <a:lnTo>
                      <a:pt x="121" y="103"/>
                    </a:lnTo>
                    <a:lnTo>
                      <a:pt x="129" y="87"/>
                    </a:lnTo>
                    <a:lnTo>
                      <a:pt x="133" y="68"/>
                    </a:lnTo>
                    <a:lnTo>
                      <a:pt x="129" y="48"/>
                    </a:lnTo>
                    <a:lnTo>
                      <a:pt x="121" y="32"/>
                    </a:lnTo>
                    <a:lnTo>
                      <a:pt x="107" y="18"/>
                    </a:lnTo>
                    <a:lnTo>
                      <a:pt x="89" y="9"/>
                    </a:lnTo>
                    <a:lnTo>
                      <a:pt x="70" y="6"/>
                    </a:lnTo>
                    <a:close/>
                    <a:moveTo>
                      <a:pt x="70" y="0"/>
                    </a:moveTo>
                    <a:lnTo>
                      <a:pt x="88" y="2"/>
                    </a:lnTo>
                    <a:lnTo>
                      <a:pt x="104" y="9"/>
                    </a:lnTo>
                    <a:lnTo>
                      <a:pt x="119" y="20"/>
                    </a:lnTo>
                    <a:lnTo>
                      <a:pt x="129" y="34"/>
                    </a:lnTo>
                    <a:lnTo>
                      <a:pt x="136" y="49"/>
                    </a:lnTo>
                    <a:lnTo>
                      <a:pt x="138" y="68"/>
                    </a:lnTo>
                    <a:lnTo>
                      <a:pt x="136" y="85"/>
                    </a:lnTo>
                    <a:lnTo>
                      <a:pt x="129" y="101"/>
                    </a:lnTo>
                    <a:lnTo>
                      <a:pt x="119" y="115"/>
                    </a:lnTo>
                    <a:lnTo>
                      <a:pt x="104" y="125"/>
                    </a:lnTo>
                    <a:lnTo>
                      <a:pt x="88" y="133"/>
                    </a:lnTo>
                    <a:lnTo>
                      <a:pt x="70" y="135"/>
                    </a:lnTo>
                    <a:lnTo>
                      <a:pt x="51" y="133"/>
                    </a:lnTo>
                    <a:lnTo>
                      <a:pt x="35" y="125"/>
                    </a:lnTo>
                    <a:lnTo>
                      <a:pt x="21" y="115"/>
                    </a:lnTo>
                    <a:lnTo>
                      <a:pt x="10" y="101"/>
                    </a:lnTo>
                    <a:lnTo>
                      <a:pt x="3" y="85"/>
                    </a:lnTo>
                    <a:lnTo>
                      <a:pt x="0" y="68"/>
                    </a:lnTo>
                    <a:lnTo>
                      <a:pt x="3" y="49"/>
                    </a:lnTo>
                    <a:lnTo>
                      <a:pt x="10" y="34"/>
                    </a:lnTo>
                    <a:lnTo>
                      <a:pt x="21" y="20"/>
                    </a:lnTo>
                    <a:lnTo>
                      <a:pt x="35" y="9"/>
                    </a:lnTo>
                    <a:lnTo>
                      <a:pt x="51" y="2"/>
                    </a:lnTo>
                    <a:lnTo>
                      <a:pt x="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83" name="Freeform 140"/>
              <p:cNvSpPr>
                <a:spLocks noEditPoints="1"/>
              </p:cNvSpPr>
              <p:nvPr/>
            </p:nvSpPr>
            <p:spPr bwMode="auto">
              <a:xfrm>
                <a:off x="4102101" y="4608513"/>
                <a:ext cx="233363" cy="204788"/>
              </a:xfrm>
              <a:custGeom>
                <a:avLst/>
                <a:gdLst>
                  <a:gd name="T0" fmla="*/ 52 w 147"/>
                  <a:gd name="T1" fmla="*/ 8 h 129"/>
                  <a:gd name="T2" fmla="*/ 18 w 147"/>
                  <a:gd name="T3" fmla="*/ 24 h 129"/>
                  <a:gd name="T4" fmla="*/ 5 w 147"/>
                  <a:gd name="T5" fmla="*/ 50 h 129"/>
                  <a:gd name="T6" fmla="*/ 18 w 147"/>
                  <a:gd name="T7" fmla="*/ 76 h 129"/>
                  <a:gd name="T8" fmla="*/ 52 w 147"/>
                  <a:gd name="T9" fmla="*/ 92 h 129"/>
                  <a:gd name="T10" fmla="*/ 80 w 147"/>
                  <a:gd name="T11" fmla="*/ 95 h 129"/>
                  <a:gd name="T12" fmla="*/ 89 w 147"/>
                  <a:gd name="T13" fmla="*/ 94 h 129"/>
                  <a:gd name="T14" fmla="*/ 90 w 147"/>
                  <a:gd name="T15" fmla="*/ 108 h 129"/>
                  <a:gd name="T16" fmla="*/ 94 w 147"/>
                  <a:gd name="T17" fmla="*/ 115 h 129"/>
                  <a:gd name="T18" fmla="*/ 105 w 147"/>
                  <a:gd name="T19" fmla="*/ 100 h 129"/>
                  <a:gd name="T20" fmla="*/ 109 w 147"/>
                  <a:gd name="T21" fmla="*/ 88 h 129"/>
                  <a:gd name="T22" fmla="*/ 123 w 147"/>
                  <a:gd name="T23" fmla="*/ 81 h 129"/>
                  <a:gd name="T24" fmla="*/ 138 w 147"/>
                  <a:gd name="T25" fmla="*/ 61 h 129"/>
                  <a:gd name="T26" fmla="*/ 137 w 147"/>
                  <a:gd name="T27" fmla="*/ 36 h 129"/>
                  <a:gd name="T28" fmla="*/ 114 w 147"/>
                  <a:gd name="T29" fmla="*/ 14 h 129"/>
                  <a:gd name="T30" fmla="*/ 73 w 147"/>
                  <a:gd name="T31" fmla="*/ 6 h 129"/>
                  <a:gd name="T32" fmla="*/ 93 w 147"/>
                  <a:gd name="T33" fmla="*/ 1 h 129"/>
                  <a:gd name="T34" fmla="*/ 125 w 147"/>
                  <a:gd name="T35" fmla="*/ 14 h 129"/>
                  <a:gd name="T36" fmla="*/ 144 w 147"/>
                  <a:gd name="T37" fmla="*/ 37 h 129"/>
                  <a:gd name="T38" fmla="*/ 145 w 147"/>
                  <a:gd name="T39" fmla="*/ 63 h 129"/>
                  <a:gd name="T40" fmla="*/ 129 w 147"/>
                  <a:gd name="T41" fmla="*/ 84 h 129"/>
                  <a:gd name="T42" fmla="*/ 109 w 147"/>
                  <a:gd name="T43" fmla="*/ 106 h 129"/>
                  <a:gd name="T44" fmla="*/ 94 w 147"/>
                  <a:gd name="T45" fmla="*/ 123 h 129"/>
                  <a:gd name="T46" fmla="*/ 85 w 147"/>
                  <a:gd name="T47" fmla="*/ 127 h 129"/>
                  <a:gd name="T48" fmla="*/ 81 w 147"/>
                  <a:gd name="T49" fmla="*/ 124 h 129"/>
                  <a:gd name="T50" fmla="*/ 83 w 147"/>
                  <a:gd name="T51" fmla="*/ 100 h 129"/>
                  <a:gd name="T52" fmla="*/ 54 w 147"/>
                  <a:gd name="T53" fmla="*/ 99 h 129"/>
                  <a:gd name="T54" fmla="*/ 21 w 147"/>
                  <a:gd name="T55" fmla="*/ 86 h 129"/>
                  <a:gd name="T56" fmla="*/ 2 w 147"/>
                  <a:gd name="T57" fmla="*/ 64 h 129"/>
                  <a:gd name="T58" fmla="*/ 2 w 147"/>
                  <a:gd name="T59" fmla="*/ 37 h 129"/>
                  <a:gd name="T60" fmla="*/ 21 w 147"/>
                  <a:gd name="T61" fmla="*/ 14 h 129"/>
                  <a:gd name="T62" fmla="*/ 54 w 147"/>
                  <a:gd name="T63" fmla="*/ 1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7" h="129">
                    <a:moveTo>
                      <a:pt x="73" y="6"/>
                    </a:moveTo>
                    <a:lnTo>
                      <a:pt x="52" y="8"/>
                    </a:lnTo>
                    <a:lnTo>
                      <a:pt x="33" y="14"/>
                    </a:lnTo>
                    <a:lnTo>
                      <a:pt x="18" y="24"/>
                    </a:lnTo>
                    <a:lnTo>
                      <a:pt x="9" y="36"/>
                    </a:lnTo>
                    <a:lnTo>
                      <a:pt x="5" y="50"/>
                    </a:lnTo>
                    <a:lnTo>
                      <a:pt x="9" y="64"/>
                    </a:lnTo>
                    <a:lnTo>
                      <a:pt x="18" y="76"/>
                    </a:lnTo>
                    <a:lnTo>
                      <a:pt x="33" y="86"/>
                    </a:lnTo>
                    <a:lnTo>
                      <a:pt x="52" y="92"/>
                    </a:lnTo>
                    <a:lnTo>
                      <a:pt x="73" y="95"/>
                    </a:lnTo>
                    <a:lnTo>
                      <a:pt x="80" y="95"/>
                    </a:lnTo>
                    <a:lnTo>
                      <a:pt x="85" y="95"/>
                    </a:lnTo>
                    <a:lnTo>
                      <a:pt x="89" y="94"/>
                    </a:lnTo>
                    <a:lnTo>
                      <a:pt x="89" y="97"/>
                    </a:lnTo>
                    <a:lnTo>
                      <a:pt x="90" y="108"/>
                    </a:lnTo>
                    <a:lnTo>
                      <a:pt x="89" y="119"/>
                    </a:lnTo>
                    <a:lnTo>
                      <a:pt x="94" y="115"/>
                    </a:lnTo>
                    <a:lnTo>
                      <a:pt x="99" y="109"/>
                    </a:lnTo>
                    <a:lnTo>
                      <a:pt x="105" y="100"/>
                    </a:lnTo>
                    <a:lnTo>
                      <a:pt x="109" y="89"/>
                    </a:lnTo>
                    <a:lnTo>
                      <a:pt x="109" y="88"/>
                    </a:lnTo>
                    <a:lnTo>
                      <a:pt x="111" y="87"/>
                    </a:lnTo>
                    <a:lnTo>
                      <a:pt x="123" y="81"/>
                    </a:lnTo>
                    <a:lnTo>
                      <a:pt x="133" y="72"/>
                    </a:lnTo>
                    <a:lnTo>
                      <a:pt x="138" y="61"/>
                    </a:lnTo>
                    <a:lnTo>
                      <a:pt x="141" y="50"/>
                    </a:lnTo>
                    <a:lnTo>
                      <a:pt x="137" y="36"/>
                    </a:lnTo>
                    <a:lnTo>
                      <a:pt x="128" y="24"/>
                    </a:lnTo>
                    <a:lnTo>
                      <a:pt x="114" y="14"/>
                    </a:lnTo>
                    <a:lnTo>
                      <a:pt x="95" y="8"/>
                    </a:lnTo>
                    <a:lnTo>
                      <a:pt x="73" y="6"/>
                    </a:lnTo>
                    <a:close/>
                    <a:moveTo>
                      <a:pt x="73" y="0"/>
                    </a:moveTo>
                    <a:lnTo>
                      <a:pt x="93" y="1"/>
                    </a:lnTo>
                    <a:lnTo>
                      <a:pt x="110" y="7"/>
                    </a:lnTo>
                    <a:lnTo>
                      <a:pt x="125" y="14"/>
                    </a:lnTo>
                    <a:lnTo>
                      <a:pt x="137" y="25"/>
                    </a:lnTo>
                    <a:lnTo>
                      <a:pt x="144" y="37"/>
                    </a:lnTo>
                    <a:lnTo>
                      <a:pt x="147" y="50"/>
                    </a:lnTo>
                    <a:lnTo>
                      <a:pt x="145" y="63"/>
                    </a:lnTo>
                    <a:lnTo>
                      <a:pt x="138" y="74"/>
                    </a:lnTo>
                    <a:lnTo>
                      <a:pt x="129" y="84"/>
                    </a:lnTo>
                    <a:lnTo>
                      <a:pt x="115" y="92"/>
                    </a:lnTo>
                    <a:lnTo>
                      <a:pt x="109" y="106"/>
                    </a:lnTo>
                    <a:lnTo>
                      <a:pt x="102" y="116"/>
                    </a:lnTo>
                    <a:lnTo>
                      <a:pt x="94" y="123"/>
                    </a:lnTo>
                    <a:lnTo>
                      <a:pt x="89" y="126"/>
                    </a:lnTo>
                    <a:lnTo>
                      <a:pt x="85" y="127"/>
                    </a:lnTo>
                    <a:lnTo>
                      <a:pt x="80" y="129"/>
                    </a:lnTo>
                    <a:lnTo>
                      <a:pt x="81" y="124"/>
                    </a:lnTo>
                    <a:lnTo>
                      <a:pt x="83" y="112"/>
                    </a:lnTo>
                    <a:lnTo>
                      <a:pt x="83" y="100"/>
                    </a:lnTo>
                    <a:lnTo>
                      <a:pt x="73" y="101"/>
                    </a:lnTo>
                    <a:lnTo>
                      <a:pt x="54" y="99"/>
                    </a:lnTo>
                    <a:lnTo>
                      <a:pt x="36" y="94"/>
                    </a:lnTo>
                    <a:lnTo>
                      <a:pt x="21" y="86"/>
                    </a:lnTo>
                    <a:lnTo>
                      <a:pt x="9" y="76"/>
                    </a:lnTo>
                    <a:lnTo>
                      <a:pt x="2" y="64"/>
                    </a:lnTo>
                    <a:lnTo>
                      <a:pt x="0" y="50"/>
                    </a:lnTo>
                    <a:lnTo>
                      <a:pt x="2" y="37"/>
                    </a:lnTo>
                    <a:lnTo>
                      <a:pt x="9" y="25"/>
                    </a:lnTo>
                    <a:lnTo>
                      <a:pt x="21" y="14"/>
                    </a:lnTo>
                    <a:lnTo>
                      <a:pt x="36" y="7"/>
                    </a:lnTo>
                    <a:lnTo>
                      <a:pt x="54" y="1"/>
                    </a:lnTo>
                    <a:lnTo>
                      <a:pt x="7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84" name="Rectangle 141"/>
              <p:cNvSpPr>
                <a:spLocks noChangeArrowheads="1"/>
              </p:cNvSpPr>
              <p:nvPr/>
            </p:nvSpPr>
            <p:spPr bwMode="auto">
              <a:xfrm>
                <a:off x="4156076" y="4664076"/>
                <a:ext cx="120650" cy="9525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85" name="Rectangle 142"/>
              <p:cNvSpPr>
                <a:spLocks noChangeArrowheads="1"/>
              </p:cNvSpPr>
              <p:nvPr/>
            </p:nvSpPr>
            <p:spPr bwMode="auto">
              <a:xfrm>
                <a:off x="4156076" y="4705351"/>
                <a:ext cx="120650" cy="9525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10" name="组合 209"/>
            <p:cNvGrpSpPr/>
            <p:nvPr/>
          </p:nvGrpSpPr>
          <p:grpSpPr>
            <a:xfrm>
              <a:off x="4969565" y="4232245"/>
              <a:ext cx="531267" cy="400627"/>
              <a:chOff x="5394326" y="4732338"/>
              <a:chExt cx="484188" cy="365125"/>
            </a:xfrm>
            <a:grpFill/>
          </p:grpSpPr>
          <p:sp>
            <p:nvSpPr>
              <p:cNvPr id="190" name="Freeform 143"/>
              <p:cNvSpPr>
                <a:spLocks/>
              </p:cNvSpPr>
              <p:nvPr/>
            </p:nvSpPr>
            <p:spPr bwMode="auto">
              <a:xfrm>
                <a:off x="5394326" y="4760913"/>
                <a:ext cx="484188" cy="336550"/>
              </a:xfrm>
              <a:custGeom>
                <a:avLst/>
                <a:gdLst>
                  <a:gd name="T0" fmla="*/ 0 w 305"/>
                  <a:gd name="T1" fmla="*/ 0 h 212"/>
                  <a:gd name="T2" fmla="*/ 6 w 305"/>
                  <a:gd name="T3" fmla="*/ 0 h 212"/>
                  <a:gd name="T4" fmla="*/ 6 w 305"/>
                  <a:gd name="T5" fmla="*/ 206 h 212"/>
                  <a:gd name="T6" fmla="*/ 305 w 305"/>
                  <a:gd name="T7" fmla="*/ 206 h 212"/>
                  <a:gd name="T8" fmla="*/ 305 w 305"/>
                  <a:gd name="T9" fmla="*/ 212 h 212"/>
                  <a:gd name="T10" fmla="*/ 0 w 305"/>
                  <a:gd name="T11" fmla="*/ 212 h 212"/>
                  <a:gd name="T12" fmla="*/ 0 w 305"/>
                  <a:gd name="T13" fmla="*/ 0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5" h="212">
                    <a:moveTo>
                      <a:pt x="0" y="0"/>
                    </a:moveTo>
                    <a:lnTo>
                      <a:pt x="6" y="0"/>
                    </a:lnTo>
                    <a:lnTo>
                      <a:pt x="6" y="206"/>
                    </a:lnTo>
                    <a:lnTo>
                      <a:pt x="305" y="206"/>
                    </a:lnTo>
                    <a:lnTo>
                      <a:pt x="305" y="212"/>
                    </a:lnTo>
                    <a:lnTo>
                      <a:pt x="0" y="21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1" name="Freeform 144"/>
              <p:cNvSpPr>
                <a:spLocks noEditPoints="1"/>
              </p:cNvSpPr>
              <p:nvPr/>
            </p:nvSpPr>
            <p:spPr bwMode="auto">
              <a:xfrm>
                <a:off x="5449888" y="4946651"/>
                <a:ext cx="76200" cy="123825"/>
              </a:xfrm>
              <a:custGeom>
                <a:avLst/>
                <a:gdLst>
                  <a:gd name="T0" fmla="*/ 23 w 48"/>
                  <a:gd name="T1" fmla="*/ 7 h 78"/>
                  <a:gd name="T2" fmla="*/ 19 w 48"/>
                  <a:gd name="T3" fmla="*/ 8 h 78"/>
                  <a:gd name="T4" fmla="*/ 15 w 48"/>
                  <a:gd name="T5" fmla="*/ 9 h 78"/>
                  <a:gd name="T6" fmla="*/ 11 w 48"/>
                  <a:gd name="T7" fmla="*/ 11 h 78"/>
                  <a:gd name="T8" fmla="*/ 8 w 48"/>
                  <a:gd name="T9" fmla="*/ 15 h 78"/>
                  <a:gd name="T10" fmla="*/ 7 w 48"/>
                  <a:gd name="T11" fmla="*/ 19 h 78"/>
                  <a:gd name="T12" fmla="*/ 6 w 48"/>
                  <a:gd name="T13" fmla="*/ 23 h 78"/>
                  <a:gd name="T14" fmla="*/ 6 w 48"/>
                  <a:gd name="T15" fmla="*/ 73 h 78"/>
                  <a:gd name="T16" fmla="*/ 42 w 48"/>
                  <a:gd name="T17" fmla="*/ 73 h 78"/>
                  <a:gd name="T18" fmla="*/ 42 w 48"/>
                  <a:gd name="T19" fmla="*/ 23 h 78"/>
                  <a:gd name="T20" fmla="*/ 42 w 48"/>
                  <a:gd name="T21" fmla="*/ 19 h 78"/>
                  <a:gd name="T22" fmla="*/ 40 w 48"/>
                  <a:gd name="T23" fmla="*/ 15 h 78"/>
                  <a:gd name="T24" fmla="*/ 37 w 48"/>
                  <a:gd name="T25" fmla="*/ 11 h 78"/>
                  <a:gd name="T26" fmla="*/ 34 w 48"/>
                  <a:gd name="T27" fmla="*/ 9 h 78"/>
                  <a:gd name="T28" fmla="*/ 30 w 48"/>
                  <a:gd name="T29" fmla="*/ 8 h 78"/>
                  <a:gd name="T30" fmla="*/ 25 w 48"/>
                  <a:gd name="T31" fmla="*/ 7 h 78"/>
                  <a:gd name="T32" fmla="*/ 23 w 48"/>
                  <a:gd name="T33" fmla="*/ 7 h 78"/>
                  <a:gd name="T34" fmla="*/ 23 w 48"/>
                  <a:gd name="T35" fmla="*/ 0 h 78"/>
                  <a:gd name="T36" fmla="*/ 25 w 48"/>
                  <a:gd name="T37" fmla="*/ 0 h 78"/>
                  <a:gd name="T38" fmla="*/ 37 w 48"/>
                  <a:gd name="T39" fmla="*/ 3 h 78"/>
                  <a:gd name="T40" fmla="*/ 45 w 48"/>
                  <a:gd name="T41" fmla="*/ 12 h 78"/>
                  <a:gd name="T42" fmla="*/ 48 w 48"/>
                  <a:gd name="T43" fmla="*/ 23 h 78"/>
                  <a:gd name="T44" fmla="*/ 48 w 48"/>
                  <a:gd name="T45" fmla="*/ 78 h 78"/>
                  <a:gd name="T46" fmla="*/ 0 w 48"/>
                  <a:gd name="T47" fmla="*/ 78 h 78"/>
                  <a:gd name="T48" fmla="*/ 0 w 48"/>
                  <a:gd name="T49" fmla="*/ 23 h 78"/>
                  <a:gd name="T50" fmla="*/ 4 w 48"/>
                  <a:gd name="T51" fmla="*/ 12 h 78"/>
                  <a:gd name="T52" fmla="*/ 11 w 48"/>
                  <a:gd name="T53" fmla="*/ 3 h 78"/>
                  <a:gd name="T54" fmla="*/ 23 w 48"/>
                  <a:gd name="T5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8" h="78">
                    <a:moveTo>
                      <a:pt x="23" y="7"/>
                    </a:moveTo>
                    <a:lnTo>
                      <a:pt x="19" y="8"/>
                    </a:lnTo>
                    <a:lnTo>
                      <a:pt x="15" y="9"/>
                    </a:lnTo>
                    <a:lnTo>
                      <a:pt x="11" y="11"/>
                    </a:lnTo>
                    <a:lnTo>
                      <a:pt x="8" y="15"/>
                    </a:lnTo>
                    <a:lnTo>
                      <a:pt x="7" y="19"/>
                    </a:lnTo>
                    <a:lnTo>
                      <a:pt x="6" y="23"/>
                    </a:lnTo>
                    <a:lnTo>
                      <a:pt x="6" y="73"/>
                    </a:lnTo>
                    <a:lnTo>
                      <a:pt x="42" y="73"/>
                    </a:lnTo>
                    <a:lnTo>
                      <a:pt x="42" y="23"/>
                    </a:lnTo>
                    <a:lnTo>
                      <a:pt x="42" y="19"/>
                    </a:lnTo>
                    <a:lnTo>
                      <a:pt x="40" y="15"/>
                    </a:lnTo>
                    <a:lnTo>
                      <a:pt x="37" y="11"/>
                    </a:lnTo>
                    <a:lnTo>
                      <a:pt x="34" y="9"/>
                    </a:lnTo>
                    <a:lnTo>
                      <a:pt x="30" y="8"/>
                    </a:lnTo>
                    <a:lnTo>
                      <a:pt x="25" y="7"/>
                    </a:lnTo>
                    <a:lnTo>
                      <a:pt x="23" y="7"/>
                    </a:lnTo>
                    <a:close/>
                    <a:moveTo>
                      <a:pt x="23" y="0"/>
                    </a:moveTo>
                    <a:lnTo>
                      <a:pt x="25" y="0"/>
                    </a:lnTo>
                    <a:lnTo>
                      <a:pt x="37" y="3"/>
                    </a:lnTo>
                    <a:lnTo>
                      <a:pt x="45" y="12"/>
                    </a:lnTo>
                    <a:lnTo>
                      <a:pt x="48" y="23"/>
                    </a:lnTo>
                    <a:lnTo>
                      <a:pt x="48" y="78"/>
                    </a:lnTo>
                    <a:lnTo>
                      <a:pt x="0" y="78"/>
                    </a:lnTo>
                    <a:lnTo>
                      <a:pt x="0" y="23"/>
                    </a:lnTo>
                    <a:lnTo>
                      <a:pt x="4" y="12"/>
                    </a:lnTo>
                    <a:lnTo>
                      <a:pt x="11" y="3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2" name="Freeform 145"/>
              <p:cNvSpPr>
                <a:spLocks noEditPoints="1"/>
              </p:cNvSpPr>
              <p:nvPr/>
            </p:nvSpPr>
            <p:spPr bwMode="auto">
              <a:xfrm>
                <a:off x="5556251" y="4892676"/>
                <a:ext cx="74613" cy="177800"/>
              </a:xfrm>
              <a:custGeom>
                <a:avLst/>
                <a:gdLst>
                  <a:gd name="T0" fmla="*/ 22 w 47"/>
                  <a:gd name="T1" fmla="*/ 7 h 112"/>
                  <a:gd name="T2" fmla="*/ 18 w 47"/>
                  <a:gd name="T3" fmla="*/ 7 h 112"/>
                  <a:gd name="T4" fmla="*/ 14 w 47"/>
                  <a:gd name="T5" fmla="*/ 9 h 112"/>
                  <a:gd name="T6" fmla="*/ 11 w 47"/>
                  <a:gd name="T7" fmla="*/ 11 h 112"/>
                  <a:gd name="T8" fmla="*/ 8 w 47"/>
                  <a:gd name="T9" fmla="*/ 15 h 112"/>
                  <a:gd name="T10" fmla="*/ 6 w 47"/>
                  <a:gd name="T11" fmla="*/ 19 h 112"/>
                  <a:gd name="T12" fmla="*/ 6 w 47"/>
                  <a:gd name="T13" fmla="*/ 23 h 112"/>
                  <a:gd name="T14" fmla="*/ 6 w 47"/>
                  <a:gd name="T15" fmla="*/ 107 h 112"/>
                  <a:gd name="T16" fmla="*/ 42 w 47"/>
                  <a:gd name="T17" fmla="*/ 107 h 112"/>
                  <a:gd name="T18" fmla="*/ 42 w 47"/>
                  <a:gd name="T19" fmla="*/ 23 h 112"/>
                  <a:gd name="T20" fmla="*/ 41 w 47"/>
                  <a:gd name="T21" fmla="*/ 19 h 112"/>
                  <a:gd name="T22" fmla="*/ 40 w 47"/>
                  <a:gd name="T23" fmla="*/ 15 h 112"/>
                  <a:gd name="T24" fmla="*/ 37 w 47"/>
                  <a:gd name="T25" fmla="*/ 11 h 112"/>
                  <a:gd name="T26" fmla="*/ 33 w 47"/>
                  <a:gd name="T27" fmla="*/ 9 h 112"/>
                  <a:gd name="T28" fmla="*/ 29 w 47"/>
                  <a:gd name="T29" fmla="*/ 7 h 112"/>
                  <a:gd name="T30" fmla="*/ 25 w 47"/>
                  <a:gd name="T31" fmla="*/ 7 h 112"/>
                  <a:gd name="T32" fmla="*/ 22 w 47"/>
                  <a:gd name="T33" fmla="*/ 7 h 112"/>
                  <a:gd name="T34" fmla="*/ 22 w 47"/>
                  <a:gd name="T35" fmla="*/ 0 h 112"/>
                  <a:gd name="T36" fmla="*/ 25 w 47"/>
                  <a:gd name="T37" fmla="*/ 0 h 112"/>
                  <a:gd name="T38" fmla="*/ 37 w 47"/>
                  <a:gd name="T39" fmla="*/ 4 h 112"/>
                  <a:gd name="T40" fmla="*/ 44 w 47"/>
                  <a:gd name="T41" fmla="*/ 12 h 112"/>
                  <a:gd name="T42" fmla="*/ 47 w 47"/>
                  <a:gd name="T43" fmla="*/ 23 h 112"/>
                  <a:gd name="T44" fmla="*/ 47 w 47"/>
                  <a:gd name="T45" fmla="*/ 112 h 112"/>
                  <a:gd name="T46" fmla="*/ 0 w 47"/>
                  <a:gd name="T47" fmla="*/ 112 h 112"/>
                  <a:gd name="T48" fmla="*/ 0 w 47"/>
                  <a:gd name="T49" fmla="*/ 23 h 112"/>
                  <a:gd name="T50" fmla="*/ 3 w 47"/>
                  <a:gd name="T51" fmla="*/ 12 h 112"/>
                  <a:gd name="T52" fmla="*/ 11 w 47"/>
                  <a:gd name="T53" fmla="*/ 4 h 112"/>
                  <a:gd name="T54" fmla="*/ 22 w 47"/>
                  <a:gd name="T55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7" h="112">
                    <a:moveTo>
                      <a:pt x="22" y="7"/>
                    </a:moveTo>
                    <a:lnTo>
                      <a:pt x="18" y="7"/>
                    </a:lnTo>
                    <a:lnTo>
                      <a:pt x="14" y="9"/>
                    </a:lnTo>
                    <a:lnTo>
                      <a:pt x="11" y="11"/>
                    </a:lnTo>
                    <a:lnTo>
                      <a:pt x="8" y="15"/>
                    </a:lnTo>
                    <a:lnTo>
                      <a:pt x="6" y="19"/>
                    </a:lnTo>
                    <a:lnTo>
                      <a:pt x="6" y="23"/>
                    </a:lnTo>
                    <a:lnTo>
                      <a:pt x="6" y="107"/>
                    </a:lnTo>
                    <a:lnTo>
                      <a:pt x="42" y="107"/>
                    </a:lnTo>
                    <a:lnTo>
                      <a:pt x="42" y="23"/>
                    </a:lnTo>
                    <a:lnTo>
                      <a:pt x="41" y="19"/>
                    </a:lnTo>
                    <a:lnTo>
                      <a:pt x="40" y="15"/>
                    </a:lnTo>
                    <a:lnTo>
                      <a:pt x="37" y="11"/>
                    </a:lnTo>
                    <a:lnTo>
                      <a:pt x="33" y="9"/>
                    </a:lnTo>
                    <a:lnTo>
                      <a:pt x="29" y="7"/>
                    </a:lnTo>
                    <a:lnTo>
                      <a:pt x="25" y="7"/>
                    </a:lnTo>
                    <a:lnTo>
                      <a:pt x="22" y="7"/>
                    </a:lnTo>
                    <a:close/>
                    <a:moveTo>
                      <a:pt x="22" y="0"/>
                    </a:moveTo>
                    <a:lnTo>
                      <a:pt x="25" y="0"/>
                    </a:lnTo>
                    <a:lnTo>
                      <a:pt x="37" y="4"/>
                    </a:lnTo>
                    <a:lnTo>
                      <a:pt x="44" y="12"/>
                    </a:lnTo>
                    <a:lnTo>
                      <a:pt x="47" y="23"/>
                    </a:lnTo>
                    <a:lnTo>
                      <a:pt x="47" y="112"/>
                    </a:lnTo>
                    <a:lnTo>
                      <a:pt x="0" y="112"/>
                    </a:lnTo>
                    <a:lnTo>
                      <a:pt x="0" y="23"/>
                    </a:lnTo>
                    <a:lnTo>
                      <a:pt x="3" y="12"/>
                    </a:lnTo>
                    <a:lnTo>
                      <a:pt x="11" y="4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3" name="Freeform 146"/>
              <p:cNvSpPr>
                <a:spLocks noEditPoints="1"/>
              </p:cNvSpPr>
              <p:nvPr/>
            </p:nvSpPr>
            <p:spPr bwMode="auto">
              <a:xfrm>
                <a:off x="5662613" y="4840288"/>
                <a:ext cx="76200" cy="230188"/>
              </a:xfrm>
              <a:custGeom>
                <a:avLst/>
                <a:gdLst>
                  <a:gd name="T0" fmla="*/ 22 w 48"/>
                  <a:gd name="T1" fmla="*/ 6 h 145"/>
                  <a:gd name="T2" fmla="*/ 17 w 48"/>
                  <a:gd name="T3" fmla="*/ 6 h 145"/>
                  <a:gd name="T4" fmla="*/ 14 w 48"/>
                  <a:gd name="T5" fmla="*/ 8 h 145"/>
                  <a:gd name="T6" fmla="*/ 11 w 48"/>
                  <a:gd name="T7" fmla="*/ 11 h 145"/>
                  <a:gd name="T8" fmla="*/ 8 w 48"/>
                  <a:gd name="T9" fmla="*/ 14 h 145"/>
                  <a:gd name="T10" fmla="*/ 6 w 48"/>
                  <a:gd name="T11" fmla="*/ 18 h 145"/>
                  <a:gd name="T12" fmla="*/ 5 w 48"/>
                  <a:gd name="T13" fmla="*/ 23 h 145"/>
                  <a:gd name="T14" fmla="*/ 5 w 48"/>
                  <a:gd name="T15" fmla="*/ 140 h 145"/>
                  <a:gd name="T16" fmla="*/ 41 w 48"/>
                  <a:gd name="T17" fmla="*/ 140 h 145"/>
                  <a:gd name="T18" fmla="*/ 41 w 48"/>
                  <a:gd name="T19" fmla="*/ 23 h 145"/>
                  <a:gd name="T20" fmla="*/ 40 w 48"/>
                  <a:gd name="T21" fmla="*/ 18 h 145"/>
                  <a:gd name="T22" fmla="*/ 39 w 48"/>
                  <a:gd name="T23" fmla="*/ 14 h 145"/>
                  <a:gd name="T24" fmla="*/ 36 w 48"/>
                  <a:gd name="T25" fmla="*/ 11 h 145"/>
                  <a:gd name="T26" fmla="*/ 33 w 48"/>
                  <a:gd name="T27" fmla="*/ 8 h 145"/>
                  <a:gd name="T28" fmla="*/ 29 w 48"/>
                  <a:gd name="T29" fmla="*/ 6 h 145"/>
                  <a:gd name="T30" fmla="*/ 25 w 48"/>
                  <a:gd name="T31" fmla="*/ 6 h 145"/>
                  <a:gd name="T32" fmla="*/ 22 w 48"/>
                  <a:gd name="T33" fmla="*/ 6 h 145"/>
                  <a:gd name="T34" fmla="*/ 22 w 48"/>
                  <a:gd name="T35" fmla="*/ 0 h 145"/>
                  <a:gd name="T36" fmla="*/ 25 w 48"/>
                  <a:gd name="T37" fmla="*/ 0 h 145"/>
                  <a:gd name="T38" fmla="*/ 36 w 48"/>
                  <a:gd name="T39" fmla="*/ 3 h 145"/>
                  <a:gd name="T40" fmla="*/ 44 w 48"/>
                  <a:gd name="T41" fmla="*/ 12 h 145"/>
                  <a:gd name="T42" fmla="*/ 48 w 48"/>
                  <a:gd name="T43" fmla="*/ 23 h 145"/>
                  <a:gd name="T44" fmla="*/ 48 w 48"/>
                  <a:gd name="T45" fmla="*/ 145 h 145"/>
                  <a:gd name="T46" fmla="*/ 0 w 48"/>
                  <a:gd name="T47" fmla="*/ 145 h 145"/>
                  <a:gd name="T48" fmla="*/ 0 w 48"/>
                  <a:gd name="T49" fmla="*/ 23 h 145"/>
                  <a:gd name="T50" fmla="*/ 2 w 48"/>
                  <a:gd name="T51" fmla="*/ 12 h 145"/>
                  <a:gd name="T52" fmla="*/ 11 w 48"/>
                  <a:gd name="T53" fmla="*/ 3 h 145"/>
                  <a:gd name="T54" fmla="*/ 22 w 48"/>
                  <a:gd name="T55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8" h="145">
                    <a:moveTo>
                      <a:pt x="22" y="6"/>
                    </a:moveTo>
                    <a:lnTo>
                      <a:pt x="17" y="6"/>
                    </a:lnTo>
                    <a:lnTo>
                      <a:pt x="14" y="8"/>
                    </a:lnTo>
                    <a:lnTo>
                      <a:pt x="11" y="11"/>
                    </a:lnTo>
                    <a:lnTo>
                      <a:pt x="8" y="14"/>
                    </a:lnTo>
                    <a:lnTo>
                      <a:pt x="6" y="18"/>
                    </a:lnTo>
                    <a:lnTo>
                      <a:pt x="5" y="23"/>
                    </a:lnTo>
                    <a:lnTo>
                      <a:pt x="5" y="140"/>
                    </a:lnTo>
                    <a:lnTo>
                      <a:pt x="41" y="140"/>
                    </a:lnTo>
                    <a:lnTo>
                      <a:pt x="41" y="23"/>
                    </a:lnTo>
                    <a:lnTo>
                      <a:pt x="40" y="18"/>
                    </a:lnTo>
                    <a:lnTo>
                      <a:pt x="39" y="14"/>
                    </a:lnTo>
                    <a:lnTo>
                      <a:pt x="36" y="11"/>
                    </a:lnTo>
                    <a:lnTo>
                      <a:pt x="33" y="8"/>
                    </a:lnTo>
                    <a:lnTo>
                      <a:pt x="29" y="6"/>
                    </a:lnTo>
                    <a:lnTo>
                      <a:pt x="25" y="6"/>
                    </a:lnTo>
                    <a:lnTo>
                      <a:pt x="22" y="6"/>
                    </a:lnTo>
                    <a:close/>
                    <a:moveTo>
                      <a:pt x="22" y="0"/>
                    </a:moveTo>
                    <a:lnTo>
                      <a:pt x="25" y="0"/>
                    </a:lnTo>
                    <a:lnTo>
                      <a:pt x="36" y="3"/>
                    </a:lnTo>
                    <a:lnTo>
                      <a:pt x="44" y="12"/>
                    </a:lnTo>
                    <a:lnTo>
                      <a:pt x="48" y="23"/>
                    </a:lnTo>
                    <a:lnTo>
                      <a:pt x="48" y="145"/>
                    </a:lnTo>
                    <a:lnTo>
                      <a:pt x="0" y="145"/>
                    </a:lnTo>
                    <a:lnTo>
                      <a:pt x="0" y="23"/>
                    </a:lnTo>
                    <a:lnTo>
                      <a:pt x="2" y="12"/>
                    </a:lnTo>
                    <a:lnTo>
                      <a:pt x="11" y="3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4" name="Freeform 147"/>
              <p:cNvSpPr>
                <a:spLocks noEditPoints="1"/>
              </p:cNvSpPr>
              <p:nvPr/>
            </p:nvSpPr>
            <p:spPr bwMode="auto">
              <a:xfrm>
                <a:off x="5767388" y="4784726"/>
                <a:ext cx="76200" cy="285750"/>
              </a:xfrm>
              <a:custGeom>
                <a:avLst/>
                <a:gdLst>
                  <a:gd name="T0" fmla="*/ 23 w 48"/>
                  <a:gd name="T1" fmla="*/ 5 h 180"/>
                  <a:gd name="T2" fmla="*/ 19 w 48"/>
                  <a:gd name="T3" fmla="*/ 6 h 180"/>
                  <a:gd name="T4" fmla="*/ 14 w 48"/>
                  <a:gd name="T5" fmla="*/ 9 h 180"/>
                  <a:gd name="T6" fmla="*/ 11 w 48"/>
                  <a:gd name="T7" fmla="*/ 11 h 180"/>
                  <a:gd name="T8" fmla="*/ 8 w 48"/>
                  <a:gd name="T9" fmla="*/ 14 h 180"/>
                  <a:gd name="T10" fmla="*/ 7 w 48"/>
                  <a:gd name="T11" fmla="*/ 18 h 180"/>
                  <a:gd name="T12" fmla="*/ 6 w 48"/>
                  <a:gd name="T13" fmla="*/ 23 h 180"/>
                  <a:gd name="T14" fmla="*/ 6 w 48"/>
                  <a:gd name="T15" fmla="*/ 175 h 180"/>
                  <a:gd name="T16" fmla="*/ 41 w 48"/>
                  <a:gd name="T17" fmla="*/ 175 h 180"/>
                  <a:gd name="T18" fmla="*/ 41 w 48"/>
                  <a:gd name="T19" fmla="*/ 23 h 180"/>
                  <a:gd name="T20" fmla="*/ 41 w 48"/>
                  <a:gd name="T21" fmla="*/ 18 h 180"/>
                  <a:gd name="T22" fmla="*/ 39 w 48"/>
                  <a:gd name="T23" fmla="*/ 14 h 180"/>
                  <a:gd name="T24" fmla="*/ 37 w 48"/>
                  <a:gd name="T25" fmla="*/ 11 h 180"/>
                  <a:gd name="T26" fmla="*/ 34 w 48"/>
                  <a:gd name="T27" fmla="*/ 9 h 180"/>
                  <a:gd name="T28" fmla="*/ 29 w 48"/>
                  <a:gd name="T29" fmla="*/ 6 h 180"/>
                  <a:gd name="T30" fmla="*/ 25 w 48"/>
                  <a:gd name="T31" fmla="*/ 5 h 180"/>
                  <a:gd name="T32" fmla="*/ 23 w 48"/>
                  <a:gd name="T33" fmla="*/ 5 h 180"/>
                  <a:gd name="T34" fmla="*/ 23 w 48"/>
                  <a:gd name="T35" fmla="*/ 0 h 180"/>
                  <a:gd name="T36" fmla="*/ 25 w 48"/>
                  <a:gd name="T37" fmla="*/ 0 h 180"/>
                  <a:gd name="T38" fmla="*/ 37 w 48"/>
                  <a:gd name="T39" fmla="*/ 3 h 180"/>
                  <a:gd name="T40" fmla="*/ 45 w 48"/>
                  <a:gd name="T41" fmla="*/ 11 h 180"/>
                  <a:gd name="T42" fmla="*/ 48 w 48"/>
                  <a:gd name="T43" fmla="*/ 23 h 180"/>
                  <a:gd name="T44" fmla="*/ 48 w 48"/>
                  <a:gd name="T45" fmla="*/ 180 h 180"/>
                  <a:gd name="T46" fmla="*/ 0 w 48"/>
                  <a:gd name="T47" fmla="*/ 180 h 180"/>
                  <a:gd name="T48" fmla="*/ 0 w 48"/>
                  <a:gd name="T49" fmla="*/ 23 h 180"/>
                  <a:gd name="T50" fmla="*/ 3 w 48"/>
                  <a:gd name="T51" fmla="*/ 11 h 180"/>
                  <a:gd name="T52" fmla="*/ 11 w 48"/>
                  <a:gd name="T53" fmla="*/ 3 h 180"/>
                  <a:gd name="T54" fmla="*/ 23 w 48"/>
                  <a:gd name="T55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8" h="180">
                    <a:moveTo>
                      <a:pt x="23" y="5"/>
                    </a:moveTo>
                    <a:lnTo>
                      <a:pt x="19" y="6"/>
                    </a:lnTo>
                    <a:lnTo>
                      <a:pt x="14" y="9"/>
                    </a:lnTo>
                    <a:lnTo>
                      <a:pt x="11" y="11"/>
                    </a:lnTo>
                    <a:lnTo>
                      <a:pt x="8" y="14"/>
                    </a:lnTo>
                    <a:lnTo>
                      <a:pt x="7" y="18"/>
                    </a:lnTo>
                    <a:lnTo>
                      <a:pt x="6" y="23"/>
                    </a:lnTo>
                    <a:lnTo>
                      <a:pt x="6" y="175"/>
                    </a:lnTo>
                    <a:lnTo>
                      <a:pt x="41" y="175"/>
                    </a:lnTo>
                    <a:lnTo>
                      <a:pt x="41" y="23"/>
                    </a:lnTo>
                    <a:lnTo>
                      <a:pt x="41" y="18"/>
                    </a:lnTo>
                    <a:lnTo>
                      <a:pt x="39" y="14"/>
                    </a:lnTo>
                    <a:lnTo>
                      <a:pt x="37" y="11"/>
                    </a:lnTo>
                    <a:lnTo>
                      <a:pt x="34" y="9"/>
                    </a:lnTo>
                    <a:lnTo>
                      <a:pt x="29" y="6"/>
                    </a:lnTo>
                    <a:lnTo>
                      <a:pt x="25" y="5"/>
                    </a:lnTo>
                    <a:lnTo>
                      <a:pt x="23" y="5"/>
                    </a:lnTo>
                    <a:close/>
                    <a:moveTo>
                      <a:pt x="23" y="0"/>
                    </a:moveTo>
                    <a:lnTo>
                      <a:pt x="25" y="0"/>
                    </a:lnTo>
                    <a:lnTo>
                      <a:pt x="37" y="3"/>
                    </a:lnTo>
                    <a:lnTo>
                      <a:pt x="45" y="11"/>
                    </a:lnTo>
                    <a:lnTo>
                      <a:pt x="48" y="23"/>
                    </a:lnTo>
                    <a:lnTo>
                      <a:pt x="48" y="180"/>
                    </a:lnTo>
                    <a:lnTo>
                      <a:pt x="0" y="180"/>
                    </a:lnTo>
                    <a:lnTo>
                      <a:pt x="0" y="23"/>
                    </a:lnTo>
                    <a:lnTo>
                      <a:pt x="3" y="11"/>
                    </a:lnTo>
                    <a:lnTo>
                      <a:pt x="11" y="3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5" name="Freeform 148"/>
              <p:cNvSpPr>
                <a:spLocks/>
              </p:cNvSpPr>
              <p:nvPr/>
            </p:nvSpPr>
            <p:spPr bwMode="auto">
              <a:xfrm>
                <a:off x="5453063" y="4732338"/>
                <a:ext cx="293688" cy="153988"/>
              </a:xfrm>
              <a:custGeom>
                <a:avLst/>
                <a:gdLst>
                  <a:gd name="T0" fmla="*/ 134 w 185"/>
                  <a:gd name="T1" fmla="*/ 0 h 97"/>
                  <a:gd name="T2" fmla="*/ 185 w 185"/>
                  <a:gd name="T3" fmla="*/ 13 h 97"/>
                  <a:gd name="T4" fmla="*/ 160 w 185"/>
                  <a:gd name="T5" fmla="*/ 59 h 97"/>
                  <a:gd name="T6" fmla="*/ 155 w 185"/>
                  <a:gd name="T7" fmla="*/ 57 h 97"/>
                  <a:gd name="T8" fmla="*/ 173 w 185"/>
                  <a:gd name="T9" fmla="*/ 21 h 97"/>
                  <a:gd name="T10" fmla="*/ 2 w 185"/>
                  <a:gd name="T11" fmla="*/ 97 h 97"/>
                  <a:gd name="T12" fmla="*/ 0 w 185"/>
                  <a:gd name="T13" fmla="*/ 92 h 97"/>
                  <a:gd name="T14" fmla="*/ 171 w 185"/>
                  <a:gd name="T15" fmla="*/ 16 h 97"/>
                  <a:gd name="T16" fmla="*/ 133 w 185"/>
                  <a:gd name="T17" fmla="*/ 6 h 97"/>
                  <a:gd name="T18" fmla="*/ 134 w 185"/>
                  <a:gd name="T1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5" h="97">
                    <a:moveTo>
                      <a:pt x="134" y="0"/>
                    </a:moveTo>
                    <a:lnTo>
                      <a:pt x="185" y="13"/>
                    </a:lnTo>
                    <a:lnTo>
                      <a:pt x="160" y="59"/>
                    </a:lnTo>
                    <a:lnTo>
                      <a:pt x="155" y="57"/>
                    </a:lnTo>
                    <a:lnTo>
                      <a:pt x="173" y="21"/>
                    </a:lnTo>
                    <a:lnTo>
                      <a:pt x="2" y="97"/>
                    </a:lnTo>
                    <a:lnTo>
                      <a:pt x="0" y="92"/>
                    </a:lnTo>
                    <a:lnTo>
                      <a:pt x="171" y="16"/>
                    </a:lnTo>
                    <a:lnTo>
                      <a:pt x="133" y="6"/>
                    </a:lnTo>
                    <a:lnTo>
                      <a:pt x="1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08" name="组合 207"/>
            <p:cNvGrpSpPr/>
            <p:nvPr/>
          </p:nvGrpSpPr>
          <p:grpSpPr>
            <a:xfrm>
              <a:off x="7326383" y="4173021"/>
              <a:ext cx="607909" cy="538235"/>
              <a:chOff x="6907213" y="4678363"/>
              <a:chExt cx="554038" cy="490538"/>
            </a:xfrm>
            <a:grpFill/>
          </p:grpSpPr>
          <p:sp>
            <p:nvSpPr>
              <p:cNvPr id="201" name="Freeform 149"/>
              <p:cNvSpPr>
                <a:spLocks noEditPoints="1"/>
              </p:cNvSpPr>
              <p:nvPr/>
            </p:nvSpPr>
            <p:spPr bwMode="auto">
              <a:xfrm>
                <a:off x="6907213" y="4678363"/>
                <a:ext cx="554038" cy="490538"/>
              </a:xfrm>
              <a:custGeom>
                <a:avLst/>
                <a:gdLst>
                  <a:gd name="T0" fmla="*/ 13 w 349"/>
                  <a:gd name="T1" fmla="*/ 182 h 309"/>
                  <a:gd name="T2" fmla="*/ 193 w 349"/>
                  <a:gd name="T3" fmla="*/ 154 h 309"/>
                  <a:gd name="T4" fmla="*/ 292 w 349"/>
                  <a:gd name="T5" fmla="*/ 118 h 309"/>
                  <a:gd name="T6" fmla="*/ 338 w 349"/>
                  <a:gd name="T7" fmla="*/ 166 h 309"/>
                  <a:gd name="T8" fmla="*/ 198 w 349"/>
                  <a:gd name="T9" fmla="*/ 114 h 309"/>
                  <a:gd name="T10" fmla="*/ 343 w 349"/>
                  <a:gd name="T11" fmla="*/ 303 h 309"/>
                  <a:gd name="T12" fmla="*/ 286 w 349"/>
                  <a:gd name="T13" fmla="*/ 171 h 309"/>
                  <a:gd name="T14" fmla="*/ 198 w 349"/>
                  <a:gd name="T15" fmla="*/ 114 h 309"/>
                  <a:gd name="T16" fmla="*/ 57 w 349"/>
                  <a:gd name="T17" fmla="*/ 120 h 309"/>
                  <a:gd name="T18" fmla="*/ 193 w 349"/>
                  <a:gd name="T19" fmla="*/ 108 h 309"/>
                  <a:gd name="T20" fmla="*/ 207 w 349"/>
                  <a:gd name="T21" fmla="*/ 21 h 309"/>
                  <a:gd name="T22" fmla="*/ 54 w 349"/>
                  <a:gd name="T23" fmla="*/ 5 h 309"/>
                  <a:gd name="T24" fmla="*/ 46 w 349"/>
                  <a:gd name="T25" fmla="*/ 7 h 309"/>
                  <a:gd name="T26" fmla="*/ 42 w 349"/>
                  <a:gd name="T27" fmla="*/ 14 h 309"/>
                  <a:gd name="T28" fmla="*/ 41 w 349"/>
                  <a:gd name="T29" fmla="*/ 123 h 309"/>
                  <a:gd name="T30" fmla="*/ 44 w 349"/>
                  <a:gd name="T31" fmla="*/ 131 h 309"/>
                  <a:gd name="T32" fmla="*/ 50 w 349"/>
                  <a:gd name="T33" fmla="*/ 135 h 309"/>
                  <a:gd name="T34" fmla="*/ 193 w 349"/>
                  <a:gd name="T35" fmla="*/ 136 h 309"/>
                  <a:gd name="T36" fmla="*/ 51 w 349"/>
                  <a:gd name="T37" fmla="*/ 127 h 309"/>
                  <a:gd name="T38" fmla="*/ 212 w 349"/>
                  <a:gd name="T39" fmla="*/ 15 h 309"/>
                  <a:gd name="T40" fmla="*/ 222 w 349"/>
                  <a:gd name="T41" fmla="*/ 108 h 309"/>
                  <a:gd name="T42" fmla="*/ 222 w 349"/>
                  <a:gd name="T43" fmla="*/ 14 h 309"/>
                  <a:gd name="T44" fmla="*/ 218 w 349"/>
                  <a:gd name="T45" fmla="*/ 7 h 309"/>
                  <a:gd name="T46" fmla="*/ 210 w 349"/>
                  <a:gd name="T47" fmla="*/ 5 h 309"/>
                  <a:gd name="T48" fmla="*/ 54 w 349"/>
                  <a:gd name="T49" fmla="*/ 0 h 309"/>
                  <a:gd name="T50" fmla="*/ 219 w 349"/>
                  <a:gd name="T51" fmla="*/ 2 h 309"/>
                  <a:gd name="T52" fmla="*/ 229 w 349"/>
                  <a:gd name="T53" fmla="*/ 18 h 309"/>
                  <a:gd name="T54" fmla="*/ 291 w 349"/>
                  <a:gd name="T55" fmla="*/ 108 h 309"/>
                  <a:gd name="T56" fmla="*/ 349 w 349"/>
                  <a:gd name="T57" fmla="*/ 309 h 309"/>
                  <a:gd name="T58" fmla="*/ 193 w 349"/>
                  <a:gd name="T59" fmla="*/ 188 h 309"/>
                  <a:gd name="T60" fmla="*/ 37 w 349"/>
                  <a:gd name="T61" fmla="*/ 148 h 309"/>
                  <a:gd name="T62" fmla="*/ 193 w 349"/>
                  <a:gd name="T63" fmla="*/ 142 h 309"/>
                  <a:gd name="T64" fmla="*/ 44 w 349"/>
                  <a:gd name="T65" fmla="*/ 140 h 309"/>
                  <a:gd name="T66" fmla="*/ 35 w 349"/>
                  <a:gd name="T67" fmla="*/ 123 h 309"/>
                  <a:gd name="T68" fmla="*/ 38 w 349"/>
                  <a:gd name="T69" fmla="*/ 8 h 309"/>
                  <a:gd name="T70" fmla="*/ 54 w 349"/>
                  <a:gd name="T7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49" h="309">
                    <a:moveTo>
                      <a:pt x="40" y="154"/>
                    </a:moveTo>
                    <a:lnTo>
                      <a:pt x="13" y="182"/>
                    </a:lnTo>
                    <a:lnTo>
                      <a:pt x="193" y="182"/>
                    </a:lnTo>
                    <a:lnTo>
                      <a:pt x="193" y="154"/>
                    </a:lnTo>
                    <a:lnTo>
                      <a:pt x="40" y="154"/>
                    </a:lnTo>
                    <a:close/>
                    <a:moveTo>
                      <a:pt x="292" y="118"/>
                    </a:moveTo>
                    <a:lnTo>
                      <a:pt x="292" y="166"/>
                    </a:lnTo>
                    <a:lnTo>
                      <a:pt x="338" y="166"/>
                    </a:lnTo>
                    <a:lnTo>
                      <a:pt x="292" y="118"/>
                    </a:lnTo>
                    <a:close/>
                    <a:moveTo>
                      <a:pt x="198" y="114"/>
                    </a:moveTo>
                    <a:lnTo>
                      <a:pt x="198" y="303"/>
                    </a:lnTo>
                    <a:lnTo>
                      <a:pt x="343" y="303"/>
                    </a:lnTo>
                    <a:lnTo>
                      <a:pt x="343" y="171"/>
                    </a:lnTo>
                    <a:lnTo>
                      <a:pt x="286" y="171"/>
                    </a:lnTo>
                    <a:lnTo>
                      <a:pt x="286" y="114"/>
                    </a:lnTo>
                    <a:lnTo>
                      <a:pt x="198" y="114"/>
                    </a:lnTo>
                    <a:close/>
                    <a:moveTo>
                      <a:pt x="57" y="21"/>
                    </a:moveTo>
                    <a:lnTo>
                      <a:pt x="57" y="120"/>
                    </a:lnTo>
                    <a:lnTo>
                      <a:pt x="193" y="120"/>
                    </a:lnTo>
                    <a:lnTo>
                      <a:pt x="193" y="108"/>
                    </a:lnTo>
                    <a:lnTo>
                      <a:pt x="207" y="108"/>
                    </a:lnTo>
                    <a:lnTo>
                      <a:pt x="207" y="21"/>
                    </a:lnTo>
                    <a:lnTo>
                      <a:pt x="57" y="21"/>
                    </a:lnTo>
                    <a:close/>
                    <a:moveTo>
                      <a:pt x="54" y="5"/>
                    </a:moveTo>
                    <a:lnTo>
                      <a:pt x="50" y="6"/>
                    </a:lnTo>
                    <a:lnTo>
                      <a:pt x="46" y="7"/>
                    </a:lnTo>
                    <a:lnTo>
                      <a:pt x="44" y="10"/>
                    </a:lnTo>
                    <a:lnTo>
                      <a:pt x="42" y="14"/>
                    </a:lnTo>
                    <a:lnTo>
                      <a:pt x="41" y="18"/>
                    </a:lnTo>
                    <a:lnTo>
                      <a:pt x="41" y="123"/>
                    </a:lnTo>
                    <a:lnTo>
                      <a:pt x="42" y="128"/>
                    </a:lnTo>
                    <a:lnTo>
                      <a:pt x="44" y="131"/>
                    </a:lnTo>
                    <a:lnTo>
                      <a:pt x="46" y="133"/>
                    </a:lnTo>
                    <a:lnTo>
                      <a:pt x="50" y="135"/>
                    </a:lnTo>
                    <a:lnTo>
                      <a:pt x="54" y="136"/>
                    </a:lnTo>
                    <a:lnTo>
                      <a:pt x="193" y="136"/>
                    </a:lnTo>
                    <a:lnTo>
                      <a:pt x="193" y="127"/>
                    </a:lnTo>
                    <a:lnTo>
                      <a:pt x="51" y="127"/>
                    </a:lnTo>
                    <a:lnTo>
                      <a:pt x="51" y="15"/>
                    </a:lnTo>
                    <a:lnTo>
                      <a:pt x="212" y="15"/>
                    </a:lnTo>
                    <a:lnTo>
                      <a:pt x="212" y="108"/>
                    </a:lnTo>
                    <a:lnTo>
                      <a:pt x="222" y="108"/>
                    </a:lnTo>
                    <a:lnTo>
                      <a:pt x="222" y="18"/>
                    </a:lnTo>
                    <a:lnTo>
                      <a:pt x="222" y="14"/>
                    </a:lnTo>
                    <a:lnTo>
                      <a:pt x="220" y="10"/>
                    </a:lnTo>
                    <a:lnTo>
                      <a:pt x="218" y="7"/>
                    </a:lnTo>
                    <a:lnTo>
                      <a:pt x="214" y="6"/>
                    </a:lnTo>
                    <a:lnTo>
                      <a:pt x="210" y="5"/>
                    </a:lnTo>
                    <a:lnTo>
                      <a:pt x="54" y="5"/>
                    </a:lnTo>
                    <a:close/>
                    <a:moveTo>
                      <a:pt x="54" y="0"/>
                    </a:moveTo>
                    <a:lnTo>
                      <a:pt x="210" y="0"/>
                    </a:lnTo>
                    <a:lnTo>
                      <a:pt x="219" y="2"/>
                    </a:lnTo>
                    <a:lnTo>
                      <a:pt x="227" y="8"/>
                    </a:lnTo>
                    <a:lnTo>
                      <a:pt x="229" y="18"/>
                    </a:lnTo>
                    <a:lnTo>
                      <a:pt x="229" y="108"/>
                    </a:lnTo>
                    <a:lnTo>
                      <a:pt x="291" y="108"/>
                    </a:lnTo>
                    <a:lnTo>
                      <a:pt x="349" y="167"/>
                    </a:lnTo>
                    <a:lnTo>
                      <a:pt x="349" y="309"/>
                    </a:lnTo>
                    <a:lnTo>
                      <a:pt x="193" y="309"/>
                    </a:lnTo>
                    <a:lnTo>
                      <a:pt x="193" y="188"/>
                    </a:lnTo>
                    <a:lnTo>
                      <a:pt x="0" y="188"/>
                    </a:lnTo>
                    <a:lnTo>
                      <a:pt x="37" y="148"/>
                    </a:lnTo>
                    <a:lnTo>
                      <a:pt x="193" y="148"/>
                    </a:lnTo>
                    <a:lnTo>
                      <a:pt x="193" y="142"/>
                    </a:lnTo>
                    <a:lnTo>
                      <a:pt x="54" y="142"/>
                    </a:lnTo>
                    <a:lnTo>
                      <a:pt x="44" y="140"/>
                    </a:lnTo>
                    <a:lnTo>
                      <a:pt x="38" y="133"/>
                    </a:lnTo>
                    <a:lnTo>
                      <a:pt x="35" y="123"/>
                    </a:lnTo>
                    <a:lnTo>
                      <a:pt x="35" y="18"/>
                    </a:lnTo>
                    <a:lnTo>
                      <a:pt x="38" y="8"/>
                    </a:lnTo>
                    <a:lnTo>
                      <a:pt x="44" y="2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02" name="Freeform 150"/>
              <p:cNvSpPr>
                <a:spLocks/>
              </p:cNvSpPr>
              <p:nvPr/>
            </p:nvSpPr>
            <p:spPr bwMode="auto">
              <a:xfrm>
                <a:off x="7296151" y="4713288"/>
                <a:ext cx="161925" cy="138113"/>
              </a:xfrm>
              <a:custGeom>
                <a:avLst/>
                <a:gdLst>
                  <a:gd name="T0" fmla="*/ 1 w 102"/>
                  <a:gd name="T1" fmla="*/ 0 h 87"/>
                  <a:gd name="T2" fmla="*/ 24 w 102"/>
                  <a:gd name="T3" fmla="*/ 8 h 87"/>
                  <a:gd name="T4" fmla="*/ 44 w 102"/>
                  <a:gd name="T5" fmla="*/ 19 h 87"/>
                  <a:gd name="T6" fmla="*/ 63 w 102"/>
                  <a:gd name="T7" fmla="*/ 34 h 87"/>
                  <a:gd name="T8" fmla="*/ 78 w 102"/>
                  <a:gd name="T9" fmla="*/ 51 h 87"/>
                  <a:gd name="T10" fmla="*/ 90 w 102"/>
                  <a:gd name="T11" fmla="*/ 73 h 87"/>
                  <a:gd name="T12" fmla="*/ 97 w 102"/>
                  <a:gd name="T13" fmla="*/ 37 h 87"/>
                  <a:gd name="T14" fmla="*/ 102 w 102"/>
                  <a:gd name="T15" fmla="*/ 38 h 87"/>
                  <a:gd name="T16" fmla="*/ 93 w 102"/>
                  <a:gd name="T17" fmla="*/ 87 h 87"/>
                  <a:gd name="T18" fmla="*/ 47 w 102"/>
                  <a:gd name="T19" fmla="*/ 67 h 87"/>
                  <a:gd name="T20" fmla="*/ 50 w 102"/>
                  <a:gd name="T21" fmla="*/ 61 h 87"/>
                  <a:gd name="T22" fmla="*/ 86 w 102"/>
                  <a:gd name="T23" fmla="*/ 78 h 87"/>
                  <a:gd name="T24" fmla="*/ 74 w 102"/>
                  <a:gd name="T25" fmla="*/ 57 h 87"/>
                  <a:gd name="T26" fmla="*/ 60 w 102"/>
                  <a:gd name="T27" fmla="*/ 40 h 87"/>
                  <a:gd name="T28" fmla="*/ 42 w 102"/>
                  <a:gd name="T29" fmla="*/ 24 h 87"/>
                  <a:gd name="T30" fmla="*/ 23 w 102"/>
                  <a:gd name="T31" fmla="*/ 13 h 87"/>
                  <a:gd name="T32" fmla="*/ 0 w 102"/>
                  <a:gd name="T33" fmla="*/ 6 h 87"/>
                  <a:gd name="T34" fmla="*/ 1 w 102"/>
                  <a:gd name="T35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2" h="87">
                    <a:moveTo>
                      <a:pt x="1" y="0"/>
                    </a:moveTo>
                    <a:lnTo>
                      <a:pt x="24" y="8"/>
                    </a:lnTo>
                    <a:lnTo>
                      <a:pt x="44" y="19"/>
                    </a:lnTo>
                    <a:lnTo>
                      <a:pt x="63" y="34"/>
                    </a:lnTo>
                    <a:lnTo>
                      <a:pt x="78" y="51"/>
                    </a:lnTo>
                    <a:lnTo>
                      <a:pt x="90" y="73"/>
                    </a:lnTo>
                    <a:lnTo>
                      <a:pt x="97" y="37"/>
                    </a:lnTo>
                    <a:lnTo>
                      <a:pt x="102" y="38"/>
                    </a:lnTo>
                    <a:lnTo>
                      <a:pt x="93" y="87"/>
                    </a:lnTo>
                    <a:lnTo>
                      <a:pt x="47" y="67"/>
                    </a:lnTo>
                    <a:lnTo>
                      <a:pt x="50" y="61"/>
                    </a:lnTo>
                    <a:lnTo>
                      <a:pt x="86" y="78"/>
                    </a:lnTo>
                    <a:lnTo>
                      <a:pt x="74" y="57"/>
                    </a:lnTo>
                    <a:lnTo>
                      <a:pt x="60" y="40"/>
                    </a:lnTo>
                    <a:lnTo>
                      <a:pt x="42" y="24"/>
                    </a:lnTo>
                    <a:lnTo>
                      <a:pt x="23" y="13"/>
                    </a:lnTo>
                    <a:lnTo>
                      <a:pt x="0" y="6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03" name="Freeform 151"/>
              <p:cNvSpPr>
                <a:spLocks/>
              </p:cNvSpPr>
              <p:nvPr/>
            </p:nvSpPr>
            <p:spPr bwMode="auto">
              <a:xfrm>
                <a:off x="7050088" y="5016501"/>
                <a:ext cx="133350" cy="114300"/>
              </a:xfrm>
              <a:custGeom>
                <a:avLst/>
                <a:gdLst>
                  <a:gd name="T0" fmla="*/ 2 w 84"/>
                  <a:gd name="T1" fmla="*/ 0 h 72"/>
                  <a:gd name="T2" fmla="*/ 50 w 84"/>
                  <a:gd name="T3" fmla="*/ 14 h 72"/>
                  <a:gd name="T4" fmla="*/ 49 w 84"/>
                  <a:gd name="T5" fmla="*/ 19 h 72"/>
                  <a:gd name="T6" fmla="*/ 11 w 84"/>
                  <a:gd name="T7" fmla="*/ 8 h 72"/>
                  <a:gd name="T8" fmla="*/ 25 w 84"/>
                  <a:gd name="T9" fmla="*/ 28 h 72"/>
                  <a:gd name="T10" fmla="*/ 42 w 84"/>
                  <a:gd name="T11" fmla="*/ 45 h 72"/>
                  <a:gd name="T12" fmla="*/ 62 w 84"/>
                  <a:gd name="T13" fmla="*/ 57 h 72"/>
                  <a:gd name="T14" fmla="*/ 84 w 84"/>
                  <a:gd name="T15" fmla="*/ 66 h 72"/>
                  <a:gd name="T16" fmla="*/ 82 w 84"/>
                  <a:gd name="T17" fmla="*/ 72 h 72"/>
                  <a:gd name="T18" fmla="*/ 59 w 84"/>
                  <a:gd name="T19" fmla="*/ 64 h 72"/>
                  <a:gd name="T20" fmla="*/ 39 w 84"/>
                  <a:gd name="T21" fmla="*/ 51 h 72"/>
                  <a:gd name="T22" fmla="*/ 21 w 84"/>
                  <a:gd name="T23" fmla="*/ 34 h 72"/>
                  <a:gd name="T24" fmla="*/ 7 w 84"/>
                  <a:gd name="T25" fmla="*/ 15 h 72"/>
                  <a:gd name="T26" fmla="*/ 5 w 84"/>
                  <a:gd name="T27" fmla="*/ 51 h 72"/>
                  <a:gd name="T28" fmla="*/ 0 w 84"/>
                  <a:gd name="T29" fmla="*/ 51 h 72"/>
                  <a:gd name="T30" fmla="*/ 2 w 84"/>
                  <a:gd name="T3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4" h="72">
                    <a:moveTo>
                      <a:pt x="2" y="0"/>
                    </a:moveTo>
                    <a:lnTo>
                      <a:pt x="50" y="14"/>
                    </a:lnTo>
                    <a:lnTo>
                      <a:pt x="49" y="19"/>
                    </a:lnTo>
                    <a:lnTo>
                      <a:pt x="11" y="8"/>
                    </a:lnTo>
                    <a:lnTo>
                      <a:pt x="25" y="28"/>
                    </a:lnTo>
                    <a:lnTo>
                      <a:pt x="42" y="45"/>
                    </a:lnTo>
                    <a:lnTo>
                      <a:pt x="62" y="57"/>
                    </a:lnTo>
                    <a:lnTo>
                      <a:pt x="84" y="66"/>
                    </a:lnTo>
                    <a:lnTo>
                      <a:pt x="82" y="72"/>
                    </a:lnTo>
                    <a:lnTo>
                      <a:pt x="59" y="64"/>
                    </a:lnTo>
                    <a:lnTo>
                      <a:pt x="39" y="51"/>
                    </a:lnTo>
                    <a:lnTo>
                      <a:pt x="21" y="34"/>
                    </a:lnTo>
                    <a:lnTo>
                      <a:pt x="7" y="15"/>
                    </a:lnTo>
                    <a:lnTo>
                      <a:pt x="5" y="51"/>
                    </a:lnTo>
                    <a:lnTo>
                      <a:pt x="0" y="51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6895830" y="1935217"/>
            <a:ext cx="571765" cy="1692604"/>
            <a:chOff x="6966525" y="1680422"/>
            <a:chExt cx="658423" cy="1949140"/>
          </a:xfrm>
          <a:solidFill>
            <a:schemeClr val="accent3"/>
          </a:solidFill>
        </p:grpSpPr>
        <p:sp>
          <p:nvSpPr>
            <p:cNvPr id="200" name="Freeform 107"/>
            <p:cNvSpPr>
              <a:spLocks/>
            </p:cNvSpPr>
            <p:nvPr/>
          </p:nvSpPr>
          <p:spPr bwMode="auto">
            <a:xfrm>
              <a:off x="6966525" y="1680422"/>
              <a:ext cx="658423" cy="1949140"/>
            </a:xfrm>
            <a:custGeom>
              <a:avLst/>
              <a:gdLst>
                <a:gd name="T0" fmla="*/ 0 w 378"/>
                <a:gd name="T1" fmla="*/ 0 h 1119"/>
                <a:gd name="T2" fmla="*/ 260 w 378"/>
                <a:gd name="T3" fmla="*/ 37 h 1119"/>
                <a:gd name="T4" fmla="*/ 285 w 378"/>
                <a:gd name="T5" fmla="*/ 42 h 1119"/>
                <a:gd name="T6" fmla="*/ 306 w 378"/>
                <a:gd name="T7" fmla="*/ 50 h 1119"/>
                <a:gd name="T8" fmla="*/ 327 w 378"/>
                <a:gd name="T9" fmla="*/ 60 h 1119"/>
                <a:gd name="T10" fmla="*/ 344 w 378"/>
                <a:gd name="T11" fmla="*/ 72 h 1119"/>
                <a:gd name="T12" fmla="*/ 358 w 378"/>
                <a:gd name="T13" fmla="*/ 86 h 1119"/>
                <a:gd name="T14" fmla="*/ 369 w 378"/>
                <a:gd name="T15" fmla="*/ 101 h 1119"/>
                <a:gd name="T16" fmla="*/ 376 w 378"/>
                <a:gd name="T17" fmla="*/ 119 h 1119"/>
                <a:gd name="T18" fmla="*/ 378 w 378"/>
                <a:gd name="T19" fmla="*/ 140 h 1119"/>
                <a:gd name="T20" fmla="*/ 378 w 378"/>
                <a:gd name="T21" fmla="*/ 968 h 1119"/>
                <a:gd name="T22" fmla="*/ 376 w 378"/>
                <a:gd name="T23" fmla="*/ 988 h 1119"/>
                <a:gd name="T24" fmla="*/ 369 w 378"/>
                <a:gd name="T25" fmla="*/ 1007 h 1119"/>
                <a:gd name="T26" fmla="*/ 359 w 378"/>
                <a:gd name="T27" fmla="*/ 1022 h 1119"/>
                <a:gd name="T28" fmla="*/ 345 w 378"/>
                <a:gd name="T29" fmla="*/ 1036 h 1119"/>
                <a:gd name="T30" fmla="*/ 328 w 378"/>
                <a:gd name="T31" fmla="*/ 1048 h 1119"/>
                <a:gd name="T32" fmla="*/ 307 w 378"/>
                <a:gd name="T33" fmla="*/ 1058 h 1119"/>
                <a:gd name="T34" fmla="*/ 285 w 378"/>
                <a:gd name="T35" fmla="*/ 1066 h 1119"/>
                <a:gd name="T36" fmla="*/ 260 w 378"/>
                <a:gd name="T37" fmla="*/ 1071 h 1119"/>
                <a:gd name="T38" fmla="*/ 0 w 378"/>
                <a:gd name="T39" fmla="*/ 1119 h 1119"/>
                <a:gd name="T40" fmla="*/ 0 w 378"/>
                <a:gd name="T41" fmla="*/ 0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8" h="1119">
                  <a:moveTo>
                    <a:pt x="0" y="0"/>
                  </a:moveTo>
                  <a:lnTo>
                    <a:pt x="260" y="37"/>
                  </a:lnTo>
                  <a:lnTo>
                    <a:pt x="285" y="42"/>
                  </a:lnTo>
                  <a:lnTo>
                    <a:pt x="306" y="50"/>
                  </a:lnTo>
                  <a:lnTo>
                    <a:pt x="327" y="60"/>
                  </a:lnTo>
                  <a:lnTo>
                    <a:pt x="344" y="72"/>
                  </a:lnTo>
                  <a:lnTo>
                    <a:pt x="358" y="86"/>
                  </a:lnTo>
                  <a:lnTo>
                    <a:pt x="369" y="101"/>
                  </a:lnTo>
                  <a:lnTo>
                    <a:pt x="376" y="119"/>
                  </a:lnTo>
                  <a:lnTo>
                    <a:pt x="378" y="140"/>
                  </a:lnTo>
                  <a:lnTo>
                    <a:pt x="378" y="968"/>
                  </a:lnTo>
                  <a:lnTo>
                    <a:pt x="376" y="988"/>
                  </a:lnTo>
                  <a:lnTo>
                    <a:pt x="369" y="1007"/>
                  </a:lnTo>
                  <a:lnTo>
                    <a:pt x="359" y="1022"/>
                  </a:lnTo>
                  <a:lnTo>
                    <a:pt x="345" y="1036"/>
                  </a:lnTo>
                  <a:lnTo>
                    <a:pt x="328" y="1048"/>
                  </a:lnTo>
                  <a:lnTo>
                    <a:pt x="307" y="1058"/>
                  </a:lnTo>
                  <a:lnTo>
                    <a:pt x="285" y="1066"/>
                  </a:lnTo>
                  <a:lnTo>
                    <a:pt x="260" y="1071"/>
                  </a:lnTo>
                  <a:lnTo>
                    <a:pt x="0" y="1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405" tIns="39702" rIns="79405" bIns="3970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7095423" y="2482548"/>
              <a:ext cx="214247" cy="344888"/>
              <a:chOff x="6694371" y="3162328"/>
              <a:chExt cx="214247" cy="344888"/>
            </a:xfrm>
            <a:grpFill/>
          </p:grpSpPr>
          <p:sp>
            <p:nvSpPr>
              <p:cNvPr id="204" name="Freeform 159"/>
              <p:cNvSpPr>
                <a:spLocks/>
              </p:cNvSpPr>
              <p:nvPr/>
            </p:nvSpPr>
            <p:spPr bwMode="auto">
              <a:xfrm>
                <a:off x="6694371" y="3228519"/>
                <a:ext cx="198572" cy="278697"/>
              </a:xfrm>
              <a:custGeom>
                <a:avLst/>
                <a:gdLst>
                  <a:gd name="T0" fmla="*/ 64 w 114"/>
                  <a:gd name="T1" fmla="*/ 0 h 160"/>
                  <a:gd name="T2" fmla="*/ 71 w 114"/>
                  <a:gd name="T3" fmla="*/ 4 h 160"/>
                  <a:gd name="T4" fmla="*/ 89 w 114"/>
                  <a:gd name="T5" fmla="*/ 29 h 160"/>
                  <a:gd name="T6" fmla="*/ 103 w 114"/>
                  <a:gd name="T7" fmla="*/ 15 h 160"/>
                  <a:gd name="T8" fmla="*/ 105 w 114"/>
                  <a:gd name="T9" fmla="*/ 15 h 160"/>
                  <a:gd name="T10" fmla="*/ 109 w 114"/>
                  <a:gd name="T11" fmla="*/ 15 h 160"/>
                  <a:gd name="T12" fmla="*/ 112 w 114"/>
                  <a:gd name="T13" fmla="*/ 17 h 160"/>
                  <a:gd name="T14" fmla="*/ 114 w 114"/>
                  <a:gd name="T15" fmla="*/ 22 h 160"/>
                  <a:gd name="T16" fmla="*/ 112 w 114"/>
                  <a:gd name="T17" fmla="*/ 27 h 160"/>
                  <a:gd name="T18" fmla="*/ 92 w 114"/>
                  <a:gd name="T19" fmla="*/ 46 h 160"/>
                  <a:gd name="T20" fmla="*/ 91 w 114"/>
                  <a:gd name="T21" fmla="*/ 47 h 160"/>
                  <a:gd name="T22" fmla="*/ 86 w 114"/>
                  <a:gd name="T23" fmla="*/ 47 h 160"/>
                  <a:gd name="T24" fmla="*/ 81 w 114"/>
                  <a:gd name="T25" fmla="*/ 45 h 160"/>
                  <a:gd name="T26" fmla="*/ 72 w 114"/>
                  <a:gd name="T27" fmla="*/ 68 h 160"/>
                  <a:gd name="T28" fmla="*/ 69 w 114"/>
                  <a:gd name="T29" fmla="*/ 73 h 160"/>
                  <a:gd name="T30" fmla="*/ 68 w 114"/>
                  <a:gd name="T31" fmla="*/ 155 h 160"/>
                  <a:gd name="T32" fmla="*/ 64 w 114"/>
                  <a:gd name="T33" fmla="*/ 159 h 160"/>
                  <a:gd name="T34" fmla="*/ 57 w 114"/>
                  <a:gd name="T35" fmla="*/ 159 h 160"/>
                  <a:gd name="T36" fmla="*/ 53 w 114"/>
                  <a:gd name="T37" fmla="*/ 155 h 160"/>
                  <a:gd name="T38" fmla="*/ 52 w 114"/>
                  <a:gd name="T39" fmla="*/ 78 h 160"/>
                  <a:gd name="T40" fmla="*/ 46 w 114"/>
                  <a:gd name="T41" fmla="*/ 151 h 160"/>
                  <a:gd name="T42" fmla="*/ 43 w 114"/>
                  <a:gd name="T43" fmla="*/ 157 h 160"/>
                  <a:gd name="T44" fmla="*/ 37 w 114"/>
                  <a:gd name="T45" fmla="*/ 160 h 160"/>
                  <a:gd name="T46" fmla="*/ 31 w 114"/>
                  <a:gd name="T47" fmla="*/ 157 h 160"/>
                  <a:gd name="T48" fmla="*/ 28 w 114"/>
                  <a:gd name="T49" fmla="*/ 151 h 160"/>
                  <a:gd name="T50" fmla="*/ 27 w 114"/>
                  <a:gd name="T51" fmla="*/ 71 h 160"/>
                  <a:gd name="T52" fmla="*/ 26 w 114"/>
                  <a:gd name="T53" fmla="*/ 47 h 160"/>
                  <a:gd name="T54" fmla="*/ 13 w 114"/>
                  <a:gd name="T55" fmla="*/ 80 h 160"/>
                  <a:gd name="T56" fmla="*/ 8 w 114"/>
                  <a:gd name="T57" fmla="*/ 82 h 160"/>
                  <a:gd name="T58" fmla="*/ 2 w 114"/>
                  <a:gd name="T59" fmla="*/ 80 h 160"/>
                  <a:gd name="T60" fmla="*/ 0 w 114"/>
                  <a:gd name="T61" fmla="*/ 74 h 160"/>
                  <a:gd name="T62" fmla="*/ 25 w 114"/>
                  <a:gd name="T63" fmla="*/ 8 h 160"/>
                  <a:gd name="T64" fmla="*/ 26 w 114"/>
                  <a:gd name="T65" fmla="*/ 5 h 160"/>
                  <a:gd name="T66" fmla="*/ 29 w 114"/>
                  <a:gd name="T67" fmla="*/ 2 h 160"/>
                  <a:gd name="T68" fmla="*/ 34 w 114"/>
                  <a:gd name="T6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14" h="160">
                    <a:moveTo>
                      <a:pt x="34" y="0"/>
                    </a:moveTo>
                    <a:lnTo>
                      <a:pt x="64" y="0"/>
                    </a:lnTo>
                    <a:lnTo>
                      <a:pt x="67" y="2"/>
                    </a:lnTo>
                    <a:lnTo>
                      <a:pt x="71" y="4"/>
                    </a:lnTo>
                    <a:lnTo>
                      <a:pt x="72" y="5"/>
                    </a:lnTo>
                    <a:lnTo>
                      <a:pt x="89" y="29"/>
                    </a:lnTo>
                    <a:lnTo>
                      <a:pt x="101" y="16"/>
                    </a:lnTo>
                    <a:lnTo>
                      <a:pt x="103" y="15"/>
                    </a:lnTo>
                    <a:lnTo>
                      <a:pt x="104" y="15"/>
                    </a:lnTo>
                    <a:lnTo>
                      <a:pt x="105" y="15"/>
                    </a:lnTo>
                    <a:lnTo>
                      <a:pt x="106" y="14"/>
                    </a:lnTo>
                    <a:lnTo>
                      <a:pt x="109" y="15"/>
                    </a:lnTo>
                    <a:lnTo>
                      <a:pt x="111" y="15"/>
                    </a:lnTo>
                    <a:lnTo>
                      <a:pt x="112" y="17"/>
                    </a:lnTo>
                    <a:lnTo>
                      <a:pt x="114" y="19"/>
                    </a:lnTo>
                    <a:lnTo>
                      <a:pt x="114" y="22"/>
                    </a:lnTo>
                    <a:lnTo>
                      <a:pt x="113" y="24"/>
                    </a:lnTo>
                    <a:lnTo>
                      <a:pt x="112" y="27"/>
                    </a:lnTo>
                    <a:lnTo>
                      <a:pt x="92" y="46"/>
                    </a:lnTo>
                    <a:lnTo>
                      <a:pt x="92" y="46"/>
                    </a:lnTo>
                    <a:lnTo>
                      <a:pt x="92" y="46"/>
                    </a:lnTo>
                    <a:lnTo>
                      <a:pt x="91" y="47"/>
                    </a:lnTo>
                    <a:lnTo>
                      <a:pt x="89" y="47"/>
                    </a:lnTo>
                    <a:lnTo>
                      <a:pt x="86" y="47"/>
                    </a:lnTo>
                    <a:lnTo>
                      <a:pt x="84" y="46"/>
                    </a:lnTo>
                    <a:lnTo>
                      <a:pt x="81" y="45"/>
                    </a:lnTo>
                    <a:lnTo>
                      <a:pt x="73" y="32"/>
                    </a:lnTo>
                    <a:lnTo>
                      <a:pt x="72" y="68"/>
                    </a:lnTo>
                    <a:lnTo>
                      <a:pt x="71" y="71"/>
                    </a:lnTo>
                    <a:lnTo>
                      <a:pt x="69" y="73"/>
                    </a:lnTo>
                    <a:lnTo>
                      <a:pt x="69" y="151"/>
                    </a:lnTo>
                    <a:lnTo>
                      <a:pt x="68" y="155"/>
                    </a:lnTo>
                    <a:lnTo>
                      <a:pt x="67" y="157"/>
                    </a:lnTo>
                    <a:lnTo>
                      <a:pt x="64" y="159"/>
                    </a:lnTo>
                    <a:lnTo>
                      <a:pt x="61" y="160"/>
                    </a:lnTo>
                    <a:lnTo>
                      <a:pt x="57" y="159"/>
                    </a:lnTo>
                    <a:lnTo>
                      <a:pt x="55" y="157"/>
                    </a:lnTo>
                    <a:lnTo>
                      <a:pt x="53" y="155"/>
                    </a:lnTo>
                    <a:lnTo>
                      <a:pt x="52" y="151"/>
                    </a:lnTo>
                    <a:lnTo>
                      <a:pt x="52" y="78"/>
                    </a:lnTo>
                    <a:lnTo>
                      <a:pt x="46" y="78"/>
                    </a:lnTo>
                    <a:lnTo>
                      <a:pt x="46" y="151"/>
                    </a:lnTo>
                    <a:lnTo>
                      <a:pt x="44" y="155"/>
                    </a:lnTo>
                    <a:lnTo>
                      <a:pt x="43" y="157"/>
                    </a:lnTo>
                    <a:lnTo>
                      <a:pt x="40" y="159"/>
                    </a:lnTo>
                    <a:lnTo>
                      <a:pt x="37" y="160"/>
                    </a:lnTo>
                    <a:lnTo>
                      <a:pt x="34" y="159"/>
                    </a:lnTo>
                    <a:lnTo>
                      <a:pt x="31" y="157"/>
                    </a:lnTo>
                    <a:lnTo>
                      <a:pt x="29" y="155"/>
                    </a:lnTo>
                    <a:lnTo>
                      <a:pt x="28" y="151"/>
                    </a:lnTo>
                    <a:lnTo>
                      <a:pt x="28" y="73"/>
                    </a:lnTo>
                    <a:lnTo>
                      <a:pt x="27" y="71"/>
                    </a:lnTo>
                    <a:lnTo>
                      <a:pt x="26" y="68"/>
                    </a:lnTo>
                    <a:lnTo>
                      <a:pt x="26" y="47"/>
                    </a:lnTo>
                    <a:lnTo>
                      <a:pt x="14" y="78"/>
                    </a:lnTo>
                    <a:lnTo>
                      <a:pt x="13" y="80"/>
                    </a:lnTo>
                    <a:lnTo>
                      <a:pt x="11" y="82"/>
                    </a:lnTo>
                    <a:lnTo>
                      <a:pt x="8" y="82"/>
                    </a:lnTo>
                    <a:lnTo>
                      <a:pt x="4" y="82"/>
                    </a:lnTo>
                    <a:lnTo>
                      <a:pt x="2" y="80"/>
                    </a:lnTo>
                    <a:lnTo>
                      <a:pt x="1" y="78"/>
                    </a:lnTo>
                    <a:lnTo>
                      <a:pt x="0" y="74"/>
                    </a:lnTo>
                    <a:lnTo>
                      <a:pt x="0" y="72"/>
                    </a:lnTo>
                    <a:lnTo>
                      <a:pt x="25" y="8"/>
                    </a:lnTo>
                    <a:lnTo>
                      <a:pt x="25" y="7"/>
                    </a:lnTo>
                    <a:lnTo>
                      <a:pt x="26" y="5"/>
                    </a:lnTo>
                    <a:lnTo>
                      <a:pt x="27" y="3"/>
                    </a:lnTo>
                    <a:lnTo>
                      <a:pt x="29" y="2"/>
                    </a:lnTo>
                    <a:lnTo>
                      <a:pt x="31" y="2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05" name="Freeform 160"/>
              <p:cNvSpPr>
                <a:spLocks/>
              </p:cNvSpPr>
              <p:nvPr/>
            </p:nvSpPr>
            <p:spPr bwMode="auto">
              <a:xfrm>
                <a:off x="6746626" y="3162328"/>
                <a:ext cx="64449" cy="62707"/>
              </a:xfrm>
              <a:custGeom>
                <a:avLst/>
                <a:gdLst>
                  <a:gd name="T0" fmla="*/ 19 w 37"/>
                  <a:gd name="T1" fmla="*/ 0 h 36"/>
                  <a:gd name="T2" fmla="*/ 29 w 37"/>
                  <a:gd name="T3" fmla="*/ 3 h 36"/>
                  <a:gd name="T4" fmla="*/ 35 w 37"/>
                  <a:gd name="T5" fmla="*/ 9 h 36"/>
                  <a:gd name="T6" fmla="*/ 37 w 37"/>
                  <a:gd name="T7" fmla="*/ 18 h 36"/>
                  <a:gd name="T8" fmla="*/ 35 w 37"/>
                  <a:gd name="T9" fmla="*/ 28 h 36"/>
                  <a:gd name="T10" fmla="*/ 29 w 37"/>
                  <a:gd name="T11" fmla="*/ 34 h 36"/>
                  <a:gd name="T12" fmla="*/ 19 w 37"/>
                  <a:gd name="T13" fmla="*/ 36 h 36"/>
                  <a:gd name="T14" fmla="*/ 10 w 37"/>
                  <a:gd name="T15" fmla="*/ 34 h 36"/>
                  <a:gd name="T16" fmla="*/ 4 w 37"/>
                  <a:gd name="T17" fmla="*/ 28 h 36"/>
                  <a:gd name="T18" fmla="*/ 0 w 37"/>
                  <a:gd name="T19" fmla="*/ 18 h 36"/>
                  <a:gd name="T20" fmla="*/ 4 w 37"/>
                  <a:gd name="T21" fmla="*/ 9 h 36"/>
                  <a:gd name="T22" fmla="*/ 10 w 37"/>
                  <a:gd name="T23" fmla="*/ 3 h 36"/>
                  <a:gd name="T24" fmla="*/ 19 w 37"/>
                  <a:gd name="T2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" h="36">
                    <a:moveTo>
                      <a:pt x="19" y="0"/>
                    </a:moveTo>
                    <a:lnTo>
                      <a:pt x="29" y="3"/>
                    </a:lnTo>
                    <a:lnTo>
                      <a:pt x="35" y="9"/>
                    </a:lnTo>
                    <a:lnTo>
                      <a:pt x="37" y="18"/>
                    </a:lnTo>
                    <a:lnTo>
                      <a:pt x="35" y="28"/>
                    </a:lnTo>
                    <a:lnTo>
                      <a:pt x="29" y="34"/>
                    </a:lnTo>
                    <a:lnTo>
                      <a:pt x="19" y="36"/>
                    </a:lnTo>
                    <a:lnTo>
                      <a:pt x="10" y="34"/>
                    </a:lnTo>
                    <a:lnTo>
                      <a:pt x="4" y="28"/>
                    </a:lnTo>
                    <a:lnTo>
                      <a:pt x="0" y="18"/>
                    </a:lnTo>
                    <a:lnTo>
                      <a:pt x="4" y="9"/>
                    </a:lnTo>
                    <a:lnTo>
                      <a:pt x="10" y="3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06" name="Freeform 161"/>
              <p:cNvSpPr>
                <a:spLocks noEditPoints="1"/>
              </p:cNvSpPr>
              <p:nvPr/>
            </p:nvSpPr>
            <p:spPr bwMode="auto">
              <a:xfrm>
                <a:off x="6852879" y="3169296"/>
                <a:ext cx="55739" cy="76642"/>
              </a:xfrm>
              <a:custGeom>
                <a:avLst/>
                <a:gdLst>
                  <a:gd name="T0" fmla="*/ 12 w 32"/>
                  <a:gd name="T1" fmla="*/ 4 h 44"/>
                  <a:gd name="T2" fmla="*/ 7 w 32"/>
                  <a:gd name="T3" fmla="*/ 8 h 44"/>
                  <a:gd name="T4" fmla="*/ 6 w 32"/>
                  <a:gd name="T5" fmla="*/ 15 h 44"/>
                  <a:gd name="T6" fmla="*/ 8 w 32"/>
                  <a:gd name="T7" fmla="*/ 21 h 44"/>
                  <a:gd name="T8" fmla="*/ 11 w 32"/>
                  <a:gd name="T9" fmla="*/ 27 h 44"/>
                  <a:gd name="T10" fmla="*/ 14 w 32"/>
                  <a:gd name="T11" fmla="*/ 30 h 44"/>
                  <a:gd name="T12" fmla="*/ 13 w 32"/>
                  <a:gd name="T13" fmla="*/ 24 h 44"/>
                  <a:gd name="T14" fmla="*/ 13 w 32"/>
                  <a:gd name="T15" fmla="*/ 19 h 44"/>
                  <a:gd name="T16" fmla="*/ 15 w 32"/>
                  <a:gd name="T17" fmla="*/ 19 h 44"/>
                  <a:gd name="T18" fmla="*/ 18 w 32"/>
                  <a:gd name="T19" fmla="*/ 19 h 44"/>
                  <a:gd name="T20" fmla="*/ 20 w 32"/>
                  <a:gd name="T21" fmla="*/ 20 h 44"/>
                  <a:gd name="T22" fmla="*/ 18 w 32"/>
                  <a:gd name="T23" fmla="*/ 27 h 44"/>
                  <a:gd name="T24" fmla="*/ 21 w 32"/>
                  <a:gd name="T25" fmla="*/ 30 h 44"/>
                  <a:gd name="T26" fmla="*/ 23 w 32"/>
                  <a:gd name="T27" fmla="*/ 24 h 44"/>
                  <a:gd name="T28" fmla="*/ 26 w 32"/>
                  <a:gd name="T29" fmla="*/ 18 h 44"/>
                  <a:gd name="T30" fmla="*/ 26 w 32"/>
                  <a:gd name="T31" fmla="*/ 11 h 44"/>
                  <a:gd name="T32" fmla="*/ 22 w 32"/>
                  <a:gd name="T33" fmla="*/ 6 h 44"/>
                  <a:gd name="T34" fmla="*/ 16 w 32"/>
                  <a:gd name="T35" fmla="*/ 4 h 44"/>
                  <a:gd name="T36" fmla="*/ 21 w 32"/>
                  <a:gd name="T37" fmla="*/ 0 h 44"/>
                  <a:gd name="T38" fmla="*/ 28 w 32"/>
                  <a:gd name="T39" fmla="*/ 5 h 44"/>
                  <a:gd name="T40" fmla="*/ 32 w 32"/>
                  <a:gd name="T41" fmla="*/ 15 h 44"/>
                  <a:gd name="T42" fmla="*/ 27 w 32"/>
                  <a:gd name="T43" fmla="*/ 25 h 44"/>
                  <a:gd name="T44" fmla="*/ 25 w 32"/>
                  <a:gd name="T45" fmla="*/ 29 h 44"/>
                  <a:gd name="T46" fmla="*/ 24 w 32"/>
                  <a:gd name="T47" fmla="*/ 40 h 44"/>
                  <a:gd name="T48" fmla="*/ 23 w 32"/>
                  <a:gd name="T49" fmla="*/ 43 h 44"/>
                  <a:gd name="T50" fmla="*/ 19 w 32"/>
                  <a:gd name="T51" fmla="*/ 43 h 44"/>
                  <a:gd name="T52" fmla="*/ 16 w 32"/>
                  <a:gd name="T53" fmla="*/ 44 h 44"/>
                  <a:gd name="T54" fmla="*/ 13 w 32"/>
                  <a:gd name="T55" fmla="*/ 43 h 44"/>
                  <a:gd name="T56" fmla="*/ 9 w 32"/>
                  <a:gd name="T57" fmla="*/ 43 h 44"/>
                  <a:gd name="T58" fmla="*/ 8 w 32"/>
                  <a:gd name="T59" fmla="*/ 40 h 44"/>
                  <a:gd name="T60" fmla="*/ 7 w 32"/>
                  <a:gd name="T61" fmla="*/ 29 h 44"/>
                  <a:gd name="T62" fmla="*/ 4 w 32"/>
                  <a:gd name="T63" fmla="*/ 25 h 44"/>
                  <a:gd name="T64" fmla="*/ 0 w 32"/>
                  <a:gd name="T65" fmla="*/ 15 h 44"/>
                  <a:gd name="T66" fmla="*/ 3 w 32"/>
                  <a:gd name="T67" fmla="*/ 5 h 44"/>
                  <a:gd name="T68" fmla="*/ 11 w 32"/>
                  <a:gd name="T6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2" h="44">
                    <a:moveTo>
                      <a:pt x="16" y="4"/>
                    </a:moveTo>
                    <a:lnTo>
                      <a:pt x="12" y="4"/>
                    </a:lnTo>
                    <a:lnTo>
                      <a:pt x="10" y="6"/>
                    </a:lnTo>
                    <a:lnTo>
                      <a:pt x="7" y="8"/>
                    </a:lnTo>
                    <a:lnTo>
                      <a:pt x="6" y="11"/>
                    </a:lnTo>
                    <a:lnTo>
                      <a:pt x="6" y="15"/>
                    </a:lnTo>
                    <a:lnTo>
                      <a:pt x="6" y="18"/>
                    </a:lnTo>
                    <a:lnTo>
                      <a:pt x="8" y="21"/>
                    </a:lnTo>
                    <a:lnTo>
                      <a:pt x="9" y="24"/>
                    </a:lnTo>
                    <a:lnTo>
                      <a:pt x="11" y="27"/>
                    </a:lnTo>
                    <a:lnTo>
                      <a:pt x="12" y="30"/>
                    </a:lnTo>
                    <a:lnTo>
                      <a:pt x="14" y="30"/>
                    </a:lnTo>
                    <a:lnTo>
                      <a:pt x="14" y="27"/>
                    </a:lnTo>
                    <a:lnTo>
                      <a:pt x="13" y="24"/>
                    </a:lnTo>
                    <a:lnTo>
                      <a:pt x="12" y="20"/>
                    </a:lnTo>
                    <a:lnTo>
                      <a:pt x="13" y="19"/>
                    </a:lnTo>
                    <a:lnTo>
                      <a:pt x="14" y="19"/>
                    </a:lnTo>
                    <a:lnTo>
                      <a:pt x="15" y="19"/>
                    </a:lnTo>
                    <a:lnTo>
                      <a:pt x="16" y="19"/>
                    </a:lnTo>
                    <a:lnTo>
                      <a:pt x="18" y="19"/>
                    </a:lnTo>
                    <a:lnTo>
                      <a:pt x="19" y="19"/>
                    </a:lnTo>
                    <a:lnTo>
                      <a:pt x="20" y="20"/>
                    </a:lnTo>
                    <a:lnTo>
                      <a:pt x="19" y="24"/>
                    </a:lnTo>
                    <a:lnTo>
                      <a:pt x="18" y="27"/>
                    </a:lnTo>
                    <a:lnTo>
                      <a:pt x="18" y="30"/>
                    </a:lnTo>
                    <a:lnTo>
                      <a:pt x="21" y="30"/>
                    </a:lnTo>
                    <a:lnTo>
                      <a:pt x="21" y="27"/>
                    </a:lnTo>
                    <a:lnTo>
                      <a:pt x="23" y="24"/>
                    </a:lnTo>
                    <a:lnTo>
                      <a:pt x="24" y="21"/>
                    </a:lnTo>
                    <a:lnTo>
                      <a:pt x="26" y="18"/>
                    </a:lnTo>
                    <a:lnTo>
                      <a:pt x="27" y="15"/>
                    </a:lnTo>
                    <a:lnTo>
                      <a:pt x="26" y="11"/>
                    </a:lnTo>
                    <a:lnTo>
                      <a:pt x="25" y="8"/>
                    </a:lnTo>
                    <a:lnTo>
                      <a:pt x="22" y="6"/>
                    </a:lnTo>
                    <a:lnTo>
                      <a:pt x="20" y="4"/>
                    </a:lnTo>
                    <a:lnTo>
                      <a:pt x="16" y="4"/>
                    </a:lnTo>
                    <a:close/>
                    <a:moveTo>
                      <a:pt x="16" y="0"/>
                    </a:moveTo>
                    <a:lnTo>
                      <a:pt x="21" y="0"/>
                    </a:lnTo>
                    <a:lnTo>
                      <a:pt x="25" y="2"/>
                    </a:lnTo>
                    <a:lnTo>
                      <a:pt x="28" y="5"/>
                    </a:lnTo>
                    <a:lnTo>
                      <a:pt x="31" y="9"/>
                    </a:lnTo>
                    <a:lnTo>
                      <a:pt x="32" y="15"/>
                    </a:lnTo>
                    <a:lnTo>
                      <a:pt x="31" y="19"/>
                    </a:lnTo>
                    <a:lnTo>
                      <a:pt x="27" y="25"/>
                    </a:lnTo>
                    <a:lnTo>
                      <a:pt x="26" y="27"/>
                    </a:lnTo>
                    <a:lnTo>
                      <a:pt x="25" y="29"/>
                    </a:lnTo>
                    <a:lnTo>
                      <a:pt x="24" y="31"/>
                    </a:lnTo>
                    <a:lnTo>
                      <a:pt x="24" y="40"/>
                    </a:lnTo>
                    <a:lnTo>
                      <a:pt x="24" y="42"/>
                    </a:lnTo>
                    <a:lnTo>
                      <a:pt x="23" y="43"/>
                    </a:lnTo>
                    <a:lnTo>
                      <a:pt x="21" y="43"/>
                    </a:lnTo>
                    <a:lnTo>
                      <a:pt x="19" y="43"/>
                    </a:lnTo>
                    <a:lnTo>
                      <a:pt x="18" y="44"/>
                    </a:lnTo>
                    <a:lnTo>
                      <a:pt x="16" y="44"/>
                    </a:lnTo>
                    <a:lnTo>
                      <a:pt x="14" y="44"/>
                    </a:lnTo>
                    <a:lnTo>
                      <a:pt x="13" y="43"/>
                    </a:lnTo>
                    <a:lnTo>
                      <a:pt x="11" y="43"/>
                    </a:lnTo>
                    <a:lnTo>
                      <a:pt x="9" y="43"/>
                    </a:lnTo>
                    <a:lnTo>
                      <a:pt x="8" y="42"/>
                    </a:lnTo>
                    <a:lnTo>
                      <a:pt x="8" y="40"/>
                    </a:lnTo>
                    <a:lnTo>
                      <a:pt x="8" y="31"/>
                    </a:lnTo>
                    <a:lnTo>
                      <a:pt x="7" y="29"/>
                    </a:lnTo>
                    <a:lnTo>
                      <a:pt x="6" y="27"/>
                    </a:lnTo>
                    <a:lnTo>
                      <a:pt x="4" y="25"/>
                    </a:lnTo>
                    <a:lnTo>
                      <a:pt x="1" y="19"/>
                    </a:lnTo>
                    <a:lnTo>
                      <a:pt x="0" y="15"/>
                    </a:lnTo>
                    <a:lnTo>
                      <a:pt x="1" y="9"/>
                    </a:lnTo>
                    <a:lnTo>
                      <a:pt x="3" y="5"/>
                    </a:lnTo>
                    <a:lnTo>
                      <a:pt x="7" y="2"/>
                    </a:lnTo>
                    <a:lnTo>
                      <a:pt x="11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47" name="TextBox 23"/>
          <p:cNvSpPr txBox="1"/>
          <p:nvPr/>
        </p:nvSpPr>
        <p:spPr>
          <a:xfrm>
            <a:off x="1991506" y="5323990"/>
            <a:ext cx="2135561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</a:t>
            </a: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directly.</a:t>
            </a:r>
            <a:endParaRPr lang="en-US" altLang="zh-CN" sz="8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GB" altLang="zh-CN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TextBox 24"/>
          <p:cNvSpPr txBox="1"/>
          <p:nvPr/>
        </p:nvSpPr>
        <p:spPr>
          <a:xfrm>
            <a:off x="1991509" y="5067135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TextBox 23"/>
          <p:cNvSpPr txBox="1"/>
          <p:nvPr/>
        </p:nvSpPr>
        <p:spPr>
          <a:xfrm>
            <a:off x="4233049" y="5323990"/>
            <a:ext cx="213556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0" name="TextBox 24"/>
          <p:cNvSpPr txBox="1"/>
          <p:nvPr/>
        </p:nvSpPr>
        <p:spPr>
          <a:xfrm>
            <a:off x="4233049" y="5067135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TextBox 23"/>
          <p:cNvSpPr txBox="1"/>
          <p:nvPr/>
        </p:nvSpPr>
        <p:spPr>
          <a:xfrm>
            <a:off x="6482860" y="5323990"/>
            <a:ext cx="213556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TextBox 24"/>
          <p:cNvSpPr txBox="1"/>
          <p:nvPr/>
        </p:nvSpPr>
        <p:spPr>
          <a:xfrm>
            <a:off x="6482863" y="5067135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3" name="TextBox 23"/>
          <p:cNvSpPr txBox="1"/>
          <p:nvPr/>
        </p:nvSpPr>
        <p:spPr>
          <a:xfrm>
            <a:off x="8724402" y="5323990"/>
            <a:ext cx="213556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4" name="TextBox 24"/>
          <p:cNvSpPr txBox="1"/>
          <p:nvPr/>
        </p:nvSpPr>
        <p:spPr>
          <a:xfrm>
            <a:off x="8724403" y="5067135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0" name="TextBox 8"/>
          <p:cNvSpPr txBox="1"/>
          <p:nvPr/>
        </p:nvSpPr>
        <p:spPr>
          <a:xfrm>
            <a:off x="857250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</a:t>
            </a:r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" name="TextBox 8"/>
          <p:cNvSpPr txBox="1"/>
          <p:nvPr/>
        </p:nvSpPr>
        <p:spPr>
          <a:xfrm>
            <a:off x="857250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 ANNUAL WORK SUMMARY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86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animBg="1"/>
      <p:bldP spid="188" grpId="0" animBg="1"/>
      <p:bldP spid="169" grpId="0" animBg="1"/>
      <p:bldP spid="199" grpId="0" animBg="1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447093" y="2807005"/>
            <a:ext cx="3964564" cy="2552816"/>
            <a:chOff x="4368418" y="2523549"/>
            <a:chExt cx="3626941" cy="2335418"/>
          </a:xfrm>
        </p:grpSpPr>
        <p:sp>
          <p:nvSpPr>
            <p:cNvPr id="3" name="Freeform 69"/>
            <p:cNvSpPr>
              <a:spLocks/>
            </p:cNvSpPr>
            <p:nvPr/>
          </p:nvSpPr>
          <p:spPr bwMode="auto">
            <a:xfrm rot="5400000">
              <a:off x="4570041" y="3489636"/>
              <a:ext cx="1059798" cy="404382"/>
            </a:xfrm>
            <a:custGeom>
              <a:avLst/>
              <a:gdLst>
                <a:gd name="T0" fmla="*/ 465 w 933"/>
                <a:gd name="T1" fmla="*/ 356 h 356"/>
                <a:gd name="T2" fmla="*/ 0 w 933"/>
                <a:gd name="T3" fmla="*/ 178 h 356"/>
                <a:gd name="T4" fmla="*/ 465 w 933"/>
                <a:gd name="T5" fmla="*/ 0 h 356"/>
                <a:gd name="T6" fmla="*/ 933 w 933"/>
                <a:gd name="T7" fmla="*/ 178 h 356"/>
                <a:gd name="T8" fmla="*/ 465 w 933"/>
                <a:gd name="T9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3" h="356">
                  <a:moveTo>
                    <a:pt x="465" y="356"/>
                  </a:moveTo>
                  <a:lnTo>
                    <a:pt x="0" y="178"/>
                  </a:lnTo>
                  <a:lnTo>
                    <a:pt x="465" y="0"/>
                  </a:lnTo>
                  <a:lnTo>
                    <a:pt x="933" y="178"/>
                  </a:lnTo>
                  <a:lnTo>
                    <a:pt x="465" y="35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" name="Freeform 70"/>
            <p:cNvSpPr>
              <a:spLocks/>
            </p:cNvSpPr>
            <p:nvPr/>
          </p:nvSpPr>
          <p:spPr bwMode="auto">
            <a:xfrm rot="5400000">
              <a:off x="4470082" y="3060265"/>
              <a:ext cx="528195" cy="731522"/>
            </a:xfrm>
            <a:custGeom>
              <a:avLst/>
              <a:gdLst>
                <a:gd name="T0" fmla="*/ 465 w 465"/>
                <a:gd name="T1" fmla="*/ 178 h 644"/>
                <a:gd name="T2" fmla="*/ 0 w 465"/>
                <a:gd name="T3" fmla="*/ 0 h 644"/>
                <a:gd name="T4" fmla="*/ 0 w 465"/>
                <a:gd name="T5" fmla="*/ 364 h 644"/>
                <a:gd name="T6" fmla="*/ 465 w 465"/>
                <a:gd name="T7" fmla="*/ 644 h 644"/>
                <a:gd name="T8" fmla="*/ 465 w 465"/>
                <a:gd name="T9" fmla="*/ 178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644">
                  <a:moveTo>
                    <a:pt x="465" y="178"/>
                  </a:moveTo>
                  <a:lnTo>
                    <a:pt x="0" y="0"/>
                  </a:lnTo>
                  <a:lnTo>
                    <a:pt x="0" y="364"/>
                  </a:lnTo>
                  <a:lnTo>
                    <a:pt x="465" y="644"/>
                  </a:lnTo>
                  <a:lnTo>
                    <a:pt x="465" y="17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" name="Freeform 71"/>
            <p:cNvSpPr>
              <a:spLocks/>
            </p:cNvSpPr>
            <p:nvPr/>
          </p:nvSpPr>
          <p:spPr bwMode="auto">
            <a:xfrm rot="5400000">
              <a:off x="4468378" y="3590164"/>
              <a:ext cx="531603" cy="731522"/>
            </a:xfrm>
            <a:custGeom>
              <a:avLst/>
              <a:gdLst>
                <a:gd name="T0" fmla="*/ 0 w 468"/>
                <a:gd name="T1" fmla="*/ 178 h 644"/>
                <a:gd name="T2" fmla="*/ 468 w 468"/>
                <a:gd name="T3" fmla="*/ 0 h 644"/>
                <a:gd name="T4" fmla="*/ 468 w 468"/>
                <a:gd name="T5" fmla="*/ 364 h 644"/>
                <a:gd name="T6" fmla="*/ 0 w 468"/>
                <a:gd name="T7" fmla="*/ 644 h 644"/>
                <a:gd name="T8" fmla="*/ 0 w 468"/>
                <a:gd name="T9" fmla="*/ 178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8" h="644">
                  <a:moveTo>
                    <a:pt x="0" y="178"/>
                  </a:moveTo>
                  <a:lnTo>
                    <a:pt x="468" y="0"/>
                  </a:lnTo>
                  <a:lnTo>
                    <a:pt x="468" y="364"/>
                  </a:lnTo>
                  <a:lnTo>
                    <a:pt x="0" y="644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Freeform 72"/>
            <p:cNvSpPr>
              <a:spLocks/>
            </p:cNvSpPr>
            <p:nvPr/>
          </p:nvSpPr>
          <p:spPr bwMode="auto">
            <a:xfrm rot="5400000">
              <a:off x="4931827" y="3564038"/>
              <a:ext cx="1697039" cy="254442"/>
            </a:xfrm>
            <a:custGeom>
              <a:avLst/>
              <a:gdLst>
                <a:gd name="T0" fmla="*/ 746 w 1494"/>
                <a:gd name="T1" fmla="*/ 224 h 224"/>
                <a:gd name="T2" fmla="*/ 0 w 1494"/>
                <a:gd name="T3" fmla="*/ 112 h 224"/>
                <a:gd name="T4" fmla="*/ 746 w 1494"/>
                <a:gd name="T5" fmla="*/ 0 h 224"/>
                <a:gd name="T6" fmla="*/ 1494 w 1494"/>
                <a:gd name="T7" fmla="*/ 112 h 224"/>
                <a:gd name="T8" fmla="*/ 746 w 1494"/>
                <a:gd name="T9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4" h="224">
                  <a:moveTo>
                    <a:pt x="746" y="224"/>
                  </a:moveTo>
                  <a:lnTo>
                    <a:pt x="0" y="112"/>
                  </a:lnTo>
                  <a:lnTo>
                    <a:pt x="746" y="0"/>
                  </a:lnTo>
                  <a:lnTo>
                    <a:pt x="1494" y="112"/>
                  </a:lnTo>
                  <a:lnTo>
                    <a:pt x="746" y="224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Freeform 73"/>
            <p:cNvSpPr>
              <a:spLocks/>
            </p:cNvSpPr>
            <p:nvPr/>
          </p:nvSpPr>
          <p:spPr bwMode="auto">
            <a:xfrm rot="5400000">
              <a:off x="5005661" y="2915437"/>
              <a:ext cx="847384" cy="701988"/>
            </a:xfrm>
            <a:custGeom>
              <a:avLst/>
              <a:gdLst>
                <a:gd name="T0" fmla="*/ 746 w 746"/>
                <a:gd name="T1" fmla="*/ 112 h 618"/>
                <a:gd name="T2" fmla="*/ 0 w 746"/>
                <a:gd name="T3" fmla="*/ 0 h 618"/>
                <a:gd name="T4" fmla="*/ 0 w 746"/>
                <a:gd name="T5" fmla="*/ 394 h 618"/>
                <a:gd name="T6" fmla="*/ 746 w 746"/>
                <a:gd name="T7" fmla="*/ 618 h 618"/>
                <a:gd name="T8" fmla="*/ 746 w 746"/>
                <a:gd name="T9" fmla="*/ 1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618">
                  <a:moveTo>
                    <a:pt x="746" y="112"/>
                  </a:moveTo>
                  <a:lnTo>
                    <a:pt x="0" y="0"/>
                  </a:lnTo>
                  <a:lnTo>
                    <a:pt x="0" y="394"/>
                  </a:lnTo>
                  <a:lnTo>
                    <a:pt x="746" y="618"/>
                  </a:lnTo>
                  <a:lnTo>
                    <a:pt x="746" y="112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Freeform 74"/>
            <p:cNvSpPr>
              <a:spLocks/>
            </p:cNvSpPr>
            <p:nvPr/>
          </p:nvSpPr>
          <p:spPr bwMode="auto">
            <a:xfrm rot="5400000">
              <a:off x="5004524" y="3763957"/>
              <a:ext cx="849656" cy="701988"/>
            </a:xfrm>
            <a:custGeom>
              <a:avLst/>
              <a:gdLst>
                <a:gd name="T0" fmla="*/ 0 w 748"/>
                <a:gd name="T1" fmla="*/ 112 h 618"/>
                <a:gd name="T2" fmla="*/ 748 w 748"/>
                <a:gd name="T3" fmla="*/ 0 h 618"/>
                <a:gd name="T4" fmla="*/ 748 w 748"/>
                <a:gd name="T5" fmla="*/ 394 h 618"/>
                <a:gd name="T6" fmla="*/ 0 w 748"/>
                <a:gd name="T7" fmla="*/ 618 h 618"/>
                <a:gd name="T8" fmla="*/ 0 w 748"/>
                <a:gd name="T9" fmla="*/ 1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8" h="618">
                  <a:moveTo>
                    <a:pt x="0" y="112"/>
                  </a:moveTo>
                  <a:lnTo>
                    <a:pt x="748" y="0"/>
                  </a:lnTo>
                  <a:lnTo>
                    <a:pt x="748" y="394"/>
                  </a:lnTo>
                  <a:lnTo>
                    <a:pt x="0" y="618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Freeform 75"/>
            <p:cNvSpPr>
              <a:spLocks/>
            </p:cNvSpPr>
            <p:nvPr/>
          </p:nvSpPr>
          <p:spPr bwMode="auto">
            <a:xfrm rot="5400000">
              <a:off x="6733368" y="3490203"/>
              <a:ext cx="1059798" cy="403246"/>
            </a:xfrm>
            <a:custGeom>
              <a:avLst/>
              <a:gdLst>
                <a:gd name="T0" fmla="*/ 465 w 933"/>
                <a:gd name="T1" fmla="*/ 0 h 355"/>
                <a:gd name="T2" fmla="*/ 0 w 933"/>
                <a:gd name="T3" fmla="*/ 177 h 355"/>
                <a:gd name="T4" fmla="*/ 465 w 933"/>
                <a:gd name="T5" fmla="*/ 355 h 355"/>
                <a:gd name="T6" fmla="*/ 933 w 933"/>
                <a:gd name="T7" fmla="*/ 177 h 355"/>
                <a:gd name="T8" fmla="*/ 465 w 933"/>
                <a:gd name="T9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3" h="355">
                  <a:moveTo>
                    <a:pt x="465" y="0"/>
                  </a:moveTo>
                  <a:lnTo>
                    <a:pt x="0" y="177"/>
                  </a:lnTo>
                  <a:lnTo>
                    <a:pt x="465" y="355"/>
                  </a:lnTo>
                  <a:lnTo>
                    <a:pt x="933" y="177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Freeform 76"/>
            <p:cNvSpPr>
              <a:spLocks/>
            </p:cNvSpPr>
            <p:nvPr/>
          </p:nvSpPr>
          <p:spPr bwMode="auto">
            <a:xfrm rot="5400000">
              <a:off x="7365499" y="3060265"/>
              <a:ext cx="528195" cy="731522"/>
            </a:xfrm>
            <a:custGeom>
              <a:avLst/>
              <a:gdLst>
                <a:gd name="T0" fmla="*/ 465 w 465"/>
                <a:gd name="T1" fmla="*/ 467 h 644"/>
                <a:gd name="T2" fmla="*/ 0 w 465"/>
                <a:gd name="T3" fmla="*/ 644 h 644"/>
                <a:gd name="T4" fmla="*/ 0 w 465"/>
                <a:gd name="T5" fmla="*/ 280 h 644"/>
                <a:gd name="T6" fmla="*/ 465 w 465"/>
                <a:gd name="T7" fmla="*/ 0 h 644"/>
                <a:gd name="T8" fmla="*/ 465 w 465"/>
                <a:gd name="T9" fmla="*/ 467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644">
                  <a:moveTo>
                    <a:pt x="465" y="467"/>
                  </a:moveTo>
                  <a:lnTo>
                    <a:pt x="0" y="644"/>
                  </a:lnTo>
                  <a:lnTo>
                    <a:pt x="0" y="280"/>
                  </a:lnTo>
                  <a:lnTo>
                    <a:pt x="465" y="0"/>
                  </a:lnTo>
                  <a:lnTo>
                    <a:pt x="465" y="46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Freeform 77"/>
            <p:cNvSpPr>
              <a:spLocks/>
            </p:cNvSpPr>
            <p:nvPr/>
          </p:nvSpPr>
          <p:spPr bwMode="auto">
            <a:xfrm rot="5400000">
              <a:off x="7363796" y="3590164"/>
              <a:ext cx="531603" cy="731522"/>
            </a:xfrm>
            <a:custGeom>
              <a:avLst/>
              <a:gdLst>
                <a:gd name="T0" fmla="*/ 0 w 468"/>
                <a:gd name="T1" fmla="*/ 467 h 644"/>
                <a:gd name="T2" fmla="*/ 468 w 468"/>
                <a:gd name="T3" fmla="*/ 644 h 644"/>
                <a:gd name="T4" fmla="*/ 468 w 468"/>
                <a:gd name="T5" fmla="*/ 280 h 644"/>
                <a:gd name="T6" fmla="*/ 0 w 468"/>
                <a:gd name="T7" fmla="*/ 0 h 644"/>
                <a:gd name="T8" fmla="*/ 0 w 468"/>
                <a:gd name="T9" fmla="*/ 467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8" h="644">
                  <a:moveTo>
                    <a:pt x="0" y="467"/>
                  </a:moveTo>
                  <a:lnTo>
                    <a:pt x="468" y="644"/>
                  </a:lnTo>
                  <a:lnTo>
                    <a:pt x="468" y="280"/>
                  </a:lnTo>
                  <a:lnTo>
                    <a:pt x="0" y="0"/>
                  </a:lnTo>
                  <a:lnTo>
                    <a:pt x="0" y="46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Freeform 78"/>
            <p:cNvSpPr>
              <a:spLocks/>
            </p:cNvSpPr>
            <p:nvPr/>
          </p:nvSpPr>
          <p:spPr bwMode="auto">
            <a:xfrm rot="5400000">
              <a:off x="5733774" y="3564038"/>
              <a:ext cx="1697039" cy="254442"/>
            </a:xfrm>
            <a:custGeom>
              <a:avLst/>
              <a:gdLst>
                <a:gd name="T0" fmla="*/ 746 w 1494"/>
                <a:gd name="T1" fmla="*/ 0 h 224"/>
                <a:gd name="T2" fmla="*/ 0 w 1494"/>
                <a:gd name="T3" fmla="*/ 111 h 224"/>
                <a:gd name="T4" fmla="*/ 746 w 1494"/>
                <a:gd name="T5" fmla="*/ 224 h 224"/>
                <a:gd name="T6" fmla="*/ 1494 w 1494"/>
                <a:gd name="T7" fmla="*/ 111 h 224"/>
                <a:gd name="T8" fmla="*/ 746 w 1494"/>
                <a:gd name="T9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4" h="224">
                  <a:moveTo>
                    <a:pt x="746" y="0"/>
                  </a:moveTo>
                  <a:lnTo>
                    <a:pt x="0" y="111"/>
                  </a:lnTo>
                  <a:lnTo>
                    <a:pt x="746" y="224"/>
                  </a:lnTo>
                  <a:lnTo>
                    <a:pt x="1494" y="111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Freeform 79"/>
            <p:cNvSpPr>
              <a:spLocks/>
            </p:cNvSpPr>
            <p:nvPr/>
          </p:nvSpPr>
          <p:spPr bwMode="auto">
            <a:xfrm rot="5400000">
              <a:off x="6510164" y="2916005"/>
              <a:ext cx="847384" cy="700853"/>
            </a:xfrm>
            <a:custGeom>
              <a:avLst/>
              <a:gdLst>
                <a:gd name="T0" fmla="*/ 746 w 746"/>
                <a:gd name="T1" fmla="*/ 506 h 617"/>
                <a:gd name="T2" fmla="*/ 0 w 746"/>
                <a:gd name="T3" fmla="*/ 617 h 617"/>
                <a:gd name="T4" fmla="*/ 0 w 746"/>
                <a:gd name="T5" fmla="*/ 224 h 617"/>
                <a:gd name="T6" fmla="*/ 746 w 746"/>
                <a:gd name="T7" fmla="*/ 0 h 617"/>
                <a:gd name="T8" fmla="*/ 746 w 746"/>
                <a:gd name="T9" fmla="*/ 506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617">
                  <a:moveTo>
                    <a:pt x="746" y="506"/>
                  </a:moveTo>
                  <a:lnTo>
                    <a:pt x="0" y="617"/>
                  </a:lnTo>
                  <a:lnTo>
                    <a:pt x="0" y="224"/>
                  </a:lnTo>
                  <a:lnTo>
                    <a:pt x="746" y="0"/>
                  </a:lnTo>
                  <a:lnTo>
                    <a:pt x="746" y="506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Freeform 80"/>
            <p:cNvSpPr>
              <a:spLocks/>
            </p:cNvSpPr>
            <p:nvPr/>
          </p:nvSpPr>
          <p:spPr bwMode="auto">
            <a:xfrm rot="5400000">
              <a:off x="6509028" y="3764525"/>
              <a:ext cx="849656" cy="700853"/>
            </a:xfrm>
            <a:custGeom>
              <a:avLst/>
              <a:gdLst>
                <a:gd name="T0" fmla="*/ 0 w 748"/>
                <a:gd name="T1" fmla="*/ 506 h 617"/>
                <a:gd name="T2" fmla="*/ 748 w 748"/>
                <a:gd name="T3" fmla="*/ 617 h 617"/>
                <a:gd name="T4" fmla="*/ 748 w 748"/>
                <a:gd name="T5" fmla="*/ 224 h 617"/>
                <a:gd name="T6" fmla="*/ 0 w 748"/>
                <a:gd name="T7" fmla="*/ 0 h 617"/>
                <a:gd name="T8" fmla="*/ 0 w 748"/>
                <a:gd name="T9" fmla="*/ 506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8" h="617">
                  <a:moveTo>
                    <a:pt x="0" y="506"/>
                  </a:moveTo>
                  <a:lnTo>
                    <a:pt x="748" y="617"/>
                  </a:lnTo>
                  <a:lnTo>
                    <a:pt x="748" y="224"/>
                  </a:lnTo>
                  <a:lnTo>
                    <a:pt x="0" y="0"/>
                  </a:lnTo>
                  <a:lnTo>
                    <a:pt x="0" y="50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Freeform 81"/>
            <p:cNvSpPr>
              <a:spLocks/>
            </p:cNvSpPr>
            <p:nvPr/>
          </p:nvSpPr>
          <p:spPr bwMode="auto">
            <a:xfrm rot="5400000">
              <a:off x="5594058" y="2742779"/>
              <a:ext cx="1166573" cy="728114"/>
            </a:xfrm>
            <a:custGeom>
              <a:avLst/>
              <a:gdLst>
                <a:gd name="T0" fmla="*/ 1027 w 1027"/>
                <a:gd name="T1" fmla="*/ 641 h 641"/>
                <a:gd name="T2" fmla="*/ 0 w 1027"/>
                <a:gd name="T3" fmla="*/ 532 h 641"/>
                <a:gd name="T4" fmla="*/ 0 w 1027"/>
                <a:gd name="T5" fmla="*/ 111 h 641"/>
                <a:gd name="T6" fmla="*/ 1027 w 1027"/>
                <a:gd name="T7" fmla="*/ 0 h 641"/>
                <a:gd name="T8" fmla="*/ 1027 w 1027"/>
                <a:gd name="T9" fmla="*/ 64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7" h="641">
                  <a:moveTo>
                    <a:pt x="1027" y="641"/>
                  </a:moveTo>
                  <a:lnTo>
                    <a:pt x="0" y="532"/>
                  </a:lnTo>
                  <a:lnTo>
                    <a:pt x="0" y="111"/>
                  </a:lnTo>
                  <a:lnTo>
                    <a:pt x="1027" y="0"/>
                  </a:lnTo>
                  <a:lnTo>
                    <a:pt x="1027" y="64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Freeform 82"/>
            <p:cNvSpPr>
              <a:spLocks/>
            </p:cNvSpPr>
            <p:nvPr/>
          </p:nvSpPr>
          <p:spPr bwMode="auto">
            <a:xfrm rot="5400000">
              <a:off x="5592922" y="3910488"/>
              <a:ext cx="1168845" cy="728114"/>
            </a:xfrm>
            <a:custGeom>
              <a:avLst/>
              <a:gdLst>
                <a:gd name="T0" fmla="*/ 0 w 1029"/>
                <a:gd name="T1" fmla="*/ 641 h 641"/>
                <a:gd name="T2" fmla="*/ 1029 w 1029"/>
                <a:gd name="T3" fmla="*/ 532 h 641"/>
                <a:gd name="T4" fmla="*/ 1029 w 1029"/>
                <a:gd name="T5" fmla="*/ 111 h 641"/>
                <a:gd name="T6" fmla="*/ 0 w 1029"/>
                <a:gd name="T7" fmla="*/ 0 h 641"/>
                <a:gd name="T8" fmla="*/ 0 w 1029"/>
                <a:gd name="T9" fmla="*/ 64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9" h="641">
                  <a:moveTo>
                    <a:pt x="0" y="641"/>
                  </a:moveTo>
                  <a:lnTo>
                    <a:pt x="1029" y="532"/>
                  </a:lnTo>
                  <a:lnTo>
                    <a:pt x="1029" y="111"/>
                  </a:lnTo>
                  <a:lnTo>
                    <a:pt x="0" y="0"/>
                  </a:lnTo>
                  <a:lnTo>
                    <a:pt x="0" y="64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Freeform 83"/>
            <p:cNvSpPr>
              <a:spLocks/>
            </p:cNvSpPr>
            <p:nvPr/>
          </p:nvSpPr>
          <p:spPr bwMode="auto">
            <a:xfrm rot="5400000">
              <a:off x="7725013" y="3425457"/>
              <a:ext cx="9087" cy="531603"/>
            </a:xfrm>
            <a:custGeom>
              <a:avLst/>
              <a:gdLst>
                <a:gd name="T0" fmla="*/ 8 w 8"/>
                <a:gd name="T1" fmla="*/ 468 h 468"/>
                <a:gd name="T2" fmla="*/ 0 w 8"/>
                <a:gd name="T3" fmla="*/ 468 h 468"/>
                <a:gd name="T4" fmla="*/ 0 w 8"/>
                <a:gd name="T5" fmla="*/ 2 h 468"/>
                <a:gd name="T6" fmla="*/ 3 w 8"/>
                <a:gd name="T7" fmla="*/ 0 h 468"/>
                <a:gd name="T8" fmla="*/ 8 w 8"/>
                <a:gd name="T9" fmla="*/ 2 h 468"/>
                <a:gd name="T10" fmla="*/ 8 w 8"/>
                <a:gd name="T11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68">
                  <a:moveTo>
                    <a:pt x="8" y="468"/>
                  </a:moveTo>
                  <a:lnTo>
                    <a:pt x="0" y="468"/>
                  </a:lnTo>
                  <a:lnTo>
                    <a:pt x="0" y="2"/>
                  </a:lnTo>
                  <a:lnTo>
                    <a:pt x="3" y="0"/>
                  </a:lnTo>
                  <a:lnTo>
                    <a:pt x="8" y="2"/>
                  </a:lnTo>
                  <a:lnTo>
                    <a:pt x="8" y="468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Freeform 84"/>
            <p:cNvSpPr>
              <a:spLocks/>
            </p:cNvSpPr>
            <p:nvPr/>
          </p:nvSpPr>
          <p:spPr bwMode="auto">
            <a:xfrm rot="5400000">
              <a:off x="6992355" y="3403875"/>
              <a:ext cx="9087" cy="574767"/>
            </a:xfrm>
            <a:custGeom>
              <a:avLst/>
              <a:gdLst>
                <a:gd name="T0" fmla="*/ 8 w 8"/>
                <a:gd name="T1" fmla="*/ 506 h 506"/>
                <a:gd name="T2" fmla="*/ 0 w 8"/>
                <a:gd name="T3" fmla="*/ 506 h 506"/>
                <a:gd name="T4" fmla="*/ 0 w 8"/>
                <a:gd name="T5" fmla="*/ 1 h 506"/>
                <a:gd name="T6" fmla="*/ 3 w 8"/>
                <a:gd name="T7" fmla="*/ 0 h 506"/>
                <a:gd name="T8" fmla="*/ 8 w 8"/>
                <a:gd name="T9" fmla="*/ 1 h 506"/>
                <a:gd name="T10" fmla="*/ 8 w 8"/>
                <a:gd name="T11" fmla="*/ 506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06">
                  <a:moveTo>
                    <a:pt x="8" y="506"/>
                  </a:moveTo>
                  <a:lnTo>
                    <a:pt x="0" y="506"/>
                  </a:lnTo>
                  <a:lnTo>
                    <a:pt x="0" y="1"/>
                  </a:lnTo>
                  <a:lnTo>
                    <a:pt x="3" y="0"/>
                  </a:lnTo>
                  <a:lnTo>
                    <a:pt x="8" y="1"/>
                  </a:lnTo>
                  <a:lnTo>
                    <a:pt x="8" y="506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Freeform 85"/>
            <p:cNvSpPr>
              <a:spLocks/>
            </p:cNvSpPr>
            <p:nvPr/>
          </p:nvSpPr>
          <p:spPr bwMode="auto">
            <a:xfrm rot="5400000">
              <a:off x="4629676" y="3425457"/>
              <a:ext cx="9087" cy="531603"/>
            </a:xfrm>
            <a:custGeom>
              <a:avLst/>
              <a:gdLst>
                <a:gd name="T0" fmla="*/ 8 w 8"/>
                <a:gd name="T1" fmla="*/ 0 h 468"/>
                <a:gd name="T2" fmla="*/ 0 w 8"/>
                <a:gd name="T3" fmla="*/ 0 h 468"/>
                <a:gd name="T4" fmla="*/ 0 w 8"/>
                <a:gd name="T5" fmla="*/ 467 h 468"/>
                <a:gd name="T6" fmla="*/ 3 w 8"/>
                <a:gd name="T7" fmla="*/ 468 h 468"/>
                <a:gd name="T8" fmla="*/ 8 w 8"/>
                <a:gd name="T9" fmla="*/ 467 h 468"/>
                <a:gd name="T10" fmla="*/ 8 w 8"/>
                <a:gd name="T11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68">
                  <a:moveTo>
                    <a:pt x="8" y="0"/>
                  </a:moveTo>
                  <a:lnTo>
                    <a:pt x="0" y="0"/>
                  </a:lnTo>
                  <a:lnTo>
                    <a:pt x="0" y="467"/>
                  </a:lnTo>
                  <a:lnTo>
                    <a:pt x="3" y="468"/>
                  </a:lnTo>
                  <a:lnTo>
                    <a:pt x="8" y="46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Freeform 86"/>
            <p:cNvSpPr>
              <a:spLocks/>
            </p:cNvSpPr>
            <p:nvPr/>
          </p:nvSpPr>
          <p:spPr bwMode="auto">
            <a:xfrm rot="5400000">
              <a:off x="5361198" y="3403875"/>
              <a:ext cx="9087" cy="574767"/>
            </a:xfrm>
            <a:custGeom>
              <a:avLst/>
              <a:gdLst>
                <a:gd name="T0" fmla="*/ 8 w 8"/>
                <a:gd name="T1" fmla="*/ 0 h 506"/>
                <a:gd name="T2" fmla="*/ 0 w 8"/>
                <a:gd name="T3" fmla="*/ 0 h 506"/>
                <a:gd name="T4" fmla="*/ 0 w 8"/>
                <a:gd name="T5" fmla="*/ 504 h 506"/>
                <a:gd name="T6" fmla="*/ 3 w 8"/>
                <a:gd name="T7" fmla="*/ 506 h 506"/>
                <a:gd name="T8" fmla="*/ 8 w 8"/>
                <a:gd name="T9" fmla="*/ 504 h 506"/>
                <a:gd name="T10" fmla="*/ 8 w 8"/>
                <a:gd name="T11" fmla="*/ 0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06">
                  <a:moveTo>
                    <a:pt x="8" y="0"/>
                  </a:moveTo>
                  <a:lnTo>
                    <a:pt x="0" y="0"/>
                  </a:lnTo>
                  <a:lnTo>
                    <a:pt x="0" y="504"/>
                  </a:lnTo>
                  <a:lnTo>
                    <a:pt x="3" y="506"/>
                  </a:lnTo>
                  <a:lnTo>
                    <a:pt x="8" y="50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Freeform 87"/>
            <p:cNvSpPr>
              <a:spLocks/>
            </p:cNvSpPr>
            <p:nvPr/>
          </p:nvSpPr>
          <p:spPr bwMode="auto">
            <a:xfrm rot="5400000">
              <a:off x="6172801" y="3327202"/>
              <a:ext cx="9087" cy="728114"/>
            </a:xfrm>
            <a:custGeom>
              <a:avLst/>
              <a:gdLst>
                <a:gd name="T0" fmla="*/ 8 w 8"/>
                <a:gd name="T1" fmla="*/ 640 h 641"/>
                <a:gd name="T2" fmla="*/ 3 w 8"/>
                <a:gd name="T3" fmla="*/ 641 h 641"/>
                <a:gd name="T4" fmla="*/ 0 w 8"/>
                <a:gd name="T5" fmla="*/ 640 h 641"/>
                <a:gd name="T6" fmla="*/ 0 w 8"/>
                <a:gd name="T7" fmla="*/ 0 h 641"/>
                <a:gd name="T8" fmla="*/ 3 w 8"/>
                <a:gd name="T9" fmla="*/ 0 h 641"/>
                <a:gd name="T10" fmla="*/ 8 w 8"/>
                <a:gd name="T11" fmla="*/ 0 h 641"/>
                <a:gd name="T12" fmla="*/ 8 w 8"/>
                <a:gd name="T13" fmla="*/ 64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41">
                  <a:moveTo>
                    <a:pt x="8" y="640"/>
                  </a:moveTo>
                  <a:lnTo>
                    <a:pt x="3" y="641"/>
                  </a:lnTo>
                  <a:lnTo>
                    <a:pt x="0" y="640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8" y="64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Freeform 88"/>
            <p:cNvSpPr>
              <a:spLocks/>
            </p:cNvSpPr>
            <p:nvPr/>
          </p:nvSpPr>
          <p:spPr bwMode="auto">
            <a:xfrm rot="5400000">
              <a:off x="7303593" y="3529960"/>
              <a:ext cx="1059798" cy="323733"/>
            </a:xfrm>
            <a:custGeom>
              <a:avLst/>
              <a:gdLst>
                <a:gd name="T0" fmla="*/ 465 w 933"/>
                <a:gd name="T1" fmla="*/ 0 h 285"/>
                <a:gd name="T2" fmla="*/ 0 w 933"/>
                <a:gd name="T3" fmla="*/ 280 h 285"/>
                <a:gd name="T4" fmla="*/ 0 w 933"/>
                <a:gd name="T5" fmla="*/ 285 h 285"/>
                <a:gd name="T6" fmla="*/ 465 w 933"/>
                <a:gd name="T7" fmla="*/ 10 h 285"/>
                <a:gd name="T8" fmla="*/ 933 w 933"/>
                <a:gd name="T9" fmla="*/ 285 h 285"/>
                <a:gd name="T10" fmla="*/ 933 w 933"/>
                <a:gd name="T11" fmla="*/ 280 h 285"/>
                <a:gd name="T12" fmla="*/ 465 w 933"/>
                <a:gd name="T13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3" h="285">
                  <a:moveTo>
                    <a:pt x="465" y="0"/>
                  </a:moveTo>
                  <a:lnTo>
                    <a:pt x="0" y="280"/>
                  </a:lnTo>
                  <a:lnTo>
                    <a:pt x="0" y="285"/>
                  </a:lnTo>
                  <a:lnTo>
                    <a:pt x="465" y="10"/>
                  </a:lnTo>
                  <a:lnTo>
                    <a:pt x="933" y="285"/>
                  </a:lnTo>
                  <a:lnTo>
                    <a:pt x="933" y="280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Freeform 89"/>
            <p:cNvSpPr>
              <a:spLocks/>
            </p:cNvSpPr>
            <p:nvPr/>
          </p:nvSpPr>
          <p:spPr bwMode="auto">
            <a:xfrm rot="5400000">
              <a:off x="6837871" y="3587891"/>
              <a:ext cx="1059798" cy="207871"/>
            </a:xfrm>
            <a:custGeom>
              <a:avLst/>
              <a:gdLst>
                <a:gd name="T0" fmla="*/ 0 w 933"/>
                <a:gd name="T1" fmla="*/ 183 h 183"/>
                <a:gd name="T2" fmla="*/ 462 w 933"/>
                <a:gd name="T3" fmla="*/ 7 h 183"/>
                <a:gd name="T4" fmla="*/ 470 w 933"/>
                <a:gd name="T5" fmla="*/ 7 h 183"/>
                <a:gd name="T6" fmla="*/ 933 w 933"/>
                <a:gd name="T7" fmla="*/ 183 h 183"/>
                <a:gd name="T8" fmla="*/ 933 w 933"/>
                <a:gd name="T9" fmla="*/ 178 h 183"/>
                <a:gd name="T10" fmla="*/ 470 w 933"/>
                <a:gd name="T11" fmla="*/ 0 h 183"/>
                <a:gd name="T12" fmla="*/ 462 w 933"/>
                <a:gd name="T13" fmla="*/ 0 h 183"/>
                <a:gd name="T14" fmla="*/ 0 w 933"/>
                <a:gd name="T15" fmla="*/ 178 h 183"/>
                <a:gd name="T16" fmla="*/ 0 w 933"/>
                <a:gd name="T17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3" h="183">
                  <a:moveTo>
                    <a:pt x="0" y="183"/>
                  </a:moveTo>
                  <a:lnTo>
                    <a:pt x="462" y="7"/>
                  </a:lnTo>
                  <a:lnTo>
                    <a:pt x="470" y="7"/>
                  </a:lnTo>
                  <a:lnTo>
                    <a:pt x="933" y="183"/>
                  </a:lnTo>
                  <a:lnTo>
                    <a:pt x="933" y="178"/>
                  </a:lnTo>
                  <a:lnTo>
                    <a:pt x="470" y="0"/>
                  </a:lnTo>
                  <a:lnTo>
                    <a:pt x="462" y="0"/>
                  </a:lnTo>
                  <a:lnTo>
                    <a:pt x="0" y="178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90"/>
            <p:cNvSpPr>
              <a:spLocks/>
            </p:cNvSpPr>
            <p:nvPr/>
          </p:nvSpPr>
          <p:spPr bwMode="auto">
            <a:xfrm rot="5400000">
              <a:off x="6303998" y="3559494"/>
              <a:ext cx="1697039" cy="263530"/>
            </a:xfrm>
            <a:custGeom>
              <a:avLst/>
              <a:gdLst>
                <a:gd name="T0" fmla="*/ 746 w 1494"/>
                <a:gd name="T1" fmla="*/ 0 h 232"/>
                <a:gd name="T2" fmla="*/ 0 w 1494"/>
                <a:gd name="T3" fmla="*/ 224 h 232"/>
                <a:gd name="T4" fmla="*/ 0 w 1494"/>
                <a:gd name="T5" fmla="*/ 232 h 232"/>
                <a:gd name="T6" fmla="*/ 746 w 1494"/>
                <a:gd name="T7" fmla="*/ 10 h 232"/>
                <a:gd name="T8" fmla="*/ 1494 w 1494"/>
                <a:gd name="T9" fmla="*/ 232 h 232"/>
                <a:gd name="T10" fmla="*/ 1494 w 1494"/>
                <a:gd name="T11" fmla="*/ 224 h 232"/>
                <a:gd name="T12" fmla="*/ 746 w 1494"/>
                <a:gd name="T13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4" h="232">
                  <a:moveTo>
                    <a:pt x="746" y="0"/>
                  </a:moveTo>
                  <a:lnTo>
                    <a:pt x="0" y="224"/>
                  </a:lnTo>
                  <a:lnTo>
                    <a:pt x="0" y="232"/>
                  </a:lnTo>
                  <a:lnTo>
                    <a:pt x="746" y="10"/>
                  </a:lnTo>
                  <a:lnTo>
                    <a:pt x="1494" y="232"/>
                  </a:lnTo>
                  <a:lnTo>
                    <a:pt x="1494" y="224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Freeform 91"/>
            <p:cNvSpPr>
              <a:spLocks/>
            </p:cNvSpPr>
            <p:nvPr/>
          </p:nvSpPr>
          <p:spPr bwMode="auto">
            <a:xfrm rot="5400000">
              <a:off x="5804200" y="3621969"/>
              <a:ext cx="1697039" cy="138580"/>
            </a:xfrm>
            <a:custGeom>
              <a:avLst/>
              <a:gdLst>
                <a:gd name="T0" fmla="*/ 743 w 1494"/>
                <a:gd name="T1" fmla="*/ 0 h 122"/>
                <a:gd name="T2" fmla="*/ 0 w 1494"/>
                <a:gd name="T3" fmla="*/ 113 h 122"/>
                <a:gd name="T4" fmla="*/ 0 w 1494"/>
                <a:gd name="T5" fmla="*/ 122 h 122"/>
                <a:gd name="T6" fmla="*/ 743 w 1494"/>
                <a:gd name="T7" fmla="*/ 11 h 122"/>
                <a:gd name="T8" fmla="*/ 751 w 1494"/>
                <a:gd name="T9" fmla="*/ 11 h 122"/>
                <a:gd name="T10" fmla="*/ 1494 w 1494"/>
                <a:gd name="T11" fmla="*/ 122 h 122"/>
                <a:gd name="T12" fmla="*/ 1494 w 1494"/>
                <a:gd name="T13" fmla="*/ 113 h 122"/>
                <a:gd name="T14" fmla="*/ 751 w 1494"/>
                <a:gd name="T15" fmla="*/ 0 h 122"/>
                <a:gd name="T16" fmla="*/ 743 w 1494"/>
                <a:gd name="T1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4" h="122">
                  <a:moveTo>
                    <a:pt x="743" y="0"/>
                  </a:moveTo>
                  <a:lnTo>
                    <a:pt x="0" y="113"/>
                  </a:lnTo>
                  <a:lnTo>
                    <a:pt x="0" y="122"/>
                  </a:lnTo>
                  <a:lnTo>
                    <a:pt x="743" y="11"/>
                  </a:lnTo>
                  <a:lnTo>
                    <a:pt x="751" y="11"/>
                  </a:lnTo>
                  <a:lnTo>
                    <a:pt x="1494" y="122"/>
                  </a:lnTo>
                  <a:lnTo>
                    <a:pt x="1494" y="113"/>
                  </a:lnTo>
                  <a:lnTo>
                    <a:pt x="751" y="0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92"/>
            <p:cNvSpPr>
              <a:spLocks/>
            </p:cNvSpPr>
            <p:nvPr/>
          </p:nvSpPr>
          <p:spPr bwMode="auto">
            <a:xfrm rot="5400000">
              <a:off x="4000386" y="3529960"/>
              <a:ext cx="1059798" cy="323733"/>
            </a:xfrm>
            <a:custGeom>
              <a:avLst/>
              <a:gdLst>
                <a:gd name="T0" fmla="*/ 465 w 933"/>
                <a:gd name="T1" fmla="*/ 285 h 285"/>
                <a:gd name="T2" fmla="*/ 0 w 933"/>
                <a:gd name="T3" fmla="*/ 5 h 285"/>
                <a:gd name="T4" fmla="*/ 0 w 933"/>
                <a:gd name="T5" fmla="*/ 0 h 285"/>
                <a:gd name="T6" fmla="*/ 465 w 933"/>
                <a:gd name="T7" fmla="*/ 275 h 285"/>
                <a:gd name="T8" fmla="*/ 933 w 933"/>
                <a:gd name="T9" fmla="*/ 0 h 285"/>
                <a:gd name="T10" fmla="*/ 933 w 933"/>
                <a:gd name="T11" fmla="*/ 5 h 285"/>
                <a:gd name="T12" fmla="*/ 465 w 933"/>
                <a:gd name="T1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3" h="285">
                  <a:moveTo>
                    <a:pt x="465" y="28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465" y="275"/>
                  </a:lnTo>
                  <a:lnTo>
                    <a:pt x="933" y="0"/>
                  </a:lnTo>
                  <a:lnTo>
                    <a:pt x="933" y="5"/>
                  </a:lnTo>
                  <a:lnTo>
                    <a:pt x="465" y="285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Freeform 93"/>
            <p:cNvSpPr>
              <a:spLocks/>
            </p:cNvSpPr>
            <p:nvPr/>
          </p:nvSpPr>
          <p:spPr bwMode="auto">
            <a:xfrm rot="5400000">
              <a:off x="4466105" y="3587891"/>
              <a:ext cx="1059798" cy="207871"/>
            </a:xfrm>
            <a:custGeom>
              <a:avLst/>
              <a:gdLst>
                <a:gd name="T0" fmla="*/ 0 w 933"/>
                <a:gd name="T1" fmla="*/ 0 h 183"/>
                <a:gd name="T2" fmla="*/ 462 w 933"/>
                <a:gd name="T3" fmla="*/ 176 h 183"/>
                <a:gd name="T4" fmla="*/ 470 w 933"/>
                <a:gd name="T5" fmla="*/ 176 h 183"/>
                <a:gd name="T6" fmla="*/ 933 w 933"/>
                <a:gd name="T7" fmla="*/ 0 h 183"/>
                <a:gd name="T8" fmla="*/ 933 w 933"/>
                <a:gd name="T9" fmla="*/ 5 h 183"/>
                <a:gd name="T10" fmla="*/ 470 w 933"/>
                <a:gd name="T11" fmla="*/ 183 h 183"/>
                <a:gd name="T12" fmla="*/ 462 w 933"/>
                <a:gd name="T13" fmla="*/ 183 h 183"/>
                <a:gd name="T14" fmla="*/ 0 w 933"/>
                <a:gd name="T15" fmla="*/ 5 h 183"/>
                <a:gd name="T16" fmla="*/ 0 w 933"/>
                <a:gd name="T17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3" h="183">
                  <a:moveTo>
                    <a:pt x="0" y="0"/>
                  </a:moveTo>
                  <a:lnTo>
                    <a:pt x="462" y="176"/>
                  </a:lnTo>
                  <a:lnTo>
                    <a:pt x="470" y="176"/>
                  </a:lnTo>
                  <a:lnTo>
                    <a:pt x="933" y="0"/>
                  </a:lnTo>
                  <a:lnTo>
                    <a:pt x="933" y="5"/>
                  </a:lnTo>
                  <a:lnTo>
                    <a:pt x="470" y="183"/>
                  </a:lnTo>
                  <a:lnTo>
                    <a:pt x="462" y="183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Freeform 94"/>
            <p:cNvSpPr>
              <a:spLocks/>
            </p:cNvSpPr>
            <p:nvPr/>
          </p:nvSpPr>
          <p:spPr bwMode="auto">
            <a:xfrm rot="5400000">
              <a:off x="4362170" y="3558926"/>
              <a:ext cx="1697039" cy="264666"/>
            </a:xfrm>
            <a:custGeom>
              <a:avLst/>
              <a:gdLst>
                <a:gd name="T0" fmla="*/ 746 w 1494"/>
                <a:gd name="T1" fmla="*/ 233 h 233"/>
                <a:gd name="T2" fmla="*/ 0 w 1494"/>
                <a:gd name="T3" fmla="*/ 9 h 233"/>
                <a:gd name="T4" fmla="*/ 0 w 1494"/>
                <a:gd name="T5" fmla="*/ 0 h 233"/>
                <a:gd name="T6" fmla="*/ 746 w 1494"/>
                <a:gd name="T7" fmla="*/ 222 h 233"/>
                <a:gd name="T8" fmla="*/ 1494 w 1494"/>
                <a:gd name="T9" fmla="*/ 0 h 233"/>
                <a:gd name="T10" fmla="*/ 1494 w 1494"/>
                <a:gd name="T11" fmla="*/ 9 h 233"/>
                <a:gd name="T12" fmla="*/ 746 w 1494"/>
                <a:gd name="T13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4" h="233">
                  <a:moveTo>
                    <a:pt x="746" y="23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746" y="222"/>
                  </a:lnTo>
                  <a:lnTo>
                    <a:pt x="1494" y="0"/>
                  </a:lnTo>
                  <a:lnTo>
                    <a:pt x="1494" y="9"/>
                  </a:lnTo>
                  <a:lnTo>
                    <a:pt x="746" y="233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Freeform 95"/>
            <p:cNvSpPr>
              <a:spLocks/>
            </p:cNvSpPr>
            <p:nvPr/>
          </p:nvSpPr>
          <p:spPr bwMode="auto">
            <a:xfrm rot="5400000">
              <a:off x="4862537" y="3621969"/>
              <a:ext cx="1697039" cy="138580"/>
            </a:xfrm>
            <a:custGeom>
              <a:avLst/>
              <a:gdLst>
                <a:gd name="T0" fmla="*/ 743 w 1494"/>
                <a:gd name="T1" fmla="*/ 122 h 122"/>
                <a:gd name="T2" fmla="*/ 0 w 1494"/>
                <a:gd name="T3" fmla="*/ 9 h 122"/>
                <a:gd name="T4" fmla="*/ 0 w 1494"/>
                <a:gd name="T5" fmla="*/ 0 h 122"/>
                <a:gd name="T6" fmla="*/ 743 w 1494"/>
                <a:gd name="T7" fmla="*/ 112 h 122"/>
                <a:gd name="T8" fmla="*/ 751 w 1494"/>
                <a:gd name="T9" fmla="*/ 112 h 122"/>
                <a:gd name="T10" fmla="*/ 1494 w 1494"/>
                <a:gd name="T11" fmla="*/ 0 h 122"/>
                <a:gd name="T12" fmla="*/ 1494 w 1494"/>
                <a:gd name="T13" fmla="*/ 9 h 122"/>
                <a:gd name="T14" fmla="*/ 751 w 1494"/>
                <a:gd name="T15" fmla="*/ 122 h 122"/>
                <a:gd name="T16" fmla="*/ 743 w 1494"/>
                <a:gd name="T1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4" h="122">
                  <a:moveTo>
                    <a:pt x="743" y="122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743" y="112"/>
                  </a:lnTo>
                  <a:lnTo>
                    <a:pt x="751" y="112"/>
                  </a:lnTo>
                  <a:lnTo>
                    <a:pt x="1494" y="0"/>
                  </a:lnTo>
                  <a:lnTo>
                    <a:pt x="1494" y="9"/>
                  </a:lnTo>
                  <a:lnTo>
                    <a:pt x="751" y="122"/>
                  </a:lnTo>
                  <a:lnTo>
                    <a:pt x="743" y="122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Freeform 96"/>
            <p:cNvSpPr>
              <a:spLocks/>
            </p:cNvSpPr>
            <p:nvPr/>
          </p:nvSpPr>
          <p:spPr bwMode="auto">
            <a:xfrm rot="5400000">
              <a:off x="5303835" y="3621400"/>
              <a:ext cx="2335417" cy="139716"/>
            </a:xfrm>
            <a:custGeom>
              <a:avLst/>
              <a:gdLst>
                <a:gd name="T0" fmla="*/ 1027 w 2056"/>
                <a:gd name="T1" fmla="*/ 0 h 123"/>
                <a:gd name="T2" fmla="*/ 0 w 2056"/>
                <a:gd name="T3" fmla="*/ 111 h 123"/>
                <a:gd name="T4" fmla="*/ 0 w 2056"/>
                <a:gd name="T5" fmla="*/ 123 h 123"/>
                <a:gd name="T6" fmla="*/ 1027 w 2056"/>
                <a:gd name="T7" fmla="*/ 14 h 123"/>
                <a:gd name="T8" fmla="*/ 2056 w 2056"/>
                <a:gd name="T9" fmla="*/ 123 h 123"/>
                <a:gd name="T10" fmla="*/ 2056 w 2056"/>
                <a:gd name="T11" fmla="*/ 111 h 123"/>
                <a:gd name="T12" fmla="*/ 1027 w 2056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6" h="123">
                  <a:moveTo>
                    <a:pt x="1027" y="0"/>
                  </a:moveTo>
                  <a:lnTo>
                    <a:pt x="0" y="111"/>
                  </a:lnTo>
                  <a:lnTo>
                    <a:pt x="0" y="123"/>
                  </a:lnTo>
                  <a:lnTo>
                    <a:pt x="1027" y="14"/>
                  </a:lnTo>
                  <a:lnTo>
                    <a:pt x="2056" y="123"/>
                  </a:lnTo>
                  <a:lnTo>
                    <a:pt x="2056" y="111"/>
                  </a:lnTo>
                  <a:lnTo>
                    <a:pt x="1027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Freeform 97"/>
            <p:cNvSpPr>
              <a:spLocks/>
            </p:cNvSpPr>
            <p:nvPr/>
          </p:nvSpPr>
          <p:spPr bwMode="auto">
            <a:xfrm rot="5400000">
              <a:off x="4713165" y="3623672"/>
              <a:ext cx="2335417" cy="135173"/>
            </a:xfrm>
            <a:custGeom>
              <a:avLst/>
              <a:gdLst>
                <a:gd name="T0" fmla="*/ 1027 w 2056"/>
                <a:gd name="T1" fmla="*/ 119 h 119"/>
                <a:gd name="T2" fmla="*/ 0 w 2056"/>
                <a:gd name="T3" fmla="*/ 10 h 119"/>
                <a:gd name="T4" fmla="*/ 0 w 2056"/>
                <a:gd name="T5" fmla="*/ 0 h 119"/>
                <a:gd name="T6" fmla="*/ 1027 w 2056"/>
                <a:gd name="T7" fmla="*/ 104 h 119"/>
                <a:gd name="T8" fmla="*/ 2056 w 2056"/>
                <a:gd name="T9" fmla="*/ 0 h 119"/>
                <a:gd name="T10" fmla="*/ 2056 w 2056"/>
                <a:gd name="T11" fmla="*/ 10 h 119"/>
                <a:gd name="T12" fmla="*/ 1027 w 2056"/>
                <a:gd name="T13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6" h="119">
                  <a:moveTo>
                    <a:pt x="1027" y="119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1027" y="104"/>
                  </a:lnTo>
                  <a:lnTo>
                    <a:pt x="2056" y="0"/>
                  </a:lnTo>
                  <a:lnTo>
                    <a:pt x="2056" y="10"/>
                  </a:lnTo>
                  <a:lnTo>
                    <a:pt x="1027" y="119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672555" y="2929373"/>
            <a:ext cx="230853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id-ID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72555" y="2650487"/>
            <a:ext cx="1512168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id-ID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72555" y="4785629"/>
            <a:ext cx="2308531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</a:t>
            </a: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directly.</a:t>
            </a:r>
            <a:endParaRPr lang="en-US" altLang="zh-CN" sz="8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id-ID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72555" y="4506743"/>
            <a:ext cx="1512168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id-ID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755706" y="2125461"/>
            <a:ext cx="228218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id-ID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755707" y="1846574"/>
            <a:ext cx="1494909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id-ID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755706" y="5740306"/>
            <a:ext cx="228218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id-ID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755707" y="5461420"/>
            <a:ext cx="1494909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id-ID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755706" y="3869317"/>
            <a:ext cx="228218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id-ID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755707" y="3590431"/>
            <a:ext cx="1494909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id-ID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42" name="Elbow Connector 41"/>
          <p:cNvCxnSpPr/>
          <p:nvPr/>
        </p:nvCxnSpPr>
        <p:spPr>
          <a:xfrm rot="10800000">
            <a:off x="3735603" y="2806055"/>
            <a:ext cx="834769" cy="762468"/>
          </a:xfrm>
          <a:prstGeom prst="bentConnector3">
            <a:avLst>
              <a:gd name="adj1" fmla="val 50000"/>
            </a:avLst>
          </a:prstGeom>
          <a:ln w="63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/>
          <p:nvPr/>
        </p:nvCxnSpPr>
        <p:spPr>
          <a:xfrm rot="10800000">
            <a:off x="3773079" y="4718355"/>
            <a:ext cx="1588294" cy="292563"/>
          </a:xfrm>
          <a:prstGeom prst="bentConnector3">
            <a:avLst>
              <a:gd name="adj1" fmla="val 50000"/>
            </a:avLst>
          </a:prstGeom>
          <a:ln w="63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10800000" flipV="1">
            <a:off x="6822358" y="1939728"/>
            <a:ext cx="1931960" cy="968015"/>
          </a:xfrm>
          <a:prstGeom prst="bentConnector3">
            <a:avLst>
              <a:gd name="adj1" fmla="val 50000"/>
            </a:avLst>
          </a:prstGeom>
          <a:ln w="63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10800000">
            <a:off x="7882937" y="3435358"/>
            <a:ext cx="824223" cy="295429"/>
          </a:xfrm>
          <a:prstGeom prst="bentConnector3">
            <a:avLst>
              <a:gd name="adj1" fmla="val 50000"/>
            </a:avLst>
          </a:prstGeom>
          <a:ln w="63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39" idx="1"/>
          </p:cNvCxnSpPr>
          <p:nvPr/>
        </p:nvCxnSpPr>
        <p:spPr>
          <a:xfrm rot="10800000">
            <a:off x="7027321" y="5248564"/>
            <a:ext cx="1728387" cy="377133"/>
          </a:xfrm>
          <a:prstGeom prst="bentConnector3">
            <a:avLst>
              <a:gd name="adj1" fmla="val 50000"/>
            </a:avLst>
          </a:prstGeom>
          <a:ln w="63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8"/>
          <p:cNvSpPr txBox="1"/>
          <p:nvPr/>
        </p:nvSpPr>
        <p:spPr>
          <a:xfrm>
            <a:off x="857250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</a:t>
            </a:r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" name="TextBox 8"/>
          <p:cNvSpPr txBox="1"/>
          <p:nvPr/>
        </p:nvSpPr>
        <p:spPr>
          <a:xfrm>
            <a:off x="857250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 ANNUAL WORK SUMMARY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73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组合 99"/>
          <p:cNvGrpSpPr/>
          <p:nvPr/>
        </p:nvGrpSpPr>
        <p:grpSpPr>
          <a:xfrm>
            <a:off x="3821326" y="4552429"/>
            <a:ext cx="2607421" cy="1359683"/>
            <a:chOff x="3821326" y="3817808"/>
            <a:chExt cx="2607421" cy="1359683"/>
          </a:xfrm>
        </p:grpSpPr>
        <p:sp>
          <p:nvSpPr>
            <p:cNvPr id="6" name="Freeform 3720"/>
            <p:cNvSpPr>
              <a:spLocks/>
            </p:cNvSpPr>
            <p:nvPr/>
          </p:nvSpPr>
          <p:spPr bwMode="auto">
            <a:xfrm>
              <a:off x="3821326" y="3846737"/>
              <a:ext cx="2607421" cy="1330754"/>
            </a:xfrm>
            <a:custGeom>
              <a:avLst/>
              <a:gdLst>
                <a:gd name="T0" fmla="*/ 876 w 876"/>
                <a:gd name="T1" fmla="*/ 154 h 447"/>
                <a:gd name="T2" fmla="*/ 797 w 876"/>
                <a:gd name="T3" fmla="*/ 75 h 447"/>
                <a:gd name="T4" fmla="*/ 233 w 876"/>
                <a:gd name="T5" fmla="*/ 75 h 447"/>
                <a:gd name="T6" fmla="*/ 233 w 876"/>
                <a:gd name="T7" fmla="*/ 25 h 447"/>
                <a:gd name="T8" fmla="*/ 207 w 876"/>
                <a:gd name="T9" fmla="*/ 13 h 447"/>
                <a:gd name="T10" fmla="*/ 14 w 876"/>
                <a:gd name="T11" fmla="*/ 187 h 447"/>
                <a:gd name="T12" fmla="*/ 14 w 876"/>
                <a:gd name="T13" fmla="*/ 235 h 447"/>
                <a:gd name="T14" fmla="*/ 207 w 876"/>
                <a:gd name="T15" fmla="*/ 409 h 447"/>
                <a:gd name="T16" fmla="*/ 233 w 876"/>
                <a:gd name="T17" fmla="*/ 397 h 447"/>
                <a:gd name="T18" fmla="*/ 233 w 876"/>
                <a:gd name="T19" fmla="*/ 353 h 447"/>
                <a:gd name="T20" fmla="*/ 743 w 876"/>
                <a:gd name="T21" fmla="*/ 353 h 447"/>
                <a:gd name="T22" fmla="*/ 775 w 876"/>
                <a:gd name="T23" fmla="*/ 353 h 447"/>
                <a:gd name="T24" fmla="*/ 876 w 876"/>
                <a:gd name="T25" fmla="*/ 447 h 447"/>
                <a:gd name="T26" fmla="*/ 876 w 876"/>
                <a:gd name="T27" fmla="*/ 282 h 447"/>
                <a:gd name="T28" fmla="*/ 876 w 876"/>
                <a:gd name="T29" fmla="*/ 282 h 447"/>
                <a:gd name="T30" fmla="*/ 876 w 876"/>
                <a:gd name="T31" fmla="*/ 274 h 447"/>
                <a:gd name="T32" fmla="*/ 876 w 876"/>
                <a:gd name="T33" fmla="*/ 154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447">
                  <a:moveTo>
                    <a:pt x="876" y="154"/>
                  </a:moveTo>
                  <a:cubicBezTo>
                    <a:pt x="876" y="110"/>
                    <a:pt x="841" y="75"/>
                    <a:pt x="797" y="75"/>
                  </a:cubicBezTo>
                  <a:cubicBezTo>
                    <a:pt x="233" y="75"/>
                    <a:pt x="233" y="75"/>
                    <a:pt x="233" y="75"/>
                  </a:cubicBezTo>
                  <a:cubicBezTo>
                    <a:pt x="233" y="25"/>
                    <a:pt x="233" y="25"/>
                    <a:pt x="233" y="25"/>
                  </a:cubicBezTo>
                  <a:cubicBezTo>
                    <a:pt x="233" y="6"/>
                    <a:pt x="221" y="0"/>
                    <a:pt x="207" y="13"/>
                  </a:cubicBezTo>
                  <a:cubicBezTo>
                    <a:pt x="14" y="187"/>
                    <a:pt x="14" y="187"/>
                    <a:pt x="14" y="187"/>
                  </a:cubicBezTo>
                  <a:cubicBezTo>
                    <a:pt x="0" y="200"/>
                    <a:pt x="0" y="222"/>
                    <a:pt x="14" y="235"/>
                  </a:cubicBezTo>
                  <a:cubicBezTo>
                    <a:pt x="207" y="409"/>
                    <a:pt x="207" y="409"/>
                    <a:pt x="207" y="409"/>
                  </a:cubicBezTo>
                  <a:cubicBezTo>
                    <a:pt x="221" y="422"/>
                    <a:pt x="233" y="417"/>
                    <a:pt x="233" y="397"/>
                  </a:cubicBezTo>
                  <a:cubicBezTo>
                    <a:pt x="233" y="353"/>
                    <a:pt x="233" y="353"/>
                    <a:pt x="233" y="353"/>
                  </a:cubicBezTo>
                  <a:cubicBezTo>
                    <a:pt x="743" y="353"/>
                    <a:pt x="743" y="353"/>
                    <a:pt x="743" y="353"/>
                  </a:cubicBezTo>
                  <a:cubicBezTo>
                    <a:pt x="775" y="353"/>
                    <a:pt x="775" y="353"/>
                    <a:pt x="775" y="353"/>
                  </a:cubicBezTo>
                  <a:cubicBezTo>
                    <a:pt x="829" y="353"/>
                    <a:pt x="873" y="395"/>
                    <a:pt x="876" y="447"/>
                  </a:cubicBezTo>
                  <a:cubicBezTo>
                    <a:pt x="876" y="282"/>
                    <a:pt x="876" y="282"/>
                    <a:pt x="876" y="282"/>
                  </a:cubicBezTo>
                  <a:cubicBezTo>
                    <a:pt x="876" y="282"/>
                    <a:pt x="876" y="282"/>
                    <a:pt x="876" y="282"/>
                  </a:cubicBezTo>
                  <a:cubicBezTo>
                    <a:pt x="876" y="279"/>
                    <a:pt x="876" y="277"/>
                    <a:pt x="876" y="274"/>
                  </a:cubicBezTo>
                  <a:lnTo>
                    <a:pt x="876" y="154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Freeform 3721"/>
            <p:cNvSpPr>
              <a:spLocks/>
            </p:cNvSpPr>
            <p:nvPr/>
          </p:nvSpPr>
          <p:spPr bwMode="auto">
            <a:xfrm>
              <a:off x="3821326" y="3817808"/>
              <a:ext cx="2607421" cy="1329495"/>
            </a:xfrm>
            <a:custGeom>
              <a:avLst/>
              <a:gdLst>
                <a:gd name="T0" fmla="*/ 876 w 876"/>
                <a:gd name="T1" fmla="*/ 154 h 447"/>
                <a:gd name="T2" fmla="*/ 797 w 876"/>
                <a:gd name="T3" fmla="*/ 75 h 447"/>
                <a:gd name="T4" fmla="*/ 233 w 876"/>
                <a:gd name="T5" fmla="*/ 75 h 447"/>
                <a:gd name="T6" fmla="*/ 233 w 876"/>
                <a:gd name="T7" fmla="*/ 25 h 447"/>
                <a:gd name="T8" fmla="*/ 207 w 876"/>
                <a:gd name="T9" fmla="*/ 13 h 447"/>
                <a:gd name="T10" fmla="*/ 14 w 876"/>
                <a:gd name="T11" fmla="*/ 187 h 447"/>
                <a:gd name="T12" fmla="*/ 14 w 876"/>
                <a:gd name="T13" fmla="*/ 235 h 447"/>
                <a:gd name="T14" fmla="*/ 207 w 876"/>
                <a:gd name="T15" fmla="*/ 409 h 447"/>
                <a:gd name="T16" fmla="*/ 233 w 876"/>
                <a:gd name="T17" fmla="*/ 397 h 447"/>
                <a:gd name="T18" fmla="*/ 233 w 876"/>
                <a:gd name="T19" fmla="*/ 353 h 447"/>
                <a:gd name="T20" fmla="*/ 743 w 876"/>
                <a:gd name="T21" fmla="*/ 353 h 447"/>
                <a:gd name="T22" fmla="*/ 775 w 876"/>
                <a:gd name="T23" fmla="*/ 353 h 447"/>
                <a:gd name="T24" fmla="*/ 876 w 876"/>
                <a:gd name="T25" fmla="*/ 447 h 447"/>
                <a:gd name="T26" fmla="*/ 876 w 876"/>
                <a:gd name="T27" fmla="*/ 282 h 447"/>
                <a:gd name="T28" fmla="*/ 876 w 876"/>
                <a:gd name="T29" fmla="*/ 282 h 447"/>
                <a:gd name="T30" fmla="*/ 876 w 876"/>
                <a:gd name="T31" fmla="*/ 274 h 447"/>
                <a:gd name="T32" fmla="*/ 876 w 876"/>
                <a:gd name="T33" fmla="*/ 154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447">
                  <a:moveTo>
                    <a:pt x="876" y="154"/>
                  </a:moveTo>
                  <a:cubicBezTo>
                    <a:pt x="876" y="110"/>
                    <a:pt x="841" y="75"/>
                    <a:pt x="797" y="75"/>
                  </a:cubicBezTo>
                  <a:cubicBezTo>
                    <a:pt x="233" y="75"/>
                    <a:pt x="233" y="75"/>
                    <a:pt x="233" y="75"/>
                  </a:cubicBezTo>
                  <a:cubicBezTo>
                    <a:pt x="233" y="25"/>
                    <a:pt x="233" y="25"/>
                    <a:pt x="233" y="25"/>
                  </a:cubicBezTo>
                  <a:cubicBezTo>
                    <a:pt x="233" y="5"/>
                    <a:pt x="221" y="0"/>
                    <a:pt x="207" y="13"/>
                  </a:cubicBezTo>
                  <a:cubicBezTo>
                    <a:pt x="14" y="187"/>
                    <a:pt x="14" y="187"/>
                    <a:pt x="14" y="187"/>
                  </a:cubicBezTo>
                  <a:cubicBezTo>
                    <a:pt x="0" y="200"/>
                    <a:pt x="0" y="222"/>
                    <a:pt x="14" y="235"/>
                  </a:cubicBezTo>
                  <a:cubicBezTo>
                    <a:pt x="207" y="409"/>
                    <a:pt x="207" y="409"/>
                    <a:pt x="207" y="409"/>
                  </a:cubicBezTo>
                  <a:cubicBezTo>
                    <a:pt x="221" y="422"/>
                    <a:pt x="233" y="417"/>
                    <a:pt x="233" y="397"/>
                  </a:cubicBezTo>
                  <a:cubicBezTo>
                    <a:pt x="233" y="353"/>
                    <a:pt x="233" y="353"/>
                    <a:pt x="233" y="353"/>
                  </a:cubicBezTo>
                  <a:cubicBezTo>
                    <a:pt x="743" y="353"/>
                    <a:pt x="743" y="353"/>
                    <a:pt x="743" y="353"/>
                  </a:cubicBezTo>
                  <a:cubicBezTo>
                    <a:pt x="775" y="353"/>
                    <a:pt x="775" y="353"/>
                    <a:pt x="775" y="353"/>
                  </a:cubicBezTo>
                  <a:cubicBezTo>
                    <a:pt x="829" y="353"/>
                    <a:pt x="873" y="395"/>
                    <a:pt x="876" y="447"/>
                  </a:cubicBezTo>
                  <a:cubicBezTo>
                    <a:pt x="876" y="282"/>
                    <a:pt x="876" y="282"/>
                    <a:pt x="876" y="282"/>
                  </a:cubicBezTo>
                  <a:cubicBezTo>
                    <a:pt x="876" y="282"/>
                    <a:pt x="876" y="282"/>
                    <a:pt x="876" y="282"/>
                  </a:cubicBezTo>
                  <a:cubicBezTo>
                    <a:pt x="876" y="279"/>
                    <a:pt x="876" y="277"/>
                    <a:pt x="876" y="274"/>
                  </a:cubicBezTo>
                  <a:lnTo>
                    <a:pt x="876" y="1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4050244" y="2394042"/>
            <a:ext cx="2378502" cy="1241451"/>
            <a:chOff x="4050244" y="1659421"/>
            <a:chExt cx="2378502" cy="1241451"/>
          </a:xfrm>
        </p:grpSpPr>
        <p:sp>
          <p:nvSpPr>
            <p:cNvPr id="9" name="Freeform 3723"/>
            <p:cNvSpPr>
              <a:spLocks/>
            </p:cNvSpPr>
            <p:nvPr/>
          </p:nvSpPr>
          <p:spPr bwMode="auto">
            <a:xfrm>
              <a:off x="4050244" y="1685836"/>
              <a:ext cx="2378502" cy="1215036"/>
            </a:xfrm>
            <a:custGeom>
              <a:avLst/>
              <a:gdLst>
                <a:gd name="T0" fmla="*/ 799 w 799"/>
                <a:gd name="T1" fmla="*/ 140 h 408"/>
                <a:gd name="T2" fmla="*/ 727 w 799"/>
                <a:gd name="T3" fmla="*/ 68 h 408"/>
                <a:gd name="T4" fmla="*/ 212 w 799"/>
                <a:gd name="T5" fmla="*/ 68 h 408"/>
                <a:gd name="T6" fmla="*/ 212 w 799"/>
                <a:gd name="T7" fmla="*/ 23 h 408"/>
                <a:gd name="T8" fmla="*/ 188 w 799"/>
                <a:gd name="T9" fmla="*/ 12 h 408"/>
                <a:gd name="T10" fmla="*/ 13 w 799"/>
                <a:gd name="T11" fmla="*/ 171 h 408"/>
                <a:gd name="T12" fmla="*/ 13 w 799"/>
                <a:gd name="T13" fmla="*/ 214 h 408"/>
                <a:gd name="T14" fmla="*/ 188 w 799"/>
                <a:gd name="T15" fmla="*/ 373 h 408"/>
                <a:gd name="T16" fmla="*/ 212 w 799"/>
                <a:gd name="T17" fmla="*/ 362 h 408"/>
                <a:gd name="T18" fmla="*/ 212 w 799"/>
                <a:gd name="T19" fmla="*/ 322 h 408"/>
                <a:gd name="T20" fmla="*/ 677 w 799"/>
                <a:gd name="T21" fmla="*/ 322 h 408"/>
                <a:gd name="T22" fmla="*/ 707 w 799"/>
                <a:gd name="T23" fmla="*/ 322 h 408"/>
                <a:gd name="T24" fmla="*/ 799 w 799"/>
                <a:gd name="T25" fmla="*/ 408 h 408"/>
                <a:gd name="T26" fmla="*/ 799 w 799"/>
                <a:gd name="T27" fmla="*/ 257 h 408"/>
                <a:gd name="T28" fmla="*/ 799 w 799"/>
                <a:gd name="T29" fmla="*/ 257 h 408"/>
                <a:gd name="T30" fmla="*/ 799 w 799"/>
                <a:gd name="T31" fmla="*/ 250 h 408"/>
                <a:gd name="T32" fmla="*/ 799 w 799"/>
                <a:gd name="T33" fmla="*/ 14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99" h="408">
                  <a:moveTo>
                    <a:pt x="799" y="140"/>
                  </a:moveTo>
                  <a:cubicBezTo>
                    <a:pt x="799" y="100"/>
                    <a:pt x="767" y="68"/>
                    <a:pt x="727" y="68"/>
                  </a:cubicBezTo>
                  <a:cubicBezTo>
                    <a:pt x="212" y="68"/>
                    <a:pt x="212" y="68"/>
                    <a:pt x="212" y="68"/>
                  </a:cubicBezTo>
                  <a:cubicBezTo>
                    <a:pt x="212" y="23"/>
                    <a:pt x="212" y="23"/>
                    <a:pt x="212" y="23"/>
                  </a:cubicBezTo>
                  <a:cubicBezTo>
                    <a:pt x="212" y="5"/>
                    <a:pt x="201" y="0"/>
                    <a:pt x="188" y="12"/>
                  </a:cubicBezTo>
                  <a:cubicBezTo>
                    <a:pt x="13" y="171"/>
                    <a:pt x="13" y="171"/>
                    <a:pt x="13" y="171"/>
                  </a:cubicBezTo>
                  <a:cubicBezTo>
                    <a:pt x="0" y="183"/>
                    <a:pt x="0" y="202"/>
                    <a:pt x="13" y="214"/>
                  </a:cubicBezTo>
                  <a:cubicBezTo>
                    <a:pt x="188" y="373"/>
                    <a:pt x="188" y="373"/>
                    <a:pt x="188" y="373"/>
                  </a:cubicBezTo>
                  <a:cubicBezTo>
                    <a:pt x="201" y="385"/>
                    <a:pt x="212" y="380"/>
                    <a:pt x="212" y="362"/>
                  </a:cubicBezTo>
                  <a:cubicBezTo>
                    <a:pt x="212" y="322"/>
                    <a:pt x="212" y="322"/>
                    <a:pt x="212" y="322"/>
                  </a:cubicBezTo>
                  <a:cubicBezTo>
                    <a:pt x="677" y="322"/>
                    <a:pt x="677" y="322"/>
                    <a:pt x="677" y="322"/>
                  </a:cubicBezTo>
                  <a:cubicBezTo>
                    <a:pt x="707" y="322"/>
                    <a:pt x="707" y="322"/>
                    <a:pt x="707" y="322"/>
                  </a:cubicBezTo>
                  <a:cubicBezTo>
                    <a:pt x="756" y="322"/>
                    <a:pt x="796" y="360"/>
                    <a:pt x="799" y="408"/>
                  </a:cubicBezTo>
                  <a:cubicBezTo>
                    <a:pt x="799" y="257"/>
                    <a:pt x="799" y="257"/>
                    <a:pt x="799" y="257"/>
                  </a:cubicBezTo>
                  <a:cubicBezTo>
                    <a:pt x="799" y="257"/>
                    <a:pt x="799" y="257"/>
                    <a:pt x="799" y="257"/>
                  </a:cubicBezTo>
                  <a:cubicBezTo>
                    <a:pt x="799" y="255"/>
                    <a:pt x="799" y="252"/>
                    <a:pt x="799" y="250"/>
                  </a:cubicBezTo>
                  <a:lnTo>
                    <a:pt x="799" y="14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Freeform 3724"/>
            <p:cNvSpPr>
              <a:spLocks/>
            </p:cNvSpPr>
            <p:nvPr/>
          </p:nvSpPr>
          <p:spPr bwMode="auto">
            <a:xfrm>
              <a:off x="4050244" y="1659421"/>
              <a:ext cx="2378502" cy="1213777"/>
            </a:xfrm>
            <a:custGeom>
              <a:avLst/>
              <a:gdLst>
                <a:gd name="T0" fmla="*/ 799 w 799"/>
                <a:gd name="T1" fmla="*/ 140 h 408"/>
                <a:gd name="T2" fmla="*/ 727 w 799"/>
                <a:gd name="T3" fmla="*/ 68 h 408"/>
                <a:gd name="T4" fmla="*/ 212 w 799"/>
                <a:gd name="T5" fmla="*/ 68 h 408"/>
                <a:gd name="T6" fmla="*/ 212 w 799"/>
                <a:gd name="T7" fmla="*/ 23 h 408"/>
                <a:gd name="T8" fmla="*/ 188 w 799"/>
                <a:gd name="T9" fmla="*/ 12 h 408"/>
                <a:gd name="T10" fmla="*/ 13 w 799"/>
                <a:gd name="T11" fmla="*/ 171 h 408"/>
                <a:gd name="T12" fmla="*/ 13 w 799"/>
                <a:gd name="T13" fmla="*/ 214 h 408"/>
                <a:gd name="T14" fmla="*/ 188 w 799"/>
                <a:gd name="T15" fmla="*/ 373 h 408"/>
                <a:gd name="T16" fmla="*/ 212 w 799"/>
                <a:gd name="T17" fmla="*/ 362 h 408"/>
                <a:gd name="T18" fmla="*/ 212 w 799"/>
                <a:gd name="T19" fmla="*/ 322 h 408"/>
                <a:gd name="T20" fmla="*/ 677 w 799"/>
                <a:gd name="T21" fmla="*/ 322 h 408"/>
                <a:gd name="T22" fmla="*/ 707 w 799"/>
                <a:gd name="T23" fmla="*/ 322 h 408"/>
                <a:gd name="T24" fmla="*/ 799 w 799"/>
                <a:gd name="T25" fmla="*/ 408 h 408"/>
                <a:gd name="T26" fmla="*/ 799 w 799"/>
                <a:gd name="T27" fmla="*/ 257 h 408"/>
                <a:gd name="T28" fmla="*/ 799 w 799"/>
                <a:gd name="T29" fmla="*/ 257 h 408"/>
                <a:gd name="T30" fmla="*/ 799 w 799"/>
                <a:gd name="T31" fmla="*/ 250 h 408"/>
                <a:gd name="T32" fmla="*/ 799 w 799"/>
                <a:gd name="T33" fmla="*/ 14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99" h="408">
                  <a:moveTo>
                    <a:pt x="799" y="140"/>
                  </a:moveTo>
                  <a:cubicBezTo>
                    <a:pt x="799" y="100"/>
                    <a:pt x="767" y="68"/>
                    <a:pt x="727" y="68"/>
                  </a:cubicBezTo>
                  <a:cubicBezTo>
                    <a:pt x="212" y="68"/>
                    <a:pt x="212" y="68"/>
                    <a:pt x="212" y="68"/>
                  </a:cubicBezTo>
                  <a:cubicBezTo>
                    <a:pt x="212" y="23"/>
                    <a:pt x="212" y="23"/>
                    <a:pt x="212" y="23"/>
                  </a:cubicBezTo>
                  <a:cubicBezTo>
                    <a:pt x="212" y="5"/>
                    <a:pt x="201" y="0"/>
                    <a:pt x="188" y="12"/>
                  </a:cubicBezTo>
                  <a:cubicBezTo>
                    <a:pt x="13" y="171"/>
                    <a:pt x="13" y="171"/>
                    <a:pt x="13" y="171"/>
                  </a:cubicBezTo>
                  <a:cubicBezTo>
                    <a:pt x="0" y="183"/>
                    <a:pt x="0" y="202"/>
                    <a:pt x="13" y="214"/>
                  </a:cubicBezTo>
                  <a:cubicBezTo>
                    <a:pt x="188" y="373"/>
                    <a:pt x="188" y="373"/>
                    <a:pt x="188" y="373"/>
                  </a:cubicBezTo>
                  <a:cubicBezTo>
                    <a:pt x="201" y="385"/>
                    <a:pt x="212" y="380"/>
                    <a:pt x="212" y="362"/>
                  </a:cubicBezTo>
                  <a:cubicBezTo>
                    <a:pt x="212" y="322"/>
                    <a:pt x="212" y="322"/>
                    <a:pt x="212" y="322"/>
                  </a:cubicBezTo>
                  <a:cubicBezTo>
                    <a:pt x="677" y="322"/>
                    <a:pt x="677" y="322"/>
                    <a:pt x="677" y="322"/>
                  </a:cubicBezTo>
                  <a:cubicBezTo>
                    <a:pt x="707" y="322"/>
                    <a:pt x="707" y="322"/>
                    <a:pt x="707" y="322"/>
                  </a:cubicBezTo>
                  <a:cubicBezTo>
                    <a:pt x="756" y="322"/>
                    <a:pt x="796" y="360"/>
                    <a:pt x="799" y="408"/>
                  </a:cubicBezTo>
                  <a:cubicBezTo>
                    <a:pt x="799" y="257"/>
                    <a:pt x="799" y="257"/>
                    <a:pt x="799" y="257"/>
                  </a:cubicBezTo>
                  <a:cubicBezTo>
                    <a:pt x="799" y="257"/>
                    <a:pt x="799" y="257"/>
                    <a:pt x="799" y="257"/>
                  </a:cubicBezTo>
                  <a:cubicBezTo>
                    <a:pt x="799" y="254"/>
                    <a:pt x="799" y="252"/>
                    <a:pt x="799" y="250"/>
                  </a:cubicBezTo>
                  <a:lnTo>
                    <a:pt x="799" y="1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3359712" y="3295884"/>
            <a:ext cx="3069033" cy="1601181"/>
            <a:chOff x="3359712" y="2561263"/>
            <a:chExt cx="3069033" cy="1601181"/>
          </a:xfrm>
        </p:grpSpPr>
        <p:sp>
          <p:nvSpPr>
            <p:cNvPr id="15" name="Freeform 3729"/>
            <p:cNvSpPr>
              <a:spLocks/>
            </p:cNvSpPr>
            <p:nvPr/>
          </p:nvSpPr>
          <p:spPr bwMode="auto">
            <a:xfrm>
              <a:off x="3359712" y="2593967"/>
              <a:ext cx="3069033" cy="1568477"/>
            </a:xfrm>
            <a:custGeom>
              <a:avLst/>
              <a:gdLst>
                <a:gd name="T0" fmla="*/ 1031 w 1031"/>
                <a:gd name="T1" fmla="*/ 181 h 527"/>
                <a:gd name="T2" fmla="*/ 938 w 1031"/>
                <a:gd name="T3" fmla="*/ 88 h 527"/>
                <a:gd name="T4" fmla="*/ 274 w 1031"/>
                <a:gd name="T5" fmla="*/ 88 h 527"/>
                <a:gd name="T6" fmla="*/ 274 w 1031"/>
                <a:gd name="T7" fmla="*/ 30 h 527"/>
                <a:gd name="T8" fmla="*/ 243 w 1031"/>
                <a:gd name="T9" fmla="*/ 16 h 527"/>
                <a:gd name="T10" fmla="*/ 17 w 1031"/>
                <a:gd name="T11" fmla="*/ 221 h 527"/>
                <a:gd name="T12" fmla="*/ 17 w 1031"/>
                <a:gd name="T13" fmla="*/ 277 h 527"/>
                <a:gd name="T14" fmla="*/ 243 w 1031"/>
                <a:gd name="T15" fmla="*/ 482 h 527"/>
                <a:gd name="T16" fmla="*/ 274 w 1031"/>
                <a:gd name="T17" fmla="*/ 468 h 527"/>
                <a:gd name="T18" fmla="*/ 274 w 1031"/>
                <a:gd name="T19" fmla="*/ 416 h 527"/>
                <a:gd name="T20" fmla="*/ 874 w 1031"/>
                <a:gd name="T21" fmla="*/ 416 h 527"/>
                <a:gd name="T22" fmla="*/ 912 w 1031"/>
                <a:gd name="T23" fmla="*/ 416 h 527"/>
                <a:gd name="T24" fmla="*/ 1031 w 1031"/>
                <a:gd name="T25" fmla="*/ 527 h 527"/>
                <a:gd name="T26" fmla="*/ 1031 w 1031"/>
                <a:gd name="T27" fmla="*/ 332 h 527"/>
                <a:gd name="T28" fmla="*/ 1031 w 1031"/>
                <a:gd name="T29" fmla="*/ 332 h 527"/>
                <a:gd name="T30" fmla="*/ 1031 w 1031"/>
                <a:gd name="T31" fmla="*/ 323 h 527"/>
                <a:gd name="T32" fmla="*/ 1031 w 1031"/>
                <a:gd name="T33" fmla="*/ 181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1" h="527">
                  <a:moveTo>
                    <a:pt x="1031" y="181"/>
                  </a:moveTo>
                  <a:cubicBezTo>
                    <a:pt x="1031" y="130"/>
                    <a:pt x="990" y="88"/>
                    <a:pt x="938" y="88"/>
                  </a:cubicBezTo>
                  <a:cubicBezTo>
                    <a:pt x="274" y="88"/>
                    <a:pt x="274" y="88"/>
                    <a:pt x="274" y="88"/>
                  </a:cubicBezTo>
                  <a:cubicBezTo>
                    <a:pt x="274" y="30"/>
                    <a:pt x="274" y="30"/>
                    <a:pt x="274" y="30"/>
                  </a:cubicBezTo>
                  <a:cubicBezTo>
                    <a:pt x="274" y="7"/>
                    <a:pt x="260" y="0"/>
                    <a:pt x="243" y="16"/>
                  </a:cubicBezTo>
                  <a:cubicBezTo>
                    <a:pt x="17" y="221"/>
                    <a:pt x="17" y="221"/>
                    <a:pt x="17" y="221"/>
                  </a:cubicBezTo>
                  <a:cubicBezTo>
                    <a:pt x="0" y="236"/>
                    <a:pt x="0" y="261"/>
                    <a:pt x="17" y="277"/>
                  </a:cubicBezTo>
                  <a:cubicBezTo>
                    <a:pt x="243" y="482"/>
                    <a:pt x="243" y="482"/>
                    <a:pt x="243" y="482"/>
                  </a:cubicBezTo>
                  <a:cubicBezTo>
                    <a:pt x="260" y="497"/>
                    <a:pt x="274" y="491"/>
                    <a:pt x="274" y="468"/>
                  </a:cubicBezTo>
                  <a:cubicBezTo>
                    <a:pt x="274" y="416"/>
                    <a:pt x="274" y="416"/>
                    <a:pt x="274" y="416"/>
                  </a:cubicBezTo>
                  <a:cubicBezTo>
                    <a:pt x="874" y="416"/>
                    <a:pt x="874" y="416"/>
                    <a:pt x="874" y="416"/>
                  </a:cubicBezTo>
                  <a:cubicBezTo>
                    <a:pt x="912" y="416"/>
                    <a:pt x="912" y="416"/>
                    <a:pt x="912" y="416"/>
                  </a:cubicBezTo>
                  <a:cubicBezTo>
                    <a:pt x="975" y="416"/>
                    <a:pt x="1027" y="465"/>
                    <a:pt x="1031" y="527"/>
                  </a:cubicBezTo>
                  <a:cubicBezTo>
                    <a:pt x="1031" y="332"/>
                    <a:pt x="1031" y="332"/>
                    <a:pt x="1031" y="332"/>
                  </a:cubicBezTo>
                  <a:cubicBezTo>
                    <a:pt x="1031" y="332"/>
                    <a:pt x="1031" y="332"/>
                    <a:pt x="1031" y="332"/>
                  </a:cubicBezTo>
                  <a:cubicBezTo>
                    <a:pt x="1031" y="329"/>
                    <a:pt x="1031" y="326"/>
                    <a:pt x="1031" y="323"/>
                  </a:cubicBezTo>
                  <a:lnTo>
                    <a:pt x="1031" y="18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Freeform 3730"/>
            <p:cNvSpPr>
              <a:spLocks/>
            </p:cNvSpPr>
            <p:nvPr/>
          </p:nvSpPr>
          <p:spPr bwMode="auto">
            <a:xfrm>
              <a:off x="3359712" y="2561263"/>
              <a:ext cx="3069033" cy="1565963"/>
            </a:xfrm>
            <a:custGeom>
              <a:avLst/>
              <a:gdLst>
                <a:gd name="T0" fmla="*/ 1031 w 1031"/>
                <a:gd name="T1" fmla="*/ 180 h 526"/>
                <a:gd name="T2" fmla="*/ 938 w 1031"/>
                <a:gd name="T3" fmla="*/ 87 h 526"/>
                <a:gd name="T4" fmla="*/ 274 w 1031"/>
                <a:gd name="T5" fmla="*/ 87 h 526"/>
                <a:gd name="T6" fmla="*/ 274 w 1031"/>
                <a:gd name="T7" fmla="*/ 29 h 526"/>
                <a:gd name="T8" fmla="*/ 243 w 1031"/>
                <a:gd name="T9" fmla="*/ 15 h 526"/>
                <a:gd name="T10" fmla="*/ 17 w 1031"/>
                <a:gd name="T11" fmla="*/ 220 h 526"/>
                <a:gd name="T12" fmla="*/ 17 w 1031"/>
                <a:gd name="T13" fmla="*/ 276 h 526"/>
                <a:gd name="T14" fmla="*/ 243 w 1031"/>
                <a:gd name="T15" fmla="*/ 481 h 526"/>
                <a:gd name="T16" fmla="*/ 274 w 1031"/>
                <a:gd name="T17" fmla="*/ 467 h 526"/>
                <a:gd name="T18" fmla="*/ 274 w 1031"/>
                <a:gd name="T19" fmla="*/ 415 h 526"/>
                <a:gd name="T20" fmla="*/ 874 w 1031"/>
                <a:gd name="T21" fmla="*/ 415 h 526"/>
                <a:gd name="T22" fmla="*/ 912 w 1031"/>
                <a:gd name="T23" fmla="*/ 415 h 526"/>
                <a:gd name="T24" fmla="*/ 1031 w 1031"/>
                <a:gd name="T25" fmla="*/ 526 h 526"/>
                <a:gd name="T26" fmla="*/ 1031 w 1031"/>
                <a:gd name="T27" fmla="*/ 331 h 526"/>
                <a:gd name="T28" fmla="*/ 1031 w 1031"/>
                <a:gd name="T29" fmla="*/ 331 h 526"/>
                <a:gd name="T30" fmla="*/ 1031 w 1031"/>
                <a:gd name="T31" fmla="*/ 322 h 526"/>
                <a:gd name="T32" fmla="*/ 1031 w 1031"/>
                <a:gd name="T33" fmla="*/ 18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1" h="526">
                  <a:moveTo>
                    <a:pt x="1031" y="180"/>
                  </a:moveTo>
                  <a:cubicBezTo>
                    <a:pt x="1031" y="129"/>
                    <a:pt x="990" y="87"/>
                    <a:pt x="938" y="87"/>
                  </a:cubicBezTo>
                  <a:cubicBezTo>
                    <a:pt x="274" y="87"/>
                    <a:pt x="274" y="87"/>
                    <a:pt x="274" y="87"/>
                  </a:cubicBezTo>
                  <a:cubicBezTo>
                    <a:pt x="274" y="29"/>
                    <a:pt x="274" y="29"/>
                    <a:pt x="274" y="29"/>
                  </a:cubicBezTo>
                  <a:cubicBezTo>
                    <a:pt x="274" y="6"/>
                    <a:pt x="260" y="0"/>
                    <a:pt x="243" y="15"/>
                  </a:cubicBezTo>
                  <a:cubicBezTo>
                    <a:pt x="17" y="220"/>
                    <a:pt x="17" y="220"/>
                    <a:pt x="17" y="220"/>
                  </a:cubicBezTo>
                  <a:cubicBezTo>
                    <a:pt x="0" y="235"/>
                    <a:pt x="0" y="261"/>
                    <a:pt x="17" y="276"/>
                  </a:cubicBezTo>
                  <a:cubicBezTo>
                    <a:pt x="243" y="481"/>
                    <a:pt x="243" y="481"/>
                    <a:pt x="243" y="481"/>
                  </a:cubicBezTo>
                  <a:cubicBezTo>
                    <a:pt x="260" y="496"/>
                    <a:pt x="274" y="490"/>
                    <a:pt x="274" y="467"/>
                  </a:cubicBezTo>
                  <a:cubicBezTo>
                    <a:pt x="274" y="415"/>
                    <a:pt x="274" y="415"/>
                    <a:pt x="274" y="415"/>
                  </a:cubicBezTo>
                  <a:cubicBezTo>
                    <a:pt x="874" y="415"/>
                    <a:pt x="874" y="415"/>
                    <a:pt x="874" y="415"/>
                  </a:cubicBezTo>
                  <a:cubicBezTo>
                    <a:pt x="912" y="415"/>
                    <a:pt x="912" y="415"/>
                    <a:pt x="912" y="415"/>
                  </a:cubicBezTo>
                  <a:cubicBezTo>
                    <a:pt x="975" y="415"/>
                    <a:pt x="1027" y="464"/>
                    <a:pt x="1031" y="526"/>
                  </a:cubicBezTo>
                  <a:cubicBezTo>
                    <a:pt x="1031" y="331"/>
                    <a:pt x="1031" y="331"/>
                    <a:pt x="1031" y="331"/>
                  </a:cubicBezTo>
                  <a:cubicBezTo>
                    <a:pt x="1031" y="331"/>
                    <a:pt x="1031" y="331"/>
                    <a:pt x="1031" y="331"/>
                  </a:cubicBezTo>
                  <a:cubicBezTo>
                    <a:pt x="1031" y="328"/>
                    <a:pt x="1031" y="325"/>
                    <a:pt x="1031" y="322"/>
                  </a:cubicBezTo>
                  <a:lnTo>
                    <a:pt x="1031" y="1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6428745" y="4087043"/>
            <a:ext cx="2606163" cy="1360941"/>
            <a:chOff x="6428745" y="3352422"/>
            <a:chExt cx="2606163" cy="1360941"/>
          </a:xfrm>
        </p:grpSpPr>
        <p:sp>
          <p:nvSpPr>
            <p:cNvPr id="18" name="Freeform 3732"/>
            <p:cNvSpPr>
              <a:spLocks/>
            </p:cNvSpPr>
            <p:nvPr/>
          </p:nvSpPr>
          <p:spPr bwMode="auto">
            <a:xfrm>
              <a:off x="6428745" y="3382609"/>
              <a:ext cx="2606163" cy="1330754"/>
            </a:xfrm>
            <a:custGeom>
              <a:avLst/>
              <a:gdLst>
                <a:gd name="T0" fmla="*/ 0 w 876"/>
                <a:gd name="T1" fmla="*/ 154 h 447"/>
                <a:gd name="T2" fmla="*/ 79 w 876"/>
                <a:gd name="T3" fmla="*/ 75 h 447"/>
                <a:gd name="T4" fmla="*/ 643 w 876"/>
                <a:gd name="T5" fmla="*/ 75 h 447"/>
                <a:gd name="T6" fmla="*/ 643 w 876"/>
                <a:gd name="T7" fmla="*/ 25 h 447"/>
                <a:gd name="T8" fmla="*/ 670 w 876"/>
                <a:gd name="T9" fmla="*/ 13 h 447"/>
                <a:gd name="T10" fmla="*/ 862 w 876"/>
                <a:gd name="T11" fmla="*/ 187 h 447"/>
                <a:gd name="T12" fmla="*/ 862 w 876"/>
                <a:gd name="T13" fmla="*/ 235 h 447"/>
                <a:gd name="T14" fmla="*/ 670 w 876"/>
                <a:gd name="T15" fmla="*/ 409 h 447"/>
                <a:gd name="T16" fmla="*/ 643 w 876"/>
                <a:gd name="T17" fmla="*/ 397 h 447"/>
                <a:gd name="T18" fmla="*/ 643 w 876"/>
                <a:gd name="T19" fmla="*/ 353 h 447"/>
                <a:gd name="T20" fmla="*/ 134 w 876"/>
                <a:gd name="T21" fmla="*/ 353 h 447"/>
                <a:gd name="T22" fmla="*/ 101 w 876"/>
                <a:gd name="T23" fmla="*/ 353 h 447"/>
                <a:gd name="T24" fmla="*/ 0 w 876"/>
                <a:gd name="T25" fmla="*/ 447 h 447"/>
                <a:gd name="T26" fmla="*/ 0 w 876"/>
                <a:gd name="T27" fmla="*/ 282 h 447"/>
                <a:gd name="T28" fmla="*/ 1 w 876"/>
                <a:gd name="T29" fmla="*/ 282 h 447"/>
                <a:gd name="T30" fmla="*/ 0 w 876"/>
                <a:gd name="T31" fmla="*/ 274 h 447"/>
                <a:gd name="T32" fmla="*/ 0 w 876"/>
                <a:gd name="T33" fmla="*/ 154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447">
                  <a:moveTo>
                    <a:pt x="0" y="154"/>
                  </a:moveTo>
                  <a:cubicBezTo>
                    <a:pt x="0" y="110"/>
                    <a:pt x="35" y="75"/>
                    <a:pt x="79" y="75"/>
                  </a:cubicBezTo>
                  <a:cubicBezTo>
                    <a:pt x="643" y="75"/>
                    <a:pt x="643" y="75"/>
                    <a:pt x="643" y="75"/>
                  </a:cubicBezTo>
                  <a:cubicBezTo>
                    <a:pt x="643" y="25"/>
                    <a:pt x="643" y="25"/>
                    <a:pt x="643" y="25"/>
                  </a:cubicBezTo>
                  <a:cubicBezTo>
                    <a:pt x="643" y="6"/>
                    <a:pt x="655" y="0"/>
                    <a:pt x="670" y="13"/>
                  </a:cubicBezTo>
                  <a:cubicBezTo>
                    <a:pt x="862" y="187"/>
                    <a:pt x="862" y="187"/>
                    <a:pt x="862" y="187"/>
                  </a:cubicBezTo>
                  <a:cubicBezTo>
                    <a:pt x="876" y="200"/>
                    <a:pt x="876" y="222"/>
                    <a:pt x="862" y="235"/>
                  </a:cubicBezTo>
                  <a:cubicBezTo>
                    <a:pt x="670" y="409"/>
                    <a:pt x="670" y="409"/>
                    <a:pt x="670" y="409"/>
                  </a:cubicBezTo>
                  <a:cubicBezTo>
                    <a:pt x="655" y="422"/>
                    <a:pt x="643" y="417"/>
                    <a:pt x="643" y="397"/>
                  </a:cubicBezTo>
                  <a:cubicBezTo>
                    <a:pt x="643" y="353"/>
                    <a:pt x="643" y="353"/>
                    <a:pt x="643" y="353"/>
                  </a:cubicBezTo>
                  <a:cubicBezTo>
                    <a:pt x="134" y="353"/>
                    <a:pt x="134" y="353"/>
                    <a:pt x="134" y="353"/>
                  </a:cubicBezTo>
                  <a:cubicBezTo>
                    <a:pt x="101" y="353"/>
                    <a:pt x="101" y="353"/>
                    <a:pt x="101" y="353"/>
                  </a:cubicBezTo>
                  <a:cubicBezTo>
                    <a:pt x="48" y="353"/>
                    <a:pt x="4" y="395"/>
                    <a:pt x="0" y="447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1" y="282"/>
                    <a:pt x="1" y="282"/>
                    <a:pt x="1" y="282"/>
                  </a:cubicBezTo>
                  <a:cubicBezTo>
                    <a:pt x="0" y="279"/>
                    <a:pt x="0" y="277"/>
                    <a:pt x="0" y="274"/>
                  </a:cubicBezTo>
                  <a:lnTo>
                    <a:pt x="0" y="154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Freeform 3733"/>
            <p:cNvSpPr>
              <a:spLocks/>
            </p:cNvSpPr>
            <p:nvPr/>
          </p:nvSpPr>
          <p:spPr bwMode="auto">
            <a:xfrm>
              <a:off x="6428745" y="3352422"/>
              <a:ext cx="2606163" cy="1330754"/>
            </a:xfrm>
            <a:custGeom>
              <a:avLst/>
              <a:gdLst>
                <a:gd name="T0" fmla="*/ 0 w 876"/>
                <a:gd name="T1" fmla="*/ 154 h 447"/>
                <a:gd name="T2" fmla="*/ 79 w 876"/>
                <a:gd name="T3" fmla="*/ 75 h 447"/>
                <a:gd name="T4" fmla="*/ 643 w 876"/>
                <a:gd name="T5" fmla="*/ 75 h 447"/>
                <a:gd name="T6" fmla="*/ 643 w 876"/>
                <a:gd name="T7" fmla="*/ 25 h 447"/>
                <a:gd name="T8" fmla="*/ 670 w 876"/>
                <a:gd name="T9" fmla="*/ 13 h 447"/>
                <a:gd name="T10" fmla="*/ 862 w 876"/>
                <a:gd name="T11" fmla="*/ 187 h 447"/>
                <a:gd name="T12" fmla="*/ 862 w 876"/>
                <a:gd name="T13" fmla="*/ 235 h 447"/>
                <a:gd name="T14" fmla="*/ 670 w 876"/>
                <a:gd name="T15" fmla="*/ 409 h 447"/>
                <a:gd name="T16" fmla="*/ 643 w 876"/>
                <a:gd name="T17" fmla="*/ 397 h 447"/>
                <a:gd name="T18" fmla="*/ 643 w 876"/>
                <a:gd name="T19" fmla="*/ 353 h 447"/>
                <a:gd name="T20" fmla="*/ 134 w 876"/>
                <a:gd name="T21" fmla="*/ 353 h 447"/>
                <a:gd name="T22" fmla="*/ 101 w 876"/>
                <a:gd name="T23" fmla="*/ 353 h 447"/>
                <a:gd name="T24" fmla="*/ 0 w 876"/>
                <a:gd name="T25" fmla="*/ 447 h 447"/>
                <a:gd name="T26" fmla="*/ 0 w 876"/>
                <a:gd name="T27" fmla="*/ 281 h 447"/>
                <a:gd name="T28" fmla="*/ 1 w 876"/>
                <a:gd name="T29" fmla="*/ 281 h 447"/>
                <a:gd name="T30" fmla="*/ 0 w 876"/>
                <a:gd name="T31" fmla="*/ 274 h 447"/>
                <a:gd name="T32" fmla="*/ 0 w 876"/>
                <a:gd name="T33" fmla="*/ 154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447">
                  <a:moveTo>
                    <a:pt x="0" y="154"/>
                  </a:moveTo>
                  <a:cubicBezTo>
                    <a:pt x="0" y="110"/>
                    <a:pt x="35" y="75"/>
                    <a:pt x="79" y="75"/>
                  </a:cubicBezTo>
                  <a:cubicBezTo>
                    <a:pt x="643" y="75"/>
                    <a:pt x="643" y="75"/>
                    <a:pt x="643" y="75"/>
                  </a:cubicBezTo>
                  <a:cubicBezTo>
                    <a:pt x="643" y="25"/>
                    <a:pt x="643" y="25"/>
                    <a:pt x="643" y="25"/>
                  </a:cubicBezTo>
                  <a:cubicBezTo>
                    <a:pt x="643" y="5"/>
                    <a:pt x="655" y="0"/>
                    <a:pt x="670" y="13"/>
                  </a:cubicBezTo>
                  <a:cubicBezTo>
                    <a:pt x="862" y="187"/>
                    <a:pt x="862" y="187"/>
                    <a:pt x="862" y="187"/>
                  </a:cubicBezTo>
                  <a:cubicBezTo>
                    <a:pt x="876" y="200"/>
                    <a:pt x="876" y="222"/>
                    <a:pt x="862" y="235"/>
                  </a:cubicBezTo>
                  <a:cubicBezTo>
                    <a:pt x="670" y="409"/>
                    <a:pt x="670" y="409"/>
                    <a:pt x="670" y="409"/>
                  </a:cubicBezTo>
                  <a:cubicBezTo>
                    <a:pt x="655" y="422"/>
                    <a:pt x="643" y="417"/>
                    <a:pt x="643" y="397"/>
                  </a:cubicBezTo>
                  <a:cubicBezTo>
                    <a:pt x="643" y="353"/>
                    <a:pt x="643" y="353"/>
                    <a:pt x="643" y="353"/>
                  </a:cubicBezTo>
                  <a:cubicBezTo>
                    <a:pt x="134" y="353"/>
                    <a:pt x="134" y="353"/>
                    <a:pt x="134" y="353"/>
                  </a:cubicBezTo>
                  <a:cubicBezTo>
                    <a:pt x="101" y="353"/>
                    <a:pt x="101" y="353"/>
                    <a:pt x="101" y="353"/>
                  </a:cubicBezTo>
                  <a:cubicBezTo>
                    <a:pt x="48" y="353"/>
                    <a:pt x="4" y="395"/>
                    <a:pt x="0" y="447"/>
                  </a:cubicBezTo>
                  <a:cubicBezTo>
                    <a:pt x="0" y="281"/>
                    <a:pt x="0" y="281"/>
                    <a:pt x="0" y="281"/>
                  </a:cubicBezTo>
                  <a:cubicBezTo>
                    <a:pt x="1" y="281"/>
                    <a:pt x="1" y="281"/>
                    <a:pt x="1" y="281"/>
                  </a:cubicBezTo>
                  <a:cubicBezTo>
                    <a:pt x="0" y="279"/>
                    <a:pt x="0" y="276"/>
                    <a:pt x="0" y="274"/>
                  </a:cubicBezTo>
                  <a:lnTo>
                    <a:pt x="0" y="15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6428745" y="1929915"/>
            <a:ext cx="2381016" cy="1241449"/>
            <a:chOff x="6428745" y="1195294"/>
            <a:chExt cx="2381016" cy="1241449"/>
          </a:xfrm>
        </p:grpSpPr>
        <p:sp>
          <p:nvSpPr>
            <p:cNvPr id="21" name="Freeform 3735"/>
            <p:cNvSpPr>
              <a:spLocks/>
            </p:cNvSpPr>
            <p:nvPr/>
          </p:nvSpPr>
          <p:spPr bwMode="auto">
            <a:xfrm>
              <a:off x="6428745" y="1221707"/>
              <a:ext cx="2381016" cy="1215036"/>
            </a:xfrm>
            <a:custGeom>
              <a:avLst/>
              <a:gdLst>
                <a:gd name="T0" fmla="*/ 0 w 800"/>
                <a:gd name="T1" fmla="*/ 140 h 408"/>
                <a:gd name="T2" fmla="*/ 72 w 800"/>
                <a:gd name="T3" fmla="*/ 68 h 408"/>
                <a:gd name="T4" fmla="*/ 587 w 800"/>
                <a:gd name="T5" fmla="*/ 68 h 408"/>
                <a:gd name="T6" fmla="*/ 587 w 800"/>
                <a:gd name="T7" fmla="*/ 23 h 408"/>
                <a:gd name="T8" fmla="*/ 611 w 800"/>
                <a:gd name="T9" fmla="*/ 12 h 408"/>
                <a:gd name="T10" fmla="*/ 786 w 800"/>
                <a:gd name="T11" fmla="*/ 171 h 408"/>
                <a:gd name="T12" fmla="*/ 786 w 800"/>
                <a:gd name="T13" fmla="*/ 214 h 408"/>
                <a:gd name="T14" fmla="*/ 611 w 800"/>
                <a:gd name="T15" fmla="*/ 373 h 408"/>
                <a:gd name="T16" fmla="*/ 587 w 800"/>
                <a:gd name="T17" fmla="*/ 362 h 408"/>
                <a:gd name="T18" fmla="*/ 587 w 800"/>
                <a:gd name="T19" fmla="*/ 322 h 408"/>
                <a:gd name="T20" fmla="*/ 122 w 800"/>
                <a:gd name="T21" fmla="*/ 322 h 408"/>
                <a:gd name="T22" fmla="*/ 92 w 800"/>
                <a:gd name="T23" fmla="*/ 322 h 408"/>
                <a:gd name="T24" fmla="*/ 0 w 800"/>
                <a:gd name="T25" fmla="*/ 408 h 408"/>
                <a:gd name="T26" fmla="*/ 0 w 800"/>
                <a:gd name="T27" fmla="*/ 257 h 408"/>
                <a:gd name="T28" fmla="*/ 0 w 800"/>
                <a:gd name="T29" fmla="*/ 257 h 408"/>
                <a:gd name="T30" fmla="*/ 0 w 800"/>
                <a:gd name="T31" fmla="*/ 250 h 408"/>
                <a:gd name="T32" fmla="*/ 0 w 800"/>
                <a:gd name="T33" fmla="*/ 14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0" h="408">
                  <a:moveTo>
                    <a:pt x="0" y="140"/>
                  </a:moveTo>
                  <a:cubicBezTo>
                    <a:pt x="0" y="100"/>
                    <a:pt x="32" y="68"/>
                    <a:pt x="72" y="68"/>
                  </a:cubicBezTo>
                  <a:cubicBezTo>
                    <a:pt x="587" y="68"/>
                    <a:pt x="587" y="68"/>
                    <a:pt x="587" y="68"/>
                  </a:cubicBezTo>
                  <a:cubicBezTo>
                    <a:pt x="587" y="23"/>
                    <a:pt x="587" y="23"/>
                    <a:pt x="587" y="23"/>
                  </a:cubicBezTo>
                  <a:cubicBezTo>
                    <a:pt x="587" y="5"/>
                    <a:pt x="598" y="0"/>
                    <a:pt x="611" y="12"/>
                  </a:cubicBezTo>
                  <a:cubicBezTo>
                    <a:pt x="786" y="171"/>
                    <a:pt x="786" y="171"/>
                    <a:pt x="786" y="171"/>
                  </a:cubicBezTo>
                  <a:cubicBezTo>
                    <a:pt x="800" y="183"/>
                    <a:pt x="800" y="202"/>
                    <a:pt x="786" y="214"/>
                  </a:cubicBezTo>
                  <a:cubicBezTo>
                    <a:pt x="611" y="373"/>
                    <a:pt x="611" y="373"/>
                    <a:pt x="611" y="373"/>
                  </a:cubicBezTo>
                  <a:cubicBezTo>
                    <a:pt x="598" y="385"/>
                    <a:pt x="587" y="380"/>
                    <a:pt x="587" y="362"/>
                  </a:cubicBezTo>
                  <a:cubicBezTo>
                    <a:pt x="587" y="322"/>
                    <a:pt x="587" y="322"/>
                    <a:pt x="587" y="322"/>
                  </a:cubicBezTo>
                  <a:cubicBezTo>
                    <a:pt x="122" y="322"/>
                    <a:pt x="122" y="322"/>
                    <a:pt x="122" y="322"/>
                  </a:cubicBezTo>
                  <a:cubicBezTo>
                    <a:pt x="92" y="322"/>
                    <a:pt x="92" y="322"/>
                    <a:pt x="92" y="322"/>
                  </a:cubicBezTo>
                  <a:cubicBezTo>
                    <a:pt x="43" y="322"/>
                    <a:pt x="3" y="360"/>
                    <a:pt x="0" y="408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5"/>
                    <a:pt x="0" y="252"/>
                    <a:pt x="0" y="250"/>
                  </a:cubicBezTo>
                  <a:lnTo>
                    <a:pt x="0" y="14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Freeform 3736"/>
            <p:cNvSpPr>
              <a:spLocks/>
            </p:cNvSpPr>
            <p:nvPr/>
          </p:nvSpPr>
          <p:spPr bwMode="auto">
            <a:xfrm>
              <a:off x="6428745" y="1195294"/>
              <a:ext cx="2381016" cy="1213777"/>
            </a:xfrm>
            <a:custGeom>
              <a:avLst/>
              <a:gdLst>
                <a:gd name="T0" fmla="*/ 0 w 800"/>
                <a:gd name="T1" fmla="*/ 140 h 408"/>
                <a:gd name="T2" fmla="*/ 72 w 800"/>
                <a:gd name="T3" fmla="*/ 68 h 408"/>
                <a:gd name="T4" fmla="*/ 587 w 800"/>
                <a:gd name="T5" fmla="*/ 68 h 408"/>
                <a:gd name="T6" fmla="*/ 587 w 800"/>
                <a:gd name="T7" fmla="*/ 23 h 408"/>
                <a:gd name="T8" fmla="*/ 611 w 800"/>
                <a:gd name="T9" fmla="*/ 12 h 408"/>
                <a:gd name="T10" fmla="*/ 786 w 800"/>
                <a:gd name="T11" fmla="*/ 171 h 408"/>
                <a:gd name="T12" fmla="*/ 786 w 800"/>
                <a:gd name="T13" fmla="*/ 214 h 408"/>
                <a:gd name="T14" fmla="*/ 611 w 800"/>
                <a:gd name="T15" fmla="*/ 373 h 408"/>
                <a:gd name="T16" fmla="*/ 587 w 800"/>
                <a:gd name="T17" fmla="*/ 362 h 408"/>
                <a:gd name="T18" fmla="*/ 587 w 800"/>
                <a:gd name="T19" fmla="*/ 322 h 408"/>
                <a:gd name="T20" fmla="*/ 122 w 800"/>
                <a:gd name="T21" fmla="*/ 322 h 408"/>
                <a:gd name="T22" fmla="*/ 92 w 800"/>
                <a:gd name="T23" fmla="*/ 322 h 408"/>
                <a:gd name="T24" fmla="*/ 0 w 800"/>
                <a:gd name="T25" fmla="*/ 408 h 408"/>
                <a:gd name="T26" fmla="*/ 0 w 800"/>
                <a:gd name="T27" fmla="*/ 257 h 408"/>
                <a:gd name="T28" fmla="*/ 0 w 800"/>
                <a:gd name="T29" fmla="*/ 257 h 408"/>
                <a:gd name="T30" fmla="*/ 0 w 800"/>
                <a:gd name="T31" fmla="*/ 250 h 408"/>
                <a:gd name="T32" fmla="*/ 0 w 800"/>
                <a:gd name="T33" fmla="*/ 14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0" h="408">
                  <a:moveTo>
                    <a:pt x="0" y="140"/>
                  </a:moveTo>
                  <a:cubicBezTo>
                    <a:pt x="0" y="100"/>
                    <a:pt x="32" y="68"/>
                    <a:pt x="72" y="68"/>
                  </a:cubicBezTo>
                  <a:cubicBezTo>
                    <a:pt x="587" y="68"/>
                    <a:pt x="587" y="68"/>
                    <a:pt x="587" y="68"/>
                  </a:cubicBezTo>
                  <a:cubicBezTo>
                    <a:pt x="587" y="23"/>
                    <a:pt x="587" y="23"/>
                    <a:pt x="587" y="23"/>
                  </a:cubicBezTo>
                  <a:cubicBezTo>
                    <a:pt x="587" y="5"/>
                    <a:pt x="598" y="0"/>
                    <a:pt x="611" y="12"/>
                  </a:cubicBezTo>
                  <a:cubicBezTo>
                    <a:pt x="786" y="171"/>
                    <a:pt x="786" y="171"/>
                    <a:pt x="786" y="171"/>
                  </a:cubicBezTo>
                  <a:cubicBezTo>
                    <a:pt x="800" y="183"/>
                    <a:pt x="800" y="202"/>
                    <a:pt x="786" y="214"/>
                  </a:cubicBezTo>
                  <a:cubicBezTo>
                    <a:pt x="611" y="373"/>
                    <a:pt x="611" y="373"/>
                    <a:pt x="611" y="373"/>
                  </a:cubicBezTo>
                  <a:cubicBezTo>
                    <a:pt x="598" y="385"/>
                    <a:pt x="587" y="380"/>
                    <a:pt x="587" y="362"/>
                  </a:cubicBezTo>
                  <a:cubicBezTo>
                    <a:pt x="587" y="322"/>
                    <a:pt x="587" y="322"/>
                    <a:pt x="587" y="322"/>
                  </a:cubicBezTo>
                  <a:cubicBezTo>
                    <a:pt x="122" y="322"/>
                    <a:pt x="122" y="322"/>
                    <a:pt x="122" y="322"/>
                  </a:cubicBezTo>
                  <a:cubicBezTo>
                    <a:pt x="92" y="322"/>
                    <a:pt x="92" y="322"/>
                    <a:pt x="92" y="322"/>
                  </a:cubicBezTo>
                  <a:cubicBezTo>
                    <a:pt x="43" y="322"/>
                    <a:pt x="3" y="360"/>
                    <a:pt x="0" y="408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4"/>
                    <a:pt x="0" y="252"/>
                    <a:pt x="0" y="250"/>
                  </a:cubicBezTo>
                  <a:lnTo>
                    <a:pt x="0" y="14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6428747" y="2831757"/>
            <a:ext cx="3070292" cy="1601181"/>
            <a:chOff x="6428747" y="2097136"/>
            <a:chExt cx="3070292" cy="1601181"/>
          </a:xfrm>
        </p:grpSpPr>
        <p:sp>
          <p:nvSpPr>
            <p:cNvPr id="27" name="Freeform 3741"/>
            <p:cNvSpPr>
              <a:spLocks/>
            </p:cNvSpPr>
            <p:nvPr/>
          </p:nvSpPr>
          <p:spPr bwMode="auto">
            <a:xfrm>
              <a:off x="6428747" y="2129840"/>
              <a:ext cx="3070292" cy="1568477"/>
            </a:xfrm>
            <a:custGeom>
              <a:avLst/>
              <a:gdLst>
                <a:gd name="T0" fmla="*/ 0 w 1032"/>
                <a:gd name="T1" fmla="*/ 181 h 527"/>
                <a:gd name="T2" fmla="*/ 93 w 1032"/>
                <a:gd name="T3" fmla="*/ 88 h 527"/>
                <a:gd name="T4" fmla="*/ 757 w 1032"/>
                <a:gd name="T5" fmla="*/ 88 h 527"/>
                <a:gd name="T6" fmla="*/ 757 w 1032"/>
                <a:gd name="T7" fmla="*/ 30 h 527"/>
                <a:gd name="T8" fmla="*/ 788 w 1032"/>
                <a:gd name="T9" fmla="*/ 16 h 527"/>
                <a:gd name="T10" fmla="*/ 1014 w 1032"/>
                <a:gd name="T11" fmla="*/ 221 h 527"/>
                <a:gd name="T12" fmla="*/ 1014 w 1032"/>
                <a:gd name="T13" fmla="*/ 277 h 527"/>
                <a:gd name="T14" fmla="*/ 788 w 1032"/>
                <a:gd name="T15" fmla="*/ 482 h 527"/>
                <a:gd name="T16" fmla="*/ 757 w 1032"/>
                <a:gd name="T17" fmla="*/ 468 h 527"/>
                <a:gd name="T18" fmla="*/ 757 w 1032"/>
                <a:gd name="T19" fmla="*/ 416 h 527"/>
                <a:gd name="T20" fmla="*/ 157 w 1032"/>
                <a:gd name="T21" fmla="*/ 416 h 527"/>
                <a:gd name="T22" fmla="*/ 119 w 1032"/>
                <a:gd name="T23" fmla="*/ 416 h 527"/>
                <a:gd name="T24" fmla="*/ 0 w 1032"/>
                <a:gd name="T25" fmla="*/ 527 h 527"/>
                <a:gd name="T26" fmla="*/ 0 w 1032"/>
                <a:gd name="T27" fmla="*/ 332 h 527"/>
                <a:gd name="T28" fmla="*/ 1 w 1032"/>
                <a:gd name="T29" fmla="*/ 332 h 527"/>
                <a:gd name="T30" fmla="*/ 0 w 1032"/>
                <a:gd name="T31" fmla="*/ 323 h 527"/>
                <a:gd name="T32" fmla="*/ 0 w 1032"/>
                <a:gd name="T33" fmla="*/ 181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2" h="527">
                  <a:moveTo>
                    <a:pt x="0" y="181"/>
                  </a:moveTo>
                  <a:cubicBezTo>
                    <a:pt x="0" y="130"/>
                    <a:pt x="42" y="88"/>
                    <a:pt x="93" y="88"/>
                  </a:cubicBezTo>
                  <a:cubicBezTo>
                    <a:pt x="757" y="88"/>
                    <a:pt x="757" y="88"/>
                    <a:pt x="757" y="88"/>
                  </a:cubicBezTo>
                  <a:cubicBezTo>
                    <a:pt x="757" y="30"/>
                    <a:pt x="757" y="30"/>
                    <a:pt x="757" y="30"/>
                  </a:cubicBezTo>
                  <a:cubicBezTo>
                    <a:pt x="757" y="7"/>
                    <a:pt x="771" y="0"/>
                    <a:pt x="788" y="16"/>
                  </a:cubicBezTo>
                  <a:cubicBezTo>
                    <a:pt x="1014" y="221"/>
                    <a:pt x="1014" y="221"/>
                    <a:pt x="1014" y="221"/>
                  </a:cubicBezTo>
                  <a:cubicBezTo>
                    <a:pt x="1032" y="236"/>
                    <a:pt x="1032" y="261"/>
                    <a:pt x="1014" y="277"/>
                  </a:cubicBezTo>
                  <a:cubicBezTo>
                    <a:pt x="788" y="482"/>
                    <a:pt x="788" y="482"/>
                    <a:pt x="788" y="482"/>
                  </a:cubicBezTo>
                  <a:cubicBezTo>
                    <a:pt x="771" y="497"/>
                    <a:pt x="757" y="491"/>
                    <a:pt x="757" y="468"/>
                  </a:cubicBezTo>
                  <a:cubicBezTo>
                    <a:pt x="757" y="416"/>
                    <a:pt x="757" y="416"/>
                    <a:pt x="757" y="416"/>
                  </a:cubicBezTo>
                  <a:cubicBezTo>
                    <a:pt x="157" y="416"/>
                    <a:pt x="157" y="416"/>
                    <a:pt x="157" y="416"/>
                  </a:cubicBezTo>
                  <a:cubicBezTo>
                    <a:pt x="119" y="416"/>
                    <a:pt x="119" y="416"/>
                    <a:pt x="119" y="416"/>
                  </a:cubicBezTo>
                  <a:cubicBezTo>
                    <a:pt x="56" y="416"/>
                    <a:pt x="4" y="465"/>
                    <a:pt x="0" y="527"/>
                  </a:cubicBezTo>
                  <a:cubicBezTo>
                    <a:pt x="0" y="332"/>
                    <a:pt x="0" y="332"/>
                    <a:pt x="0" y="332"/>
                  </a:cubicBezTo>
                  <a:cubicBezTo>
                    <a:pt x="1" y="332"/>
                    <a:pt x="1" y="332"/>
                    <a:pt x="1" y="332"/>
                  </a:cubicBezTo>
                  <a:cubicBezTo>
                    <a:pt x="0" y="329"/>
                    <a:pt x="0" y="326"/>
                    <a:pt x="0" y="323"/>
                  </a:cubicBezTo>
                  <a:lnTo>
                    <a:pt x="0" y="18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Freeform 3742"/>
            <p:cNvSpPr>
              <a:spLocks/>
            </p:cNvSpPr>
            <p:nvPr/>
          </p:nvSpPr>
          <p:spPr bwMode="auto">
            <a:xfrm>
              <a:off x="6428747" y="2097136"/>
              <a:ext cx="3070292" cy="1565963"/>
            </a:xfrm>
            <a:custGeom>
              <a:avLst/>
              <a:gdLst>
                <a:gd name="T0" fmla="*/ 0 w 1032"/>
                <a:gd name="T1" fmla="*/ 180 h 526"/>
                <a:gd name="T2" fmla="*/ 93 w 1032"/>
                <a:gd name="T3" fmla="*/ 87 h 526"/>
                <a:gd name="T4" fmla="*/ 757 w 1032"/>
                <a:gd name="T5" fmla="*/ 87 h 526"/>
                <a:gd name="T6" fmla="*/ 757 w 1032"/>
                <a:gd name="T7" fmla="*/ 29 h 526"/>
                <a:gd name="T8" fmla="*/ 788 w 1032"/>
                <a:gd name="T9" fmla="*/ 15 h 526"/>
                <a:gd name="T10" fmla="*/ 1014 w 1032"/>
                <a:gd name="T11" fmla="*/ 220 h 526"/>
                <a:gd name="T12" fmla="*/ 1014 w 1032"/>
                <a:gd name="T13" fmla="*/ 276 h 526"/>
                <a:gd name="T14" fmla="*/ 788 w 1032"/>
                <a:gd name="T15" fmla="*/ 481 h 526"/>
                <a:gd name="T16" fmla="*/ 757 w 1032"/>
                <a:gd name="T17" fmla="*/ 467 h 526"/>
                <a:gd name="T18" fmla="*/ 757 w 1032"/>
                <a:gd name="T19" fmla="*/ 415 h 526"/>
                <a:gd name="T20" fmla="*/ 157 w 1032"/>
                <a:gd name="T21" fmla="*/ 415 h 526"/>
                <a:gd name="T22" fmla="*/ 119 w 1032"/>
                <a:gd name="T23" fmla="*/ 415 h 526"/>
                <a:gd name="T24" fmla="*/ 0 w 1032"/>
                <a:gd name="T25" fmla="*/ 526 h 526"/>
                <a:gd name="T26" fmla="*/ 0 w 1032"/>
                <a:gd name="T27" fmla="*/ 331 h 526"/>
                <a:gd name="T28" fmla="*/ 1 w 1032"/>
                <a:gd name="T29" fmla="*/ 331 h 526"/>
                <a:gd name="T30" fmla="*/ 0 w 1032"/>
                <a:gd name="T31" fmla="*/ 322 h 526"/>
                <a:gd name="T32" fmla="*/ 0 w 1032"/>
                <a:gd name="T33" fmla="*/ 18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2" h="526">
                  <a:moveTo>
                    <a:pt x="0" y="180"/>
                  </a:moveTo>
                  <a:cubicBezTo>
                    <a:pt x="0" y="129"/>
                    <a:pt x="42" y="87"/>
                    <a:pt x="93" y="87"/>
                  </a:cubicBezTo>
                  <a:cubicBezTo>
                    <a:pt x="757" y="87"/>
                    <a:pt x="757" y="87"/>
                    <a:pt x="757" y="87"/>
                  </a:cubicBezTo>
                  <a:cubicBezTo>
                    <a:pt x="757" y="29"/>
                    <a:pt x="757" y="29"/>
                    <a:pt x="757" y="29"/>
                  </a:cubicBezTo>
                  <a:cubicBezTo>
                    <a:pt x="757" y="6"/>
                    <a:pt x="771" y="0"/>
                    <a:pt x="788" y="15"/>
                  </a:cubicBezTo>
                  <a:cubicBezTo>
                    <a:pt x="1014" y="220"/>
                    <a:pt x="1014" y="220"/>
                    <a:pt x="1014" y="220"/>
                  </a:cubicBezTo>
                  <a:cubicBezTo>
                    <a:pt x="1032" y="235"/>
                    <a:pt x="1032" y="261"/>
                    <a:pt x="1014" y="276"/>
                  </a:cubicBezTo>
                  <a:cubicBezTo>
                    <a:pt x="788" y="481"/>
                    <a:pt x="788" y="481"/>
                    <a:pt x="788" y="481"/>
                  </a:cubicBezTo>
                  <a:cubicBezTo>
                    <a:pt x="771" y="496"/>
                    <a:pt x="757" y="490"/>
                    <a:pt x="757" y="467"/>
                  </a:cubicBezTo>
                  <a:cubicBezTo>
                    <a:pt x="757" y="415"/>
                    <a:pt x="757" y="415"/>
                    <a:pt x="757" y="415"/>
                  </a:cubicBezTo>
                  <a:cubicBezTo>
                    <a:pt x="157" y="415"/>
                    <a:pt x="157" y="415"/>
                    <a:pt x="157" y="415"/>
                  </a:cubicBezTo>
                  <a:cubicBezTo>
                    <a:pt x="119" y="415"/>
                    <a:pt x="119" y="415"/>
                    <a:pt x="119" y="415"/>
                  </a:cubicBezTo>
                  <a:cubicBezTo>
                    <a:pt x="56" y="415"/>
                    <a:pt x="4" y="464"/>
                    <a:pt x="0" y="526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1" y="331"/>
                    <a:pt x="1" y="331"/>
                    <a:pt x="1" y="331"/>
                  </a:cubicBezTo>
                  <a:cubicBezTo>
                    <a:pt x="0" y="328"/>
                    <a:pt x="0" y="325"/>
                    <a:pt x="0" y="322"/>
                  </a:cubicBezTo>
                  <a:lnTo>
                    <a:pt x="0" y="1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4261556" y="2688368"/>
            <a:ext cx="586135" cy="586135"/>
            <a:chOff x="4261556" y="2688368"/>
            <a:chExt cx="586135" cy="586135"/>
          </a:xfrm>
        </p:grpSpPr>
        <p:sp>
          <p:nvSpPr>
            <p:cNvPr id="11" name="Oval 3725"/>
            <p:cNvSpPr>
              <a:spLocks noChangeArrowheads="1"/>
            </p:cNvSpPr>
            <p:nvPr/>
          </p:nvSpPr>
          <p:spPr bwMode="auto">
            <a:xfrm>
              <a:off x="4261556" y="2688368"/>
              <a:ext cx="586135" cy="58613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74" name="组合 73"/>
            <p:cNvGrpSpPr/>
            <p:nvPr/>
          </p:nvGrpSpPr>
          <p:grpSpPr>
            <a:xfrm>
              <a:off x="4392367" y="2733020"/>
              <a:ext cx="324513" cy="496831"/>
              <a:chOff x="4383563" y="2507028"/>
              <a:chExt cx="324513" cy="496831"/>
            </a:xfrm>
          </p:grpSpPr>
          <p:sp>
            <p:nvSpPr>
              <p:cNvPr id="30" name="Oval 3744"/>
              <p:cNvSpPr>
                <a:spLocks noChangeArrowheads="1"/>
              </p:cNvSpPr>
              <p:nvPr/>
            </p:nvSpPr>
            <p:spPr bwMode="auto">
              <a:xfrm>
                <a:off x="4529467" y="2714566"/>
                <a:ext cx="56601" cy="60374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1" name="Oval 3745"/>
              <p:cNvSpPr>
                <a:spLocks noChangeArrowheads="1"/>
              </p:cNvSpPr>
              <p:nvPr/>
            </p:nvSpPr>
            <p:spPr bwMode="auto">
              <a:xfrm>
                <a:off x="4518146" y="2598847"/>
                <a:ext cx="41508" cy="4150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2" name="Oval 3746"/>
              <p:cNvSpPr>
                <a:spLocks noChangeArrowheads="1"/>
              </p:cNvSpPr>
              <p:nvPr/>
            </p:nvSpPr>
            <p:spPr bwMode="auto">
              <a:xfrm>
                <a:off x="4538272" y="2522121"/>
                <a:ext cx="23899" cy="2389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3" name="Freeform 3747"/>
              <p:cNvSpPr>
                <a:spLocks noEditPoints="1"/>
              </p:cNvSpPr>
              <p:nvPr/>
            </p:nvSpPr>
            <p:spPr bwMode="auto">
              <a:xfrm>
                <a:off x="4383563" y="2507028"/>
                <a:ext cx="324513" cy="496831"/>
              </a:xfrm>
              <a:custGeom>
                <a:avLst/>
                <a:gdLst>
                  <a:gd name="T0" fmla="*/ 75 w 109"/>
                  <a:gd name="T1" fmla="*/ 61 h 167"/>
                  <a:gd name="T2" fmla="*/ 75 w 109"/>
                  <a:gd name="T3" fmla="*/ 10 h 167"/>
                  <a:gd name="T4" fmla="*/ 75 w 109"/>
                  <a:gd name="T5" fmla="*/ 10 h 167"/>
                  <a:gd name="T6" fmla="*/ 76 w 109"/>
                  <a:gd name="T7" fmla="*/ 9 h 167"/>
                  <a:gd name="T8" fmla="*/ 76 w 109"/>
                  <a:gd name="T9" fmla="*/ 1 h 167"/>
                  <a:gd name="T10" fmla="*/ 75 w 109"/>
                  <a:gd name="T11" fmla="*/ 0 h 167"/>
                  <a:gd name="T12" fmla="*/ 74 w 109"/>
                  <a:gd name="T13" fmla="*/ 0 h 167"/>
                  <a:gd name="T14" fmla="*/ 35 w 109"/>
                  <a:gd name="T15" fmla="*/ 0 h 167"/>
                  <a:gd name="T16" fmla="*/ 34 w 109"/>
                  <a:gd name="T17" fmla="*/ 0 h 167"/>
                  <a:gd name="T18" fmla="*/ 33 w 109"/>
                  <a:gd name="T19" fmla="*/ 1 h 167"/>
                  <a:gd name="T20" fmla="*/ 33 w 109"/>
                  <a:gd name="T21" fmla="*/ 9 h 167"/>
                  <a:gd name="T22" fmla="*/ 34 w 109"/>
                  <a:gd name="T23" fmla="*/ 10 h 167"/>
                  <a:gd name="T24" fmla="*/ 35 w 109"/>
                  <a:gd name="T25" fmla="*/ 10 h 167"/>
                  <a:gd name="T26" fmla="*/ 35 w 109"/>
                  <a:gd name="T27" fmla="*/ 61 h 167"/>
                  <a:gd name="T28" fmla="*/ 0 w 109"/>
                  <a:gd name="T29" fmla="*/ 112 h 167"/>
                  <a:gd name="T30" fmla="*/ 55 w 109"/>
                  <a:gd name="T31" fmla="*/ 167 h 167"/>
                  <a:gd name="T32" fmla="*/ 109 w 109"/>
                  <a:gd name="T33" fmla="*/ 112 h 167"/>
                  <a:gd name="T34" fmla="*/ 75 w 109"/>
                  <a:gd name="T35" fmla="*/ 61 h 167"/>
                  <a:gd name="T36" fmla="*/ 42 w 109"/>
                  <a:gd name="T37" fmla="*/ 138 h 167"/>
                  <a:gd name="T38" fmla="*/ 35 w 109"/>
                  <a:gd name="T39" fmla="*/ 131 h 167"/>
                  <a:gd name="T40" fmla="*/ 42 w 109"/>
                  <a:gd name="T41" fmla="*/ 124 h 167"/>
                  <a:gd name="T42" fmla="*/ 49 w 109"/>
                  <a:gd name="T43" fmla="*/ 131 h 167"/>
                  <a:gd name="T44" fmla="*/ 42 w 109"/>
                  <a:gd name="T45" fmla="*/ 138 h 167"/>
                  <a:gd name="T46" fmla="*/ 47 w 109"/>
                  <a:gd name="T47" fmla="*/ 108 h 167"/>
                  <a:gd name="T48" fmla="*/ 51 w 109"/>
                  <a:gd name="T49" fmla="*/ 104 h 167"/>
                  <a:gd name="T50" fmla="*/ 55 w 109"/>
                  <a:gd name="T51" fmla="*/ 108 h 167"/>
                  <a:gd name="T52" fmla="*/ 51 w 109"/>
                  <a:gd name="T53" fmla="*/ 112 h 167"/>
                  <a:gd name="T54" fmla="*/ 47 w 109"/>
                  <a:gd name="T55" fmla="*/ 108 h 167"/>
                  <a:gd name="T56" fmla="*/ 59 w 109"/>
                  <a:gd name="T57" fmla="*/ 155 h 167"/>
                  <a:gd name="T58" fmla="*/ 52 w 109"/>
                  <a:gd name="T59" fmla="*/ 148 h 167"/>
                  <a:gd name="T60" fmla="*/ 59 w 109"/>
                  <a:gd name="T61" fmla="*/ 141 h 167"/>
                  <a:gd name="T62" fmla="*/ 66 w 109"/>
                  <a:gd name="T63" fmla="*/ 148 h 167"/>
                  <a:gd name="T64" fmla="*/ 59 w 109"/>
                  <a:gd name="T65" fmla="*/ 155 h 167"/>
                  <a:gd name="T66" fmla="*/ 70 w 109"/>
                  <a:gd name="T67" fmla="*/ 110 h 167"/>
                  <a:gd name="T68" fmla="*/ 66 w 109"/>
                  <a:gd name="T69" fmla="*/ 106 h 167"/>
                  <a:gd name="T70" fmla="*/ 70 w 109"/>
                  <a:gd name="T71" fmla="*/ 102 h 167"/>
                  <a:gd name="T72" fmla="*/ 74 w 109"/>
                  <a:gd name="T73" fmla="*/ 106 h 167"/>
                  <a:gd name="T74" fmla="*/ 70 w 109"/>
                  <a:gd name="T75" fmla="*/ 110 h 167"/>
                  <a:gd name="T76" fmla="*/ 9 w 109"/>
                  <a:gd name="T77" fmla="*/ 97 h 167"/>
                  <a:gd name="T78" fmla="*/ 41 w 109"/>
                  <a:gd name="T79" fmla="*/ 66 h 167"/>
                  <a:gd name="T80" fmla="*/ 41 w 109"/>
                  <a:gd name="T81" fmla="*/ 5 h 167"/>
                  <a:gd name="T82" fmla="*/ 42 w 109"/>
                  <a:gd name="T83" fmla="*/ 5 h 167"/>
                  <a:gd name="T84" fmla="*/ 68 w 109"/>
                  <a:gd name="T85" fmla="*/ 5 h 167"/>
                  <a:gd name="T86" fmla="*/ 68 w 109"/>
                  <a:gd name="T87" fmla="*/ 5 h 167"/>
                  <a:gd name="T88" fmla="*/ 68 w 109"/>
                  <a:gd name="T89" fmla="*/ 66 h 167"/>
                  <a:gd name="T90" fmla="*/ 100 w 109"/>
                  <a:gd name="T91" fmla="*/ 97 h 167"/>
                  <a:gd name="T92" fmla="*/ 9 w 109"/>
                  <a:gd name="T93" fmla="*/ 97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9" h="167">
                    <a:moveTo>
                      <a:pt x="75" y="61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5" y="10"/>
                      <a:pt x="75" y="10"/>
                      <a:pt x="75" y="10"/>
                    </a:cubicBezTo>
                    <a:cubicBezTo>
                      <a:pt x="76" y="10"/>
                      <a:pt x="76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6" y="0"/>
                      <a:pt x="76" y="0"/>
                      <a:pt x="75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3" y="0"/>
                      <a:pt x="33" y="1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3" y="10"/>
                      <a:pt x="34" y="10"/>
                      <a:pt x="34" y="10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15" y="69"/>
                      <a:pt x="0" y="89"/>
                      <a:pt x="0" y="112"/>
                    </a:cubicBezTo>
                    <a:cubicBezTo>
                      <a:pt x="0" y="142"/>
                      <a:pt x="25" y="167"/>
                      <a:pt x="55" y="167"/>
                    </a:cubicBezTo>
                    <a:cubicBezTo>
                      <a:pt x="85" y="167"/>
                      <a:pt x="109" y="142"/>
                      <a:pt x="109" y="112"/>
                    </a:cubicBezTo>
                    <a:cubicBezTo>
                      <a:pt x="109" y="89"/>
                      <a:pt x="95" y="69"/>
                      <a:pt x="75" y="61"/>
                    </a:cubicBezTo>
                    <a:close/>
                    <a:moveTo>
                      <a:pt x="42" y="138"/>
                    </a:moveTo>
                    <a:cubicBezTo>
                      <a:pt x="38" y="138"/>
                      <a:pt x="35" y="135"/>
                      <a:pt x="35" y="131"/>
                    </a:cubicBezTo>
                    <a:cubicBezTo>
                      <a:pt x="35" y="127"/>
                      <a:pt x="38" y="124"/>
                      <a:pt x="42" y="124"/>
                    </a:cubicBezTo>
                    <a:cubicBezTo>
                      <a:pt x="46" y="124"/>
                      <a:pt x="49" y="127"/>
                      <a:pt x="49" y="131"/>
                    </a:cubicBezTo>
                    <a:cubicBezTo>
                      <a:pt x="49" y="135"/>
                      <a:pt x="46" y="138"/>
                      <a:pt x="42" y="138"/>
                    </a:cubicBezTo>
                    <a:close/>
                    <a:moveTo>
                      <a:pt x="47" y="108"/>
                    </a:moveTo>
                    <a:cubicBezTo>
                      <a:pt x="47" y="106"/>
                      <a:pt x="48" y="104"/>
                      <a:pt x="51" y="104"/>
                    </a:cubicBezTo>
                    <a:cubicBezTo>
                      <a:pt x="53" y="104"/>
                      <a:pt x="55" y="106"/>
                      <a:pt x="55" y="108"/>
                    </a:cubicBezTo>
                    <a:cubicBezTo>
                      <a:pt x="55" y="110"/>
                      <a:pt x="53" y="112"/>
                      <a:pt x="51" y="112"/>
                    </a:cubicBezTo>
                    <a:cubicBezTo>
                      <a:pt x="48" y="112"/>
                      <a:pt x="47" y="110"/>
                      <a:pt x="47" y="108"/>
                    </a:cubicBezTo>
                    <a:close/>
                    <a:moveTo>
                      <a:pt x="59" y="155"/>
                    </a:moveTo>
                    <a:cubicBezTo>
                      <a:pt x="55" y="155"/>
                      <a:pt x="52" y="151"/>
                      <a:pt x="52" y="148"/>
                    </a:cubicBezTo>
                    <a:cubicBezTo>
                      <a:pt x="52" y="144"/>
                      <a:pt x="55" y="141"/>
                      <a:pt x="59" y="141"/>
                    </a:cubicBezTo>
                    <a:cubicBezTo>
                      <a:pt x="63" y="141"/>
                      <a:pt x="66" y="144"/>
                      <a:pt x="66" y="148"/>
                    </a:cubicBezTo>
                    <a:cubicBezTo>
                      <a:pt x="66" y="151"/>
                      <a:pt x="63" y="155"/>
                      <a:pt x="59" y="155"/>
                    </a:cubicBezTo>
                    <a:close/>
                    <a:moveTo>
                      <a:pt x="70" y="110"/>
                    </a:moveTo>
                    <a:cubicBezTo>
                      <a:pt x="68" y="110"/>
                      <a:pt x="66" y="108"/>
                      <a:pt x="66" y="106"/>
                    </a:cubicBezTo>
                    <a:cubicBezTo>
                      <a:pt x="66" y="104"/>
                      <a:pt x="68" y="102"/>
                      <a:pt x="70" y="102"/>
                    </a:cubicBezTo>
                    <a:cubicBezTo>
                      <a:pt x="72" y="102"/>
                      <a:pt x="74" y="104"/>
                      <a:pt x="74" y="106"/>
                    </a:cubicBezTo>
                    <a:cubicBezTo>
                      <a:pt x="74" y="108"/>
                      <a:pt x="72" y="110"/>
                      <a:pt x="70" y="110"/>
                    </a:cubicBezTo>
                    <a:close/>
                    <a:moveTo>
                      <a:pt x="9" y="97"/>
                    </a:moveTo>
                    <a:cubicBezTo>
                      <a:pt x="14" y="82"/>
                      <a:pt x="26" y="70"/>
                      <a:pt x="41" y="66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5"/>
                      <a:pt x="41" y="5"/>
                      <a:pt x="42" y="5"/>
                    </a:cubicBezTo>
                    <a:cubicBezTo>
                      <a:pt x="68" y="5"/>
                      <a:pt x="68" y="5"/>
                      <a:pt x="68" y="5"/>
                    </a:cubicBezTo>
                    <a:cubicBezTo>
                      <a:pt x="68" y="5"/>
                      <a:pt x="68" y="5"/>
                      <a:pt x="68" y="5"/>
                    </a:cubicBezTo>
                    <a:cubicBezTo>
                      <a:pt x="68" y="66"/>
                      <a:pt x="68" y="66"/>
                      <a:pt x="68" y="66"/>
                    </a:cubicBezTo>
                    <a:cubicBezTo>
                      <a:pt x="83" y="70"/>
                      <a:pt x="95" y="82"/>
                      <a:pt x="100" y="97"/>
                    </a:cubicBezTo>
                    <a:lnTo>
                      <a:pt x="9" y="9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03" name="组合 102"/>
          <p:cNvGrpSpPr/>
          <p:nvPr/>
        </p:nvGrpSpPr>
        <p:grpSpPr>
          <a:xfrm>
            <a:off x="8008544" y="2224241"/>
            <a:ext cx="589908" cy="586135"/>
            <a:chOff x="8008544" y="2224241"/>
            <a:chExt cx="589908" cy="586135"/>
          </a:xfrm>
        </p:grpSpPr>
        <p:sp>
          <p:nvSpPr>
            <p:cNvPr id="23" name="Oval 3737"/>
            <p:cNvSpPr>
              <a:spLocks noChangeArrowheads="1"/>
            </p:cNvSpPr>
            <p:nvPr/>
          </p:nvSpPr>
          <p:spPr bwMode="auto">
            <a:xfrm>
              <a:off x="8008544" y="2224241"/>
              <a:ext cx="589908" cy="58613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1" name="Freeform 3765"/>
            <p:cNvSpPr>
              <a:spLocks noEditPoints="1"/>
            </p:cNvSpPr>
            <p:nvPr/>
          </p:nvSpPr>
          <p:spPr bwMode="auto">
            <a:xfrm>
              <a:off x="8208534" y="2244994"/>
              <a:ext cx="189928" cy="544628"/>
            </a:xfrm>
            <a:custGeom>
              <a:avLst/>
              <a:gdLst>
                <a:gd name="T0" fmla="*/ 32 w 64"/>
                <a:gd name="T1" fmla="*/ 28 h 183"/>
                <a:gd name="T2" fmla="*/ 46 w 64"/>
                <a:gd name="T3" fmla="*/ 14 h 183"/>
                <a:gd name="T4" fmla="*/ 32 w 64"/>
                <a:gd name="T5" fmla="*/ 0 h 183"/>
                <a:gd name="T6" fmla="*/ 19 w 64"/>
                <a:gd name="T7" fmla="*/ 14 h 183"/>
                <a:gd name="T8" fmla="*/ 32 w 64"/>
                <a:gd name="T9" fmla="*/ 28 h 183"/>
                <a:gd name="T10" fmla="*/ 64 w 64"/>
                <a:gd name="T11" fmla="*/ 45 h 183"/>
                <a:gd name="T12" fmla="*/ 51 w 64"/>
                <a:gd name="T13" fmla="*/ 33 h 183"/>
                <a:gd name="T14" fmla="*/ 13 w 64"/>
                <a:gd name="T15" fmla="*/ 33 h 183"/>
                <a:gd name="T16" fmla="*/ 0 w 64"/>
                <a:gd name="T17" fmla="*/ 45 h 183"/>
                <a:gd name="T18" fmla="*/ 0 w 64"/>
                <a:gd name="T19" fmla="*/ 96 h 183"/>
                <a:gd name="T20" fmla="*/ 5 w 64"/>
                <a:gd name="T21" fmla="*/ 102 h 183"/>
                <a:gd name="T22" fmla="*/ 11 w 64"/>
                <a:gd name="T23" fmla="*/ 96 h 183"/>
                <a:gd name="T24" fmla="*/ 11 w 64"/>
                <a:gd name="T25" fmla="*/ 50 h 183"/>
                <a:gd name="T26" fmla="*/ 13 w 64"/>
                <a:gd name="T27" fmla="*/ 50 h 183"/>
                <a:gd name="T28" fmla="*/ 13 w 64"/>
                <a:gd name="T29" fmla="*/ 174 h 183"/>
                <a:gd name="T30" fmla="*/ 22 w 64"/>
                <a:gd name="T31" fmla="*/ 183 h 183"/>
                <a:gd name="T32" fmla="*/ 30 w 64"/>
                <a:gd name="T33" fmla="*/ 174 h 183"/>
                <a:gd name="T34" fmla="*/ 30 w 64"/>
                <a:gd name="T35" fmla="*/ 106 h 183"/>
                <a:gd name="T36" fmla="*/ 34 w 64"/>
                <a:gd name="T37" fmla="*/ 106 h 183"/>
                <a:gd name="T38" fmla="*/ 34 w 64"/>
                <a:gd name="T39" fmla="*/ 174 h 183"/>
                <a:gd name="T40" fmla="*/ 43 w 64"/>
                <a:gd name="T41" fmla="*/ 183 h 183"/>
                <a:gd name="T42" fmla="*/ 51 w 64"/>
                <a:gd name="T43" fmla="*/ 174 h 183"/>
                <a:gd name="T44" fmla="*/ 51 w 64"/>
                <a:gd name="T45" fmla="*/ 50 h 183"/>
                <a:gd name="T46" fmla="*/ 53 w 64"/>
                <a:gd name="T47" fmla="*/ 50 h 183"/>
                <a:gd name="T48" fmla="*/ 53 w 64"/>
                <a:gd name="T49" fmla="*/ 96 h 183"/>
                <a:gd name="T50" fmla="*/ 59 w 64"/>
                <a:gd name="T51" fmla="*/ 102 h 183"/>
                <a:gd name="T52" fmla="*/ 64 w 64"/>
                <a:gd name="T53" fmla="*/ 96 h 183"/>
                <a:gd name="T54" fmla="*/ 64 w 64"/>
                <a:gd name="T55" fmla="*/ 4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4" h="183">
                  <a:moveTo>
                    <a:pt x="32" y="28"/>
                  </a:moveTo>
                  <a:cubicBezTo>
                    <a:pt x="40" y="28"/>
                    <a:pt x="46" y="21"/>
                    <a:pt x="46" y="14"/>
                  </a:cubicBezTo>
                  <a:cubicBezTo>
                    <a:pt x="46" y="6"/>
                    <a:pt x="40" y="0"/>
                    <a:pt x="32" y="0"/>
                  </a:cubicBezTo>
                  <a:cubicBezTo>
                    <a:pt x="25" y="0"/>
                    <a:pt x="19" y="6"/>
                    <a:pt x="19" y="14"/>
                  </a:cubicBezTo>
                  <a:cubicBezTo>
                    <a:pt x="19" y="21"/>
                    <a:pt x="25" y="28"/>
                    <a:pt x="32" y="28"/>
                  </a:cubicBezTo>
                  <a:moveTo>
                    <a:pt x="64" y="45"/>
                  </a:moveTo>
                  <a:cubicBezTo>
                    <a:pt x="64" y="38"/>
                    <a:pt x="58" y="33"/>
                    <a:pt x="51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6" y="33"/>
                    <a:pt x="0" y="38"/>
                    <a:pt x="0" y="45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9"/>
                    <a:pt x="2" y="102"/>
                    <a:pt x="5" y="102"/>
                  </a:cubicBezTo>
                  <a:cubicBezTo>
                    <a:pt x="9" y="102"/>
                    <a:pt x="11" y="99"/>
                    <a:pt x="11" y="96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174"/>
                    <a:pt x="13" y="174"/>
                    <a:pt x="13" y="174"/>
                  </a:cubicBezTo>
                  <a:cubicBezTo>
                    <a:pt x="13" y="179"/>
                    <a:pt x="17" y="183"/>
                    <a:pt x="22" y="183"/>
                  </a:cubicBezTo>
                  <a:cubicBezTo>
                    <a:pt x="26" y="183"/>
                    <a:pt x="30" y="179"/>
                    <a:pt x="30" y="174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74"/>
                    <a:pt x="34" y="174"/>
                    <a:pt x="34" y="174"/>
                  </a:cubicBezTo>
                  <a:cubicBezTo>
                    <a:pt x="34" y="179"/>
                    <a:pt x="38" y="183"/>
                    <a:pt x="43" y="183"/>
                  </a:cubicBezTo>
                  <a:cubicBezTo>
                    <a:pt x="47" y="183"/>
                    <a:pt x="51" y="179"/>
                    <a:pt x="51" y="174"/>
                  </a:cubicBezTo>
                  <a:cubicBezTo>
                    <a:pt x="51" y="50"/>
                    <a:pt x="51" y="50"/>
                    <a:pt x="51" y="50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9"/>
                    <a:pt x="56" y="102"/>
                    <a:pt x="59" y="102"/>
                  </a:cubicBezTo>
                  <a:cubicBezTo>
                    <a:pt x="62" y="102"/>
                    <a:pt x="64" y="99"/>
                    <a:pt x="64" y="96"/>
                  </a:cubicBezTo>
                  <a:lnTo>
                    <a:pt x="64" y="4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8160737" y="4409039"/>
            <a:ext cx="642736" cy="642736"/>
            <a:chOff x="8160737" y="4409039"/>
            <a:chExt cx="642736" cy="642736"/>
          </a:xfrm>
        </p:grpSpPr>
        <p:sp>
          <p:nvSpPr>
            <p:cNvPr id="20" name="Oval 3734"/>
            <p:cNvSpPr>
              <a:spLocks noChangeArrowheads="1"/>
            </p:cNvSpPr>
            <p:nvPr/>
          </p:nvSpPr>
          <p:spPr bwMode="auto">
            <a:xfrm>
              <a:off x="8160737" y="4409039"/>
              <a:ext cx="642736" cy="6427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92" name="组合 91"/>
            <p:cNvGrpSpPr/>
            <p:nvPr/>
          </p:nvGrpSpPr>
          <p:grpSpPr>
            <a:xfrm>
              <a:off x="8288405" y="4480104"/>
              <a:ext cx="387401" cy="500606"/>
              <a:chOff x="8285261" y="4274238"/>
              <a:chExt cx="387401" cy="500606"/>
            </a:xfrm>
          </p:grpSpPr>
          <p:sp>
            <p:nvSpPr>
              <p:cNvPr id="52" name="Freeform 3766"/>
              <p:cNvSpPr>
                <a:spLocks/>
              </p:cNvSpPr>
              <p:nvPr/>
            </p:nvSpPr>
            <p:spPr bwMode="auto">
              <a:xfrm>
                <a:off x="8291548" y="4274238"/>
                <a:ext cx="381114" cy="384887"/>
              </a:xfrm>
              <a:custGeom>
                <a:avLst/>
                <a:gdLst>
                  <a:gd name="T0" fmla="*/ 94 w 128"/>
                  <a:gd name="T1" fmla="*/ 7 h 129"/>
                  <a:gd name="T2" fmla="*/ 120 w 128"/>
                  <a:gd name="T3" fmla="*/ 58 h 129"/>
                  <a:gd name="T4" fmla="*/ 57 w 128"/>
                  <a:gd name="T5" fmla="*/ 121 h 129"/>
                  <a:gd name="T6" fmla="*/ 7 w 128"/>
                  <a:gd name="T7" fmla="*/ 96 h 129"/>
                  <a:gd name="T8" fmla="*/ 0 w 128"/>
                  <a:gd name="T9" fmla="*/ 101 h 129"/>
                  <a:gd name="T10" fmla="*/ 57 w 128"/>
                  <a:gd name="T11" fmla="*/ 129 h 129"/>
                  <a:gd name="T12" fmla="*/ 128 w 128"/>
                  <a:gd name="T13" fmla="*/ 58 h 129"/>
                  <a:gd name="T14" fmla="*/ 99 w 128"/>
                  <a:gd name="T15" fmla="*/ 0 h 129"/>
                  <a:gd name="T16" fmla="*/ 94 w 128"/>
                  <a:gd name="T17" fmla="*/ 7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8" h="129">
                    <a:moveTo>
                      <a:pt x="94" y="7"/>
                    </a:moveTo>
                    <a:cubicBezTo>
                      <a:pt x="110" y="18"/>
                      <a:pt x="120" y="37"/>
                      <a:pt x="120" y="58"/>
                    </a:cubicBezTo>
                    <a:cubicBezTo>
                      <a:pt x="120" y="93"/>
                      <a:pt x="92" y="121"/>
                      <a:pt x="57" y="121"/>
                    </a:cubicBezTo>
                    <a:cubicBezTo>
                      <a:pt x="37" y="121"/>
                      <a:pt x="18" y="111"/>
                      <a:pt x="7" y="96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13" y="118"/>
                      <a:pt x="34" y="129"/>
                      <a:pt x="57" y="129"/>
                    </a:cubicBezTo>
                    <a:cubicBezTo>
                      <a:pt x="97" y="129"/>
                      <a:pt x="128" y="97"/>
                      <a:pt x="128" y="58"/>
                    </a:cubicBezTo>
                    <a:cubicBezTo>
                      <a:pt x="128" y="34"/>
                      <a:pt x="117" y="13"/>
                      <a:pt x="99" y="0"/>
                    </a:cubicBezTo>
                    <a:lnTo>
                      <a:pt x="94" y="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3" name="Freeform 3767"/>
              <p:cNvSpPr>
                <a:spLocks noEditPoints="1"/>
              </p:cNvSpPr>
              <p:nvPr/>
            </p:nvSpPr>
            <p:spPr bwMode="auto">
              <a:xfrm>
                <a:off x="8294064" y="4284301"/>
                <a:ext cx="339606" cy="335833"/>
              </a:xfrm>
              <a:custGeom>
                <a:avLst/>
                <a:gdLst>
                  <a:gd name="T0" fmla="*/ 57 w 114"/>
                  <a:gd name="T1" fmla="*/ 0 h 113"/>
                  <a:gd name="T2" fmla="*/ 0 w 114"/>
                  <a:gd name="T3" fmla="*/ 56 h 113"/>
                  <a:gd name="T4" fmla="*/ 57 w 114"/>
                  <a:gd name="T5" fmla="*/ 113 h 113"/>
                  <a:gd name="T6" fmla="*/ 114 w 114"/>
                  <a:gd name="T7" fmla="*/ 56 h 113"/>
                  <a:gd name="T8" fmla="*/ 57 w 114"/>
                  <a:gd name="T9" fmla="*/ 0 h 113"/>
                  <a:gd name="T10" fmla="*/ 57 w 114"/>
                  <a:gd name="T11" fmla="*/ 110 h 113"/>
                  <a:gd name="T12" fmla="*/ 3 w 114"/>
                  <a:gd name="T13" fmla="*/ 56 h 113"/>
                  <a:gd name="T14" fmla="*/ 57 w 114"/>
                  <a:gd name="T15" fmla="*/ 2 h 113"/>
                  <a:gd name="T16" fmla="*/ 111 w 114"/>
                  <a:gd name="T17" fmla="*/ 56 h 113"/>
                  <a:gd name="T18" fmla="*/ 57 w 114"/>
                  <a:gd name="T19" fmla="*/ 11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4" h="113">
                    <a:moveTo>
                      <a:pt x="57" y="0"/>
                    </a:moveTo>
                    <a:cubicBezTo>
                      <a:pt x="26" y="0"/>
                      <a:pt x="0" y="25"/>
                      <a:pt x="0" y="56"/>
                    </a:cubicBezTo>
                    <a:cubicBezTo>
                      <a:pt x="0" y="87"/>
                      <a:pt x="26" y="113"/>
                      <a:pt x="57" y="113"/>
                    </a:cubicBezTo>
                    <a:cubicBezTo>
                      <a:pt x="88" y="113"/>
                      <a:pt x="114" y="87"/>
                      <a:pt x="114" y="56"/>
                    </a:cubicBezTo>
                    <a:cubicBezTo>
                      <a:pt x="114" y="25"/>
                      <a:pt x="88" y="0"/>
                      <a:pt x="57" y="0"/>
                    </a:cubicBezTo>
                    <a:close/>
                    <a:moveTo>
                      <a:pt x="57" y="110"/>
                    </a:moveTo>
                    <a:cubicBezTo>
                      <a:pt x="27" y="110"/>
                      <a:pt x="3" y="86"/>
                      <a:pt x="3" y="56"/>
                    </a:cubicBezTo>
                    <a:cubicBezTo>
                      <a:pt x="3" y="26"/>
                      <a:pt x="27" y="2"/>
                      <a:pt x="57" y="2"/>
                    </a:cubicBezTo>
                    <a:cubicBezTo>
                      <a:pt x="87" y="2"/>
                      <a:pt x="111" y="26"/>
                      <a:pt x="111" y="56"/>
                    </a:cubicBezTo>
                    <a:cubicBezTo>
                      <a:pt x="111" y="86"/>
                      <a:pt x="87" y="110"/>
                      <a:pt x="57" y="11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4" name="Freeform 3768"/>
              <p:cNvSpPr>
                <a:spLocks/>
              </p:cNvSpPr>
              <p:nvPr/>
            </p:nvSpPr>
            <p:spPr bwMode="auto">
              <a:xfrm>
                <a:off x="8285261" y="4289332"/>
                <a:ext cx="378597" cy="330800"/>
              </a:xfrm>
              <a:custGeom>
                <a:avLst/>
                <a:gdLst>
                  <a:gd name="T0" fmla="*/ 37 w 127"/>
                  <a:gd name="T1" fmla="*/ 8 h 111"/>
                  <a:gd name="T2" fmla="*/ 35 w 127"/>
                  <a:gd name="T3" fmla="*/ 13 h 111"/>
                  <a:gd name="T4" fmla="*/ 32 w 127"/>
                  <a:gd name="T5" fmla="*/ 16 h 111"/>
                  <a:gd name="T6" fmla="*/ 30 w 127"/>
                  <a:gd name="T7" fmla="*/ 14 h 111"/>
                  <a:gd name="T8" fmla="*/ 30 w 127"/>
                  <a:gd name="T9" fmla="*/ 18 h 111"/>
                  <a:gd name="T10" fmla="*/ 24 w 127"/>
                  <a:gd name="T11" fmla="*/ 19 h 111"/>
                  <a:gd name="T12" fmla="*/ 20 w 127"/>
                  <a:gd name="T13" fmla="*/ 23 h 111"/>
                  <a:gd name="T14" fmla="*/ 16 w 127"/>
                  <a:gd name="T15" fmla="*/ 30 h 111"/>
                  <a:gd name="T16" fmla="*/ 12 w 127"/>
                  <a:gd name="T17" fmla="*/ 34 h 111"/>
                  <a:gd name="T18" fmla="*/ 15 w 127"/>
                  <a:gd name="T19" fmla="*/ 37 h 111"/>
                  <a:gd name="T20" fmla="*/ 16 w 127"/>
                  <a:gd name="T21" fmla="*/ 39 h 111"/>
                  <a:gd name="T22" fmla="*/ 13 w 127"/>
                  <a:gd name="T23" fmla="*/ 36 h 111"/>
                  <a:gd name="T24" fmla="*/ 11 w 127"/>
                  <a:gd name="T25" fmla="*/ 33 h 111"/>
                  <a:gd name="T26" fmla="*/ 10 w 127"/>
                  <a:gd name="T27" fmla="*/ 38 h 111"/>
                  <a:gd name="T28" fmla="*/ 10 w 127"/>
                  <a:gd name="T29" fmla="*/ 46 h 111"/>
                  <a:gd name="T30" fmla="*/ 14 w 127"/>
                  <a:gd name="T31" fmla="*/ 44 h 111"/>
                  <a:gd name="T32" fmla="*/ 18 w 127"/>
                  <a:gd name="T33" fmla="*/ 49 h 111"/>
                  <a:gd name="T34" fmla="*/ 23 w 127"/>
                  <a:gd name="T35" fmla="*/ 54 h 111"/>
                  <a:gd name="T36" fmla="*/ 28 w 127"/>
                  <a:gd name="T37" fmla="*/ 59 h 111"/>
                  <a:gd name="T38" fmla="*/ 35 w 127"/>
                  <a:gd name="T39" fmla="*/ 65 h 111"/>
                  <a:gd name="T40" fmla="*/ 33 w 127"/>
                  <a:gd name="T41" fmla="*/ 75 h 111"/>
                  <a:gd name="T42" fmla="*/ 28 w 127"/>
                  <a:gd name="T43" fmla="*/ 86 h 111"/>
                  <a:gd name="T44" fmla="*/ 29 w 127"/>
                  <a:gd name="T45" fmla="*/ 94 h 111"/>
                  <a:gd name="T46" fmla="*/ 26 w 127"/>
                  <a:gd name="T47" fmla="*/ 95 h 111"/>
                  <a:gd name="T48" fmla="*/ 18 w 127"/>
                  <a:gd name="T49" fmla="*/ 82 h 111"/>
                  <a:gd name="T50" fmla="*/ 10 w 127"/>
                  <a:gd name="T51" fmla="*/ 63 h 111"/>
                  <a:gd name="T52" fmla="*/ 7 w 127"/>
                  <a:gd name="T53" fmla="*/ 48 h 111"/>
                  <a:gd name="T54" fmla="*/ 41 w 127"/>
                  <a:gd name="T55" fmla="*/ 102 h 111"/>
                  <a:gd name="T56" fmla="*/ 50 w 127"/>
                  <a:gd name="T57" fmla="*/ 101 h 111"/>
                  <a:gd name="T58" fmla="*/ 62 w 127"/>
                  <a:gd name="T59" fmla="*/ 99 h 111"/>
                  <a:gd name="T60" fmla="*/ 61 w 127"/>
                  <a:gd name="T61" fmla="*/ 104 h 111"/>
                  <a:gd name="T62" fmla="*/ 68 w 127"/>
                  <a:gd name="T63" fmla="*/ 104 h 111"/>
                  <a:gd name="T64" fmla="*/ 78 w 127"/>
                  <a:gd name="T65" fmla="*/ 102 h 111"/>
                  <a:gd name="T66" fmla="*/ 77 w 127"/>
                  <a:gd name="T67" fmla="*/ 1 h 111"/>
                  <a:gd name="T68" fmla="*/ 110 w 127"/>
                  <a:gd name="T69" fmla="*/ 35 h 111"/>
                  <a:gd name="T70" fmla="*/ 106 w 127"/>
                  <a:gd name="T71" fmla="*/ 32 h 111"/>
                  <a:gd name="T72" fmla="*/ 101 w 127"/>
                  <a:gd name="T73" fmla="*/ 41 h 111"/>
                  <a:gd name="T74" fmla="*/ 95 w 127"/>
                  <a:gd name="T75" fmla="*/ 33 h 111"/>
                  <a:gd name="T76" fmla="*/ 98 w 127"/>
                  <a:gd name="T77" fmla="*/ 41 h 111"/>
                  <a:gd name="T78" fmla="*/ 104 w 127"/>
                  <a:gd name="T79" fmla="*/ 44 h 111"/>
                  <a:gd name="T80" fmla="*/ 101 w 127"/>
                  <a:gd name="T81" fmla="*/ 56 h 111"/>
                  <a:gd name="T82" fmla="*/ 98 w 127"/>
                  <a:gd name="T83" fmla="*/ 68 h 111"/>
                  <a:gd name="T84" fmla="*/ 94 w 127"/>
                  <a:gd name="T85" fmla="*/ 76 h 111"/>
                  <a:gd name="T86" fmla="*/ 82 w 127"/>
                  <a:gd name="T87" fmla="*/ 86 h 111"/>
                  <a:gd name="T88" fmla="*/ 79 w 127"/>
                  <a:gd name="T89" fmla="*/ 77 h 111"/>
                  <a:gd name="T90" fmla="*/ 80 w 127"/>
                  <a:gd name="T91" fmla="*/ 67 h 111"/>
                  <a:gd name="T92" fmla="*/ 76 w 127"/>
                  <a:gd name="T93" fmla="*/ 56 h 111"/>
                  <a:gd name="T94" fmla="*/ 70 w 127"/>
                  <a:gd name="T95" fmla="*/ 50 h 111"/>
                  <a:gd name="T96" fmla="*/ 56 w 127"/>
                  <a:gd name="T97" fmla="*/ 50 h 111"/>
                  <a:gd name="T98" fmla="*/ 50 w 127"/>
                  <a:gd name="T99" fmla="*/ 42 h 111"/>
                  <a:gd name="T100" fmla="*/ 56 w 127"/>
                  <a:gd name="T101" fmla="*/ 27 h 111"/>
                  <a:gd name="T102" fmla="*/ 67 w 127"/>
                  <a:gd name="T103" fmla="*/ 23 h 111"/>
                  <a:gd name="T104" fmla="*/ 73 w 127"/>
                  <a:gd name="T105" fmla="*/ 26 h 111"/>
                  <a:gd name="T106" fmla="*/ 82 w 127"/>
                  <a:gd name="T107" fmla="*/ 26 h 111"/>
                  <a:gd name="T108" fmla="*/ 91 w 127"/>
                  <a:gd name="T109" fmla="*/ 24 h 111"/>
                  <a:gd name="T110" fmla="*/ 83 w 127"/>
                  <a:gd name="T111" fmla="*/ 21 h 111"/>
                  <a:gd name="T112" fmla="*/ 82 w 127"/>
                  <a:gd name="T113" fmla="*/ 18 h 111"/>
                  <a:gd name="T114" fmla="*/ 71 w 127"/>
                  <a:gd name="T115" fmla="*/ 18 h 111"/>
                  <a:gd name="T116" fmla="*/ 62 w 127"/>
                  <a:gd name="T117" fmla="*/ 21 h 111"/>
                  <a:gd name="T118" fmla="*/ 60 w 127"/>
                  <a:gd name="T119" fmla="*/ 11 h 111"/>
                  <a:gd name="T120" fmla="*/ 54 w 127"/>
                  <a:gd name="T121" fmla="*/ 6 h 111"/>
                  <a:gd name="T122" fmla="*/ 61 w 127"/>
                  <a:gd name="T123" fmla="*/ 2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7" h="111">
                    <a:moveTo>
                      <a:pt x="52" y="0"/>
                    </a:moveTo>
                    <a:cubicBezTo>
                      <a:pt x="52" y="0"/>
                      <a:pt x="33" y="3"/>
                      <a:pt x="20" y="17"/>
                    </a:cubicBezTo>
                    <a:cubicBezTo>
                      <a:pt x="20" y="17"/>
                      <a:pt x="30" y="7"/>
                      <a:pt x="36" y="7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9"/>
                      <a:pt x="36" y="10"/>
                      <a:pt x="36" y="10"/>
                    </a:cubicBezTo>
                    <a:cubicBezTo>
                      <a:pt x="36" y="10"/>
                      <a:pt x="36" y="11"/>
                      <a:pt x="36" y="11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36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5" y="13"/>
                      <a:pt x="35" y="14"/>
                      <a:pt x="35" y="14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3" y="16"/>
                      <a:pt x="32" y="16"/>
                    </a:cubicBezTo>
                    <a:cubicBezTo>
                      <a:pt x="32" y="16"/>
                      <a:pt x="32" y="15"/>
                      <a:pt x="32" y="15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2" y="14"/>
                      <a:pt x="32" y="13"/>
                      <a:pt x="32" y="13"/>
                    </a:cubicBezTo>
                    <a:cubicBezTo>
                      <a:pt x="31" y="13"/>
                      <a:pt x="30" y="14"/>
                      <a:pt x="30" y="14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9" y="15"/>
                      <a:pt x="29" y="16"/>
                      <a:pt x="29" y="16"/>
                    </a:cubicBezTo>
                    <a:cubicBezTo>
                      <a:pt x="29" y="16"/>
                      <a:pt x="30" y="16"/>
                      <a:pt x="30" y="16"/>
                    </a:cubicBezTo>
                    <a:cubicBezTo>
                      <a:pt x="30" y="16"/>
                      <a:pt x="30" y="17"/>
                      <a:pt x="30" y="17"/>
                    </a:cubicBezTo>
                    <a:cubicBezTo>
                      <a:pt x="30" y="17"/>
                      <a:pt x="30" y="18"/>
                      <a:pt x="30" y="18"/>
                    </a:cubicBezTo>
                    <a:cubicBezTo>
                      <a:pt x="30" y="18"/>
                      <a:pt x="29" y="18"/>
                      <a:pt x="29" y="18"/>
                    </a:cubicBezTo>
                    <a:cubicBezTo>
                      <a:pt x="28" y="18"/>
                      <a:pt x="28" y="18"/>
                      <a:pt x="27" y="18"/>
                    </a:cubicBezTo>
                    <a:cubicBezTo>
                      <a:pt x="27" y="18"/>
                      <a:pt x="26" y="17"/>
                      <a:pt x="26" y="18"/>
                    </a:cubicBezTo>
                    <a:cubicBezTo>
                      <a:pt x="26" y="18"/>
                      <a:pt x="26" y="18"/>
                      <a:pt x="25" y="18"/>
                    </a:cubicBezTo>
                    <a:cubicBezTo>
                      <a:pt x="25" y="18"/>
                      <a:pt x="24" y="19"/>
                      <a:pt x="24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20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2" y="21"/>
                    </a:cubicBezTo>
                    <a:cubicBezTo>
                      <a:pt x="21" y="21"/>
                      <a:pt x="21" y="22"/>
                      <a:pt x="21" y="22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19" y="24"/>
                    </a:cubicBezTo>
                    <a:cubicBezTo>
                      <a:pt x="19" y="24"/>
                      <a:pt x="17" y="25"/>
                      <a:pt x="17" y="25"/>
                    </a:cubicBezTo>
                    <a:cubicBezTo>
                      <a:pt x="17" y="25"/>
                      <a:pt x="17" y="26"/>
                      <a:pt x="16" y="27"/>
                    </a:cubicBezTo>
                    <a:cubicBezTo>
                      <a:pt x="16" y="27"/>
                      <a:pt x="16" y="28"/>
                      <a:pt x="16" y="28"/>
                    </a:cubicBezTo>
                    <a:cubicBezTo>
                      <a:pt x="16" y="28"/>
                      <a:pt x="16" y="29"/>
                      <a:pt x="16" y="30"/>
                    </a:cubicBezTo>
                    <a:cubicBezTo>
                      <a:pt x="15" y="30"/>
                      <a:pt x="15" y="31"/>
                      <a:pt x="15" y="31"/>
                    </a:cubicBezTo>
                    <a:cubicBezTo>
                      <a:pt x="15" y="31"/>
                      <a:pt x="14" y="32"/>
                      <a:pt x="14" y="32"/>
                    </a:cubicBezTo>
                    <a:cubicBezTo>
                      <a:pt x="14" y="32"/>
                      <a:pt x="13" y="32"/>
                      <a:pt x="12" y="32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3" y="34"/>
                      <a:pt x="13" y="34"/>
                      <a:pt x="13" y="34"/>
                    </a:cubicBezTo>
                    <a:cubicBezTo>
                      <a:pt x="13" y="34"/>
                      <a:pt x="13" y="35"/>
                      <a:pt x="13" y="35"/>
                    </a:cubicBezTo>
                    <a:cubicBezTo>
                      <a:pt x="13" y="36"/>
                      <a:pt x="13" y="37"/>
                      <a:pt x="13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5" y="37"/>
                      <a:pt x="15" y="37"/>
                      <a:pt x="15" y="37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17" y="38"/>
                      <a:pt x="17" y="39"/>
                      <a:pt x="16" y="39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4" y="38"/>
                      <a:pt x="14" y="38"/>
                    </a:cubicBezTo>
                    <a:cubicBezTo>
                      <a:pt x="14" y="38"/>
                      <a:pt x="13" y="38"/>
                      <a:pt x="13" y="38"/>
                    </a:cubicBezTo>
                    <a:cubicBezTo>
                      <a:pt x="13" y="37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6"/>
                    </a:cubicBezTo>
                    <a:cubicBezTo>
                      <a:pt x="13" y="36"/>
                      <a:pt x="12" y="36"/>
                      <a:pt x="12" y="36"/>
                    </a:cubicBezTo>
                    <a:cubicBezTo>
                      <a:pt x="12" y="36"/>
                      <a:pt x="12" y="36"/>
                      <a:pt x="12" y="36"/>
                    </a:cubicBezTo>
                    <a:cubicBezTo>
                      <a:pt x="11" y="35"/>
                      <a:pt x="11" y="35"/>
                      <a:pt x="11" y="35"/>
                    </a:cubicBezTo>
                    <a:cubicBezTo>
                      <a:pt x="11" y="35"/>
                      <a:pt x="11" y="35"/>
                      <a:pt x="11" y="35"/>
                    </a:cubicBezTo>
                    <a:cubicBezTo>
                      <a:pt x="11" y="34"/>
                      <a:pt x="11" y="34"/>
                      <a:pt x="11" y="33"/>
                    </a:cubicBezTo>
                    <a:cubicBezTo>
                      <a:pt x="11" y="33"/>
                      <a:pt x="11" y="33"/>
                      <a:pt x="11" y="32"/>
                    </a:cubicBezTo>
                    <a:cubicBezTo>
                      <a:pt x="11" y="32"/>
                      <a:pt x="11" y="30"/>
                      <a:pt x="11" y="30"/>
                    </a:cubicBezTo>
                    <a:cubicBezTo>
                      <a:pt x="11" y="30"/>
                      <a:pt x="10" y="34"/>
                      <a:pt x="9" y="36"/>
                    </a:cubicBezTo>
                    <a:cubicBezTo>
                      <a:pt x="9" y="36"/>
                      <a:pt x="10" y="36"/>
                      <a:pt x="10" y="37"/>
                    </a:cubicBezTo>
                    <a:cubicBezTo>
                      <a:pt x="10" y="37"/>
                      <a:pt x="10" y="38"/>
                      <a:pt x="10" y="38"/>
                    </a:cubicBezTo>
                    <a:cubicBezTo>
                      <a:pt x="10" y="39"/>
                      <a:pt x="10" y="38"/>
                      <a:pt x="10" y="40"/>
                    </a:cubicBezTo>
                    <a:cubicBezTo>
                      <a:pt x="10" y="41"/>
                      <a:pt x="10" y="42"/>
                      <a:pt x="10" y="42"/>
                    </a:cubicBezTo>
                    <a:cubicBezTo>
                      <a:pt x="10" y="42"/>
                      <a:pt x="9" y="43"/>
                      <a:pt x="9" y="44"/>
                    </a:cubicBezTo>
                    <a:cubicBezTo>
                      <a:pt x="9" y="44"/>
                      <a:pt x="10" y="45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7"/>
                      <a:pt x="10" y="48"/>
                      <a:pt x="10" y="47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12" y="45"/>
                      <a:pt x="12" y="45"/>
                      <a:pt x="12" y="45"/>
                    </a:cubicBezTo>
                    <a:cubicBezTo>
                      <a:pt x="12" y="45"/>
                      <a:pt x="12" y="44"/>
                      <a:pt x="13" y="44"/>
                    </a:cubicBezTo>
                    <a:cubicBezTo>
                      <a:pt x="14" y="44"/>
                      <a:pt x="14" y="44"/>
                      <a:pt x="14" y="44"/>
                    </a:cubicBezTo>
                    <a:cubicBezTo>
                      <a:pt x="14" y="45"/>
                      <a:pt x="14" y="46"/>
                      <a:pt x="14" y="46"/>
                    </a:cubicBezTo>
                    <a:cubicBezTo>
                      <a:pt x="14" y="46"/>
                      <a:pt x="16" y="45"/>
                      <a:pt x="16" y="45"/>
                    </a:cubicBezTo>
                    <a:cubicBezTo>
                      <a:pt x="16" y="45"/>
                      <a:pt x="17" y="45"/>
                      <a:pt x="17" y="46"/>
                    </a:cubicBezTo>
                    <a:cubicBezTo>
                      <a:pt x="17" y="47"/>
                      <a:pt x="17" y="47"/>
                      <a:pt x="18" y="48"/>
                    </a:cubicBezTo>
                    <a:cubicBezTo>
                      <a:pt x="18" y="48"/>
                      <a:pt x="18" y="49"/>
                      <a:pt x="18" y="49"/>
                    </a:cubicBezTo>
                    <a:cubicBezTo>
                      <a:pt x="18" y="50"/>
                      <a:pt x="20" y="50"/>
                      <a:pt x="20" y="50"/>
                    </a:cubicBezTo>
                    <a:cubicBezTo>
                      <a:pt x="20" y="50"/>
                      <a:pt x="21" y="50"/>
                      <a:pt x="22" y="50"/>
                    </a:cubicBezTo>
                    <a:cubicBezTo>
                      <a:pt x="22" y="50"/>
                      <a:pt x="22" y="51"/>
                      <a:pt x="22" y="51"/>
                    </a:cubicBezTo>
                    <a:cubicBezTo>
                      <a:pt x="23" y="51"/>
                      <a:pt x="23" y="53"/>
                      <a:pt x="23" y="53"/>
                    </a:cubicBezTo>
                    <a:cubicBezTo>
                      <a:pt x="23" y="53"/>
                      <a:pt x="24" y="54"/>
                      <a:pt x="23" y="54"/>
                    </a:cubicBezTo>
                    <a:cubicBezTo>
                      <a:pt x="23" y="55"/>
                      <a:pt x="23" y="55"/>
                      <a:pt x="24" y="55"/>
                    </a:cubicBezTo>
                    <a:cubicBezTo>
                      <a:pt x="24" y="55"/>
                      <a:pt x="25" y="56"/>
                      <a:pt x="25" y="56"/>
                    </a:cubicBezTo>
                    <a:cubicBezTo>
                      <a:pt x="25" y="56"/>
                      <a:pt x="25" y="57"/>
                      <a:pt x="26" y="57"/>
                    </a:cubicBezTo>
                    <a:cubicBezTo>
                      <a:pt x="27" y="57"/>
                      <a:pt x="27" y="58"/>
                      <a:pt x="28" y="58"/>
                    </a:cubicBezTo>
                    <a:cubicBezTo>
                      <a:pt x="28" y="58"/>
                      <a:pt x="27" y="59"/>
                      <a:pt x="28" y="59"/>
                    </a:cubicBezTo>
                    <a:cubicBezTo>
                      <a:pt x="29" y="59"/>
                      <a:pt x="30" y="58"/>
                      <a:pt x="31" y="59"/>
                    </a:cubicBezTo>
                    <a:cubicBezTo>
                      <a:pt x="31" y="59"/>
                      <a:pt x="31" y="60"/>
                      <a:pt x="32" y="61"/>
                    </a:cubicBezTo>
                    <a:cubicBezTo>
                      <a:pt x="34" y="61"/>
                      <a:pt x="34" y="62"/>
                      <a:pt x="35" y="62"/>
                    </a:cubicBezTo>
                    <a:cubicBezTo>
                      <a:pt x="35" y="62"/>
                      <a:pt x="36" y="62"/>
                      <a:pt x="35" y="63"/>
                    </a:cubicBezTo>
                    <a:cubicBezTo>
                      <a:pt x="35" y="64"/>
                      <a:pt x="35" y="65"/>
                      <a:pt x="35" y="65"/>
                    </a:cubicBezTo>
                    <a:cubicBezTo>
                      <a:pt x="34" y="66"/>
                      <a:pt x="33" y="67"/>
                      <a:pt x="33" y="67"/>
                    </a:cubicBezTo>
                    <a:cubicBezTo>
                      <a:pt x="33" y="68"/>
                      <a:pt x="32" y="69"/>
                      <a:pt x="33" y="69"/>
                    </a:cubicBezTo>
                    <a:cubicBezTo>
                      <a:pt x="33" y="70"/>
                      <a:pt x="33" y="71"/>
                      <a:pt x="33" y="71"/>
                    </a:cubicBezTo>
                    <a:cubicBezTo>
                      <a:pt x="33" y="72"/>
                      <a:pt x="34" y="73"/>
                      <a:pt x="33" y="73"/>
                    </a:cubicBezTo>
                    <a:cubicBezTo>
                      <a:pt x="33" y="74"/>
                      <a:pt x="33" y="75"/>
                      <a:pt x="33" y="75"/>
                    </a:cubicBezTo>
                    <a:cubicBezTo>
                      <a:pt x="33" y="75"/>
                      <a:pt x="34" y="76"/>
                      <a:pt x="33" y="76"/>
                    </a:cubicBezTo>
                    <a:cubicBezTo>
                      <a:pt x="32" y="77"/>
                      <a:pt x="31" y="78"/>
                      <a:pt x="31" y="78"/>
                    </a:cubicBezTo>
                    <a:cubicBezTo>
                      <a:pt x="30" y="78"/>
                      <a:pt x="29" y="79"/>
                      <a:pt x="29" y="79"/>
                    </a:cubicBezTo>
                    <a:cubicBezTo>
                      <a:pt x="29" y="79"/>
                      <a:pt x="29" y="81"/>
                      <a:pt x="29" y="82"/>
                    </a:cubicBezTo>
                    <a:cubicBezTo>
                      <a:pt x="29" y="82"/>
                      <a:pt x="27" y="86"/>
                      <a:pt x="28" y="86"/>
                    </a:cubicBezTo>
                    <a:cubicBezTo>
                      <a:pt x="28" y="87"/>
                      <a:pt x="28" y="88"/>
                      <a:pt x="28" y="89"/>
                    </a:cubicBezTo>
                    <a:cubicBezTo>
                      <a:pt x="28" y="89"/>
                      <a:pt x="28" y="89"/>
                      <a:pt x="28" y="89"/>
                    </a:cubicBezTo>
                    <a:cubicBezTo>
                      <a:pt x="27" y="90"/>
                      <a:pt x="26" y="89"/>
                      <a:pt x="27" y="91"/>
                    </a:cubicBezTo>
                    <a:cubicBezTo>
                      <a:pt x="28" y="92"/>
                      <a:pt x="28" y="92"/>
                      <a:pt x="29" y="93"/>
                    </a:cubicBezTo>
                    <a:cubicBezTo>
                      <a:pt x="29" y="94"/>
                      <a:pt x="29" y="94"/>
                      <a:pt x="29" y="94"/>
                    </a:cubicBezTo>
                    <a:cubicBezTo>
                      <a:pt x="30" y="95"/>
                      <a:pt x="30" y="96"/>
                      <a:pt x="31" y="96"/>
                    </a:cubicBezTo>
                    <a:cubicBezTo>
                      <a:pt x="31" y="97"/>
                      <a:pt x="32" y="97"/>
                      <a:pt x="32" y="98"/>
                    </a:cubicBezTo>
                    <a:cubicBezTo>
                      <a:pt x="32" y="98"/>
                      <a:pt x="33" y="100"/>
                      <a:pt x="32" y="99"/>
                    </a:cubicBezTo>
                    <a:cubicBezTo>
                      <a:pt x="30" y="98"/>
                      <a:pt x="32" y="99"/>
                      <a:pt x="30" y="97"/>
                    </a:cubicBezTo>
                    <a:cubicBezTo>
                      <a:pt x="28" y="95"/>
                      <a:pt x="27" y="96"/>
                      <a:pt x="26" y="95"/>
                    </a:cubicBezTo>
                    <a:cubicBezTo>
                      <a:pt x="25" y="94"/>
                      <a:pt x="27" y="98"/>
                      <a:pt x="25" y="93"/>
                    </a:cubicBezTo>
                    <a:cubicBezTo>
                      <a:pt x="23" y="89"/>
                      <a:pt x="23" y="90"/>
                      <a:pt x="22" y="89"/>
                    </a:cubicBezTo>
                    <a:cubicBezTo>
                      <a:pt x="22" y="88"/>
                      <a:pt x="22" y="89"/>
                      <a:pt x="21" y="87"/>
                    </a:cubicBezTo>
                    <a:cubicBezTo>
                      <a:pt x="20" y="84"/>
                      <a:pt x="21" y="86"/>
                      <a:pt x="20" y="84"/>
                    </a:cubicBezTo>
                    <a:cubicBezTo>
                      <a:pt x="19" y="83"/>
                      <a:pt x="19" y="85"/>
                      <a:pt x="18" y="82"/>
                    </a:cubicBezTo>
                    <a:cubicBezTo>
                      <a:pt x="18" y="80"/>
                      <a:pt x="18" y="82"/>
                      <a:pt x="17" y="79"/>
                    </a:cubicBezTo>
                    <a:cubicBezTo>
                      <a:pt x="16" y="76"/>
                      <a:pt x="18" y="76"/>
                      <a:pt x="16" y="74"/>
                    </a:cubicBezTo>
                    <a:cubicBezTo>
                      <a:pt x="14" y="73"/>
                      <a:pt x="15" y="74"/>
                      <a:pt x="14" y="73"/>
                    </a:cubicBezTo>
                    <a:cubicBezTo>
                      <a:pt x="13" y="72"/>
                      <a:pt x="14" y="73"/>
                      <a:pt x="13" y="70"/>
                    </a:cubicBezTo>
                    <a:cubicBezTo>
                      <a:pt x="11" y="68"/>
                      <a:pt x="10" y="67"/>
                      <a:pt x="10" y="63"/>
                    </a:cubicBezTo>
                    <a:cubicBezTo>
                      <a:pt x="10" y="59"/>
                      <a:pt x="10" y="58"/>
                      <a:pt x="10" y="58"/>
                    </a:cubicBezTo>
                    <a:cubicBezTo>
                      <a:pt x="10" y="58"/>
                      <a:pt x="8" y="56"/>
                      <a:pt x="8" y="54"/>
                    </a:cubicBezTo>
                    <a:cubicBezTo>
                      <a:pt x="9" y="51"/>
                      <a:pt x="9" y="52"/>
                      <a:pt x="9" y="51"/>
                    </a:cubicBezTo>
                    <a:cubicBezTo>
                      <a:pt x="9" y="51"/>
                      <a:pt x="8" y="51"/>
                      <a:pt x="8" y="50"/>
                    </a:cubicBezTo>
                    <a:cubicBezTo>
                      <a:pt x="7" y="49"/>
                      <a:pt x="7" y="49"/>
                      <a:pt x="7" y="48"/>
                    </a:cubicBezTo>
                    <a:cubicBezTo>
                      <a:pt x="7" y="48"/>
                      <a:pt x="6" y="46"/>
                      <a:pt x="6" y="46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6" y="47"/>
                      <a:pt x="0" y="101"/>
                      <a:pt x="55" y="110"/>
                    </a:cubicBezTo>
                    <a:cubicBezTo>
                      <a:pt x="55" y="110"/>
                      <a:pt x="42" y="107"/>
                      <a:pt x="41" y="104"/>
                    </a:cubicBezTo>
                    <a:cubicBezTo>
                      <a:pt x="41" y="104"/>
                      <a:pt x="41" y="102"/>
                      <a:pt x="41" y="102"/>
                    </a:cubicBezTo>
                    <a:cubicBezTo>
                      <a:pt x="42" y="102"/>
                      <a:pt x="43" y="102"/>
                      <a:pt x="44" y="102"/>
                    </a:cubicBezTo>
                    <a:cubicBezTo>
                      <a:pt x="44" y="101"/>
                      <a:pt x="45" y="100"/>
                      <a:pt x="45" y="100"/>
                    </a:cubicBezTo>
                    <a:cubicBezTo>
                      <a:pt x="45" y="101"/>
                      <a:pt x="45" y="101"/>
                      <a:pt x="45" y="101"/>
                    </a:cubicBezTo>
                    <a:cubicBezTo>
                      <a:pt x="45" y="101"/>
                      <a:pt x="45" y="101"/>
                      <a:pt x="47" y="101"/>
                    </a:cubicBezTo>
                    <a:cubicBezTo>
                      <a:pt x="49" y="101"/>
                      <a:pt x="49" y="101"/>
                      <a:pt x="50" y="101"/>
                    </a:cubicBezTo>
                    <a:cubicBezTo>
                      <a:pt x="51" y="100"/>
                      <a:pt x="52" y="98"/>
                      <a:pt x="53" y="99"/>
                    </a:cubicBezTo>
                    <a:cubicBezTo>
                      <a:pt x="53" y="101"/>
                      <a:pt x="52" y="100"/>
                      <a:pt x="53" y="101"/>
                    </a:cubicBezTo>
                    <a:cubicBezTo>
                      <a:pt x="55" y="101"/>
                      <a:pt x="57" y="100"/>
                      <a:pt x="57" y="100"/>
                    </a:cubicBezTo>
                    <a:cubicBezTo>
                      <a:pt x="57" y="100"/>
                      <a:pt x="61" y="101"/>
                      <a:pt x="61" y="100"/>
                    </a:cubicBezTo>
                    <a:cubicBezTo>
                      <a:pt x="61" y="100"/>
                      <a:pt x="61" y="99"/>
                      <a:pt x="62" y="99"/>
                    </a:cubicBezTo>
                    <a:cubicBezTo>
                      <a:pt x="63" y="99"/>
                      <a:pt x="63" y="100"/>
                      <a:pt x="63" y="100"/>
                    </a:cubicBezTo>
                    <a:cubicBezTo>
                      <a:pt x="61" y="102"/>
                      <a:pt x="61" y="102"/>
                      <a:pt x="61" y="102"/>
                    </a:cubicBezTo>
                    <a:cubicBezTo>
                      <a:pt x="59" y="103"/>
                      <a:pt x="59" y="103"/>
                      <a:pt x="59" y="103"/>
                    </a:cubicBezTo>
                    <a:cubicBezTo>
                      <a:pt x="59" y="103"/>
                      <a:pt x="58" y="103"/>
                      <a:pt x="59" y="104"/>
                    </a:cubicBezTo>
                    <a:cubicBezTo>
                      <a:pt x="60" y="104"/>
                      <a:pt x="60" y="104"/>
                      <a:pt x="61" y="104"/>
                    </a:cubicBezTo>
                    <a:cubicBezTo>
                      <a:pt x="62" y="104"/>
                      <a:pt x="64" y="106"/>
                      <a:pt x="65" y="105"/>
                    </a:cubicBezTo>
                    <a:cubicBezTo>
                      <a:pt x="65" y="104"/>
                      <a:pt x="65" y="104"/>
                      <a:pt x="66" y="103"/>
                    </a:cubicBezTo>
                    <a:cubicBezTo>
                      <a:pt x="66" y="102"/>
                      <a:pt x="66" y="102"/>
                      <a:pt x="67" y="102"/>
                    </a:cubicBezTo>
                    <a:cubicBezTo>
                      <a:pt x="68" y="102"/>
                      <a:pt x="69" y="102"/>
                      <a:pt x="69" y="102"/>
                    </a:cubicBezTo>
                    <a:cubicBezTo>
                      <a:pt x="68" y="104"/>
                      <a:pt x="68" y="104"/>
                      <a:pt x="68" y="104"/>
                    </a:cubicBezTo>
                    <a:cubicBezTo>
                      <a:pt x="68" y="104"/>
                      <a:pt x="69" y="103"/>
                      <a:pt x="70" y="103"/>
                    </a:cubicBezTo>
                    <a:cubicBezTo>
                      <a:pt x="71" y="103"/>
                      <a:pt x="71" y="104"/>
                      <a:pt x="72" y="104"/>
                    </a:cubicBezTo>
                    <a:cubicBezTo>
                      <a:pt x="73" y="103"/>
                      <a:pt x="73" y="103"/>
                      <a:pt x="74" y="103"/>
                    </a:cubicBezTo>
                    <a:cubicBezTo>
                      <a:pt x="75" y="102"/>
                      <a:pt x="76" y="102"/>
                      <a:pt x="76" y="102"/>
                    </a:cubicBezTo>
                    <a:cubicBezTo>
                      <a:pt x="77" y="102"/>
                      <a:pt x="77" y="102"/>
                      <a:pt x="78" y="102"/>
                    </a:cubicBezTo>
                    <a:cubicBezTo>
                      <a:pt x="78" y="102"/>
                      <a:pt x="80" y="104"/>
                      <a:pt x="80" y="104"/>
                    </a:cubicBezTo>
                    <a:cubicBezTo>
                      <a:pt x="81" y="103"/>
                      <a:pt x="83" y="103"/>
                      <a:pt x="83" y="103"/>
                    </a:cubicBezTo>
                    <a:cubicBezTo>
                      <a:pt x="83" y="103"/>
                      <a:pt x="77" y="109"/>
                      <a:pt x="63" y="110"/>
                    </a:cubicBezTo>
                    <a:cubicBezTo>
                      <a:pt x="63" y="110"/>
                      <a:pt x="94" y="111"/>
                      <a:pt x="110" y="82"/>
                    </a:cubicBezTo>
                    <a:cubicBezTo>
                      <a:pt x="127" y="52"/>
                      <a:pt x="116" y="14"/>
                      <a:pt x="77" y="1"/>
                    </a:cubicBezTo>
                    <a:cubicBezTo>
                      <a:pt x="77" y="1"/>
                      <a:pt x="106" y="12"/>
                      <a:pt x="114" y="40"/>
                    </a:cubicBezTo>
                    <a:cubicBezTo>
                      <a:pt x="113" y="40"/>
                      <a:pt x="113" y="40"/>
                      <a:pt x="113" y="40"/>
                    </a:cubicBezTo>
                    <a:cubicBezTo>
                      <a:pt x="112" y="40"/>
                      <a:pt x="112" y="40"/>
                      <a:pt x="112" y="39"/>
                    </a:cubicBezTo>
                    <a:cubicBezTo>
                      <a:pt x="111" y="37"/>
                      <a:pt x="112" y="38"/>
                      <a:pt x="111" y="37"/>
                    </a:cubicBezTo>
                    <a:cubicBezTo>
                      <a:pt x="111" y="36"/>
                      <a:pt x="111" y="36"/>
                      <a:pt x="110" y="35"/>
                    </a:cubicBezTo>
                    <a:cubicBezTo>
                      <a:pt x="110" y="35"/>
                      <a:pt x="109" y="35"/>
                      <a:pt x="109" y="34"/>
                    </a:cubicBezTo>
                    <a:cubicBezTo>
                      <a:pt x="108" y="34"/>
                      <a:pt x="108" y="32"/>
                      <a:pt x="107" y="31"/>
                    </a:cubicBezTo>
                    <a:cubicBezTo>
                      <a:pt x="107" y="31"/>
                      <a:pt x="106" y="31"/>
                      <a:pt x="105" y="31"/>
                    </a:cubicBezTo>
                    <a:cubicBezTo>
                      <a:pt x="105" y="31"/>
                      <a:pt x="105" y="30"/>
                      <a:pt x="105" y="31"/>
                    </a:cubicBezTo>
                    <a:cubicBezTo>
                      <a:pt x="105" y="31"/>
                      <a:pt x="106" y="32"/>
                      <a:pt x="106" y="32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6" y="36"/>
                      <a:pt x="106" y="37"/>
                    </a:cubicBezTo>
                    <a:cubicBezTo>
                      <a:pt x="106" y="37"/>
                      <a:pt x="106" y="39"/>
                      <a:pt x="106" y="39"/>
                    </a:cubicBezTo>
                    <a:cubicBezTo>
                      <a:pt x="106" y="39"/>
                      <a:pt x="105" y="40"/>
                      <a:pt x="105" y="41"/>
                    </a:cubicBezTo>
                    <a:cubicBezTo>
                      <a:pt x="104" y="41"/>
                      <a:pt x="101" y="41"/>
                      <a:pt x="101" y="41"/>
                    </a:cubicBezTo>
                    <a:cubicBezTo>
                      <a:pt x="101" y="41"/>
                      <a:pt x="101" y="40"/>
                      <a:pt x="100" y="39"/>
                    </a:cubicBezTo>
                    <a:cubicBezTo>
                      <a:pt x="100" y="38"/>
                      <a:pt x="98" y="38"/>
                      <a:pt x="98" y="38"/>
                    </a:cubicBezTo>
                    <a:cubicBezTo>
                      <a:pt x="97" y="37"/>
                      <a:pt x="98" y="37"/>
                      <a:pt x="97" y="36"/>
                    </a:cubicBezTo>
                    <a:cubicBezTo>
                      <a:pt x="96" y="35"/>
                      <a:pt x="97" y="35"/>
                      <a:pt x="96" y="34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3" y="32"/>
                      <a:pt x="94" y="34"/>
                    </a:cubicBezTo>
                    <a:cubicBezTo>
                      <a:pt x="94" y="35"/>
                      <a:pt x="93" y="36"/>
                      <a:pt x="94" y="36"/>
                    </a:cubicBezTo>
                    <a:cubicBezTo>
                      <a:pt x="95" y="37"/>
                      <a:pt x="95" y="36"/>
                      <a:pt x="96" y="37"/>
                    </a:cubicBezTo>
                    <a:cubicBezTo>
                      <a:pt x="96" y="38"/>
                      <a:pt x="96" y="39"/>
                      <a:pt x="97" y="39"/>
                    </a:cubicBezTo>
                    <a:cubicBezTo>
                      <a:pt x="97" y="40"/>
                      <a:pt x="97" y="41"/>
                      <a:pt x="98" y="41"/>
                    </a:cubicBezTo>
                    <a:cubicBezTo>
                      <a:pt x="98" y="42"/>
                      <a:pt x="100" y="41"/>
                      <a:pt x="100" y="42"/>
                    </a:cubicBezTo>
                    <a:cubicBezTo>
                      <a:pt x="99" y="43"/>
                      <a:pt x="99" y="44"/>
                      <a:pt x="100" y="44"/>
                    </a:cubicBezTo>
                    <a:cubicBezTo>
                      <a:pt x="100" y="44"/>
                      <a:pt x="101" y="45"/>
                      <a:pt x="101" y="44"/>
                    </a:cubicBezTo>
                    <a:cubicBezTo>
                      <a:pt x="102" y="44"/>
                      <a:pt x="101" y="45"/>
                      <a:pt x="102" y="44"/>
                    </a:cubicBezTo>
                    <a:cubicBezTo>
                      <a:pt x="103" y="44"/>
                      <a:pt x="104" y="44"/>
                      <a:pt x="104" y="44"/>
                    </a:cubicBezTo>
                    <a:cubicBezTo>
                      <a:pt x="104" y="44"/>
                      <a:pt x="105" y="45"/>
                      <a:pt x="105" y="45"/>
                    </a:cubicBezTo>
                    <a:cubicBezTo>
                      <a:pt x="105" y="45"/>
                      <a:pt x="105" y="48"/>
                      <a:pt x="105" y="48"/>
                    </a:cubicBezTo>
                    <a:cubicBezTo>
                      <a:pt x="104" y="50"/>
                      <a:pt x="104" y="50"/>
                      <a:pt x="104" y="50"/>
                    </a:cubicBezTo>
                    <a:cubicBezTo>
                      <a:pt x="104" y="50"/>
                      <a:pt x="104" y="54"/>
                      <a:pt x="103" y="54"/>
                    </a:cubicBezTo>
                    <a:cubicBezTo>
                      <a:pt x="103" y="54"/>
                      <a:pt x="102" y="55"/>
                      <a:pt x="101" y="56"/>
                    </a:cubicBezTo>
                    <a:cubicBezTo>
                      <a:pt x="101" y="56"/>
                      <a:pt x="101" y="59"/>
                      <a:pt x="101" y="59"/>
                    </a:cubicBezTo>
                    <a:cubicBezTo>
                      <a:pt x="100" y="60"/>
                      <a:pt x="100" y="60"/>
                      <a:pt x="100" y="60"/>
                    </a:cubicBezTo>
                    <a:cubicBezTo>
                      <a:pt x="100" y="60"/>
                      <a:pt x="100" y="62"/>
                      <a:pt x="100" y="62"/>
                    </a:cubicBezTo>
                    <a:cubicBezTo>
                      <a:pt x="100" y="63"/>
                      <a:pt x="100" y="65"/>
                      <a:pt x="100" y="66"/>
                    </a:cubicBezTo>
                    <a:cubicBezTo>
                      <a:pt x="100" y="67"/>
                      <a:pt x="98" y="68"/>
                      <a:pt x="98" y="68"/>
                    </a:cubicBezTo>
                    <a:cubicBezTo>
                      <a:pt x="98" y="68"/>
                      <a:pt x="100" y="70"/>
                      <a:pt x="99" y="70"/>
                    </a:cubicBezTo>
                    <a:cubicBezTo>
                      <a:pt x="98" y="70"/>
                      <a:pt x="97" y="72"/>
                      <a:pt x="97" y="72"/>
                    </a:cubicBezTo>
                    <a:cubicBezTo>
                      <a:pt x="97" y="73"/>
                      <a:pt x="97" y="74"/>
                      <a:pt x="96" y="74"/>
                    </a:cubicBezTo>
                    <a:cubicBezTo>
                      <a:pt x="95" y="74"/>
                      <a:pt x="94" y="74"/>
                      <a:pt x="94" y="74"/>
                    </a:cubicBezTo>
                    <a:cubicBezTo>
                      <a:pt x="94" y="75"/>
                      <a:pt x="94" y="76"/>
                      <a:pt x="94" y="76"/>
                    </a:cubicBezTo>
                    <a:cubicBezTo>
                      <a:pt x="92" y="79"/>
                      <a:pt x="92" y="79"/>
                      <a:pt x="92" y="79"/>
                    </a:cubicBezTo>
                    <a:cubicBezTo>
                      <a:pt x="90" y="81"/>
                      <a:pt x="90" y="81"/>
                      <a:pt x="90" y="81"/>
                    </a:cubicBezTo>
                    <a:cubicBezTo>
                      <a:pt x="90" y="81"/>
                      <a:pt x="90" y="83"/>
                      <a:pt x="89" y="83"/>
                    </a:cubicBezTo>
                    <a:cubicBezTo>
                      <a:pt x="88" y="83"/>
                      <a:pt x="86" y="84"/>
                      <a:pt x="85" y="85"/>
                    </a:cubicBezTo>
                    <a:cubicBezTo>
                      <a:pt x="85" y="85"/>
                      <a:pt x="83" y="86"/>
                      <a:pt x="82" y="86"/>
                    </a:cubicBezTo>
                    <a:cubicBezTo>
                      <a:pt x="82" y="86"/>
                      <a:pt x="83" y="88"/>
                      <a:pt x="82" y="86"/>
                    </a:cubicBezTo>
                    <a:cubicBezTo>
                      <a:pt x="81" y="84"/>
                      <a:pt x="82" y="85"/>
                      <a:pt x="81" y="83"/>
                    </a:cubicBezTo>
                    <a:cubicBezTo>
                      <a:pt x="80" y="81"/>
                      <a:pt x="80" y="83"/>
                      <a:pt x="80" y="81"/>
                    </a:cubicBezTo>
                    <a:cubicBezTo>
                      <a:pt x="80" y="79"/>
                      <a:pt x="80" y="81"/>
                      <a:pt x="80" y="79"/>
                    </a:cubicBezTo>
                    <a:cubicBezTo>
                      <a:pt x="80" y="78"/>
                      <a:pt x="80" y="79"/>
                      <a:pt x="79" y="77"/>
                    </a:cubicBezTo>
                    <a:cubicBezTo>
                      <a:pt x="79" y="76"/>
                      <a:pt x="79" y="76"/>
                      <a:pt x="78" y="75"/>
                    </a:cubicBezTo>
                    <a:cubicBezTo>
                      <a:pt x="77" y="74"/>
                      <a:pt x="76" y="75"/>
                      <a:pt x="76" y="73"/>
                    </a:cubicBezTo>
                    <a:cubicBezTo>
                      <a:pt x="77" y="72"/>
                      <a:pt x="77" y="73"/>
                      <a:pt x="77" y="72"/>
                    </a:cubicBezTo>
                    <a:cubicBezTo>
                      <a:pt x="77" y="70"/>
                      <a:pt x="77" y="70"/>
                      <a:pt x="78" y="69"/>
                    </a:cubicBezTo>
                    <a:cubicBezTo>
                      <a:pt x="79" y="68"/>
                      <a:pt x="80" y="68"/>
                      <a:pt x="80" y="67"/>
                    </a:cubicBezTo>
                    <a:cubicBezTo>
                      <a:pt x="80" y="66"/>
                      <a:pt x="80" y="66"/>
                      <a:pt x="79" y="65"/>
                    </a:cubicBezTo>
                    <a:cubicBezTo>
                      <a:pt x="79" y="64"/>
                      <a:pt x="78" y="63"/>
                      <a:pt x="78" y="63"/>
                    </a:cubicBezTo>
                    <a:cubicBezTo>
                      <a:pt x="78" y="63"/>
                      <a:pt x="78" y="63"/>
                      <a:pt x="77" y="62"/>
                    </a:cubicBezTo>
                    <a:cubicBezTo>
                      <a:pt x="76" y="61"/>
                      <a:pt x="76" y="60"/>
                      <a:pt x="76" y="60"/>
                    </a:cubicBezTo>
                    <a:cubicBezTo>
                      <a:pt x="76" y="60"/>
                      <a:pt x="76" y="57"/>
                      <a:pt x="76" y="56"/>
                    </a:cubicBezTo>
                    <a:cubicBezTo>
                      <a:pt x="76" y="55"/>
                      <a:pt x="75" y="57"/>
                      <a:pt x="76" y="55"/>
                    </a:cubicBezTo>
                    <a:cubicBezTo>
                      <a:pt x="76" y="53"/>
                      <a:pt x="76" y="52"/>
                      <a:pt x="76" y="52"/>
                    </a:cubicBezTo>
                    <a:cubicBezTo>
                      <a:pt x="76" y="52"/>
                      <a:pt x="74" y="51"/>
                      <a:pt x="73" y="51"/>
                    </a:cubicBezTo>
                    <a:cubicBezTo>
                      <a:pt x="73" y="51"/>
                      <a:pt x="73" y="52"/>
                      <a:pt x="72" y="52"/>
                    </a:cubicBezTo>
                    <a:cubicBezTo>
                      <a:pt x="70" y="51"/>
                      <a:pt x="71" y="50"/>
                      <a:pt x="70" y="50"/>
                    </a:cubicBezTo>
                    <a:cubicBezTo>
                      <a:pt x="70" y="49"/>
                      <a:pt x="69" y="49"/>
                      <a:pt x="68" y="50"/>
                    </a:cubicBezTo>
                    <a:cubicBezTo>
                      <a:pt x="68" y="50"/>
                      <a:pt x="66" y="50"/>
                      <a:pt x="65" y="51"/>
                    </a:cubicBezTo>
                    <a:cubicBezTo>
                      <a:pt x="64" y="51"/>
                      <a:pt x="64" y="51"/>
                      <a:pt x="62" y="51"/>
                    </a:cubicBezTo>
                    <a:cubicBezTo>
                      <a:pt x="61" y="51"/>
                      <a:pt x="59" y="52"/>
                      <a:pt x="58" y="51"/>
                    </a:cubicBezTo>
                    <a:cubicBezTo>
                      <a:pt x="56" y="51"/>
                      <a:pt x="56" y="51"/>
                      <a:pt x="56" y="50"/>
                    </a:cubicBezTo>
                    <a:cubicBezTo>
                      <a:pt x="55" y="49"/>
                      <a:pt x="56" y="49"/>
                      <a:pt x="55" y="48"/>
                    </a:cubicBezTo>
                    <a:cubicBezTo>
                      <a:pt x="53" y="48"/>
                      <a:pt x="53" y="48"/>
                      <a:pt x="53" y="47"/>
                    </a:cubicBezTo>
                    <a:cubicBezTo>
                      <a:pt x="53" y="46"/>
                      <a:pt x="53" y="46"/>
                      <a:pt x="53" y="45"/>
                    </a:cubicBezTo>
                    <a:cubicBezTo>
                      <a:pt x="52" y="44"/>
                      <a:pt x="53" y="46"/>
                      <a:pt x="52" y="44"/>
                    </a:cubicBezTo>
                    <a:cubicBezTo>
                      <a:pt x="50" y="42"/>
                      <a:pt x="50" y="44"/>
                      <a:pt x="50" y="42"/>
                    </a:cubicBezTo>
                    <a:cubicBezTo>
                      <a:pt x="51" y="41"/>
                      <a:pt x="51" y="42"/>
                      <a:pt x="51" y="40"/>
                    </a:cubicBezTo>
                    <a:cubicBezTo>
                      <a:pt x="51" y="39"/>
                      <a:pt x="53" y="41"/>
                      <a:pt x="52" y="38"/>
                    </a:cubicBezTo>
                    <a:cubicBezTo>
                      <a:pt x="51" y="35"/>
                      <a:pt x="50" y="35"/>
                      <a:pt x="52" y="33"/>
                    </a:cubicBezTo>
                    <a:cubicBezTo>
                      <a:pt x="53" y="31"/>
                      <a:pt x="55" y="30"/>
                      <a:pt x="55" y="30"/>
                    </a:cubicBezTo>
                    <a:cubicBezTo>
                      <a:pt x="55" y="29"/>
                      <a:pt x="56" y="28"/>
                      <a:pt x="56" y="27"/>
                    </a:cubicBezTo>
                    <a:cubicBezTo>
                      <a:pt x="57" y="27"/>
                      <a:pt x="56" y="27"/>
                      <a:pt x="58" y="27"/>
                    </a:cubicBezTo>
                    <a:cubicBezTo>
                      <a:pt x="59" y="27"/>
                      <a:pt x="60" y="26"/>
                      <a:pt x="61" y="26"/>
                    </a:cubicBezTo>
                    <a:cubicBezTo>
                      <a:pt x="62" y="25"/>
                      <a:pt x="63" y="24"/>
                      <a:pt x="63" y="23"/>
                    </a:cubicBezTo>
                    <a:cubicBezTo>
                      <a:pt x="64" y="23"/>
                      <a:pt x="63" y="24"/>
                      <a:pt x="65" y="23"/>
                    </a:cubicBezTo>
                    <a:cubicBezTo>
                      <a:pt x="66" y="23"/>
                      <a:pt x="66" y="23"/>
                      <a:pt x="67" y="23"/>
                    </a:cubicBezTo>
                    <a:cubicBezTo>
                      <a:pt x="68" y="23"/>
                      <a:pt x="66" y="23"/>
                      <a:pt x="68" y="23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1" y="22"/>
                      <a:pt x="71" y="23"/>
                      <a:pt x="72" y="23"/>
                    </a:cubicBezTo>
                    <a:cubicBezTo>
                      <a:pt x="72" y="23"/>
                      <a:pt x="72" y="21"/>
                      <a:pt x="72" y="23"/>
                    </a:cubicBezTo>
                    <a:cubicBezTo>
                      <a:pt x="73" y="25"/>
                      <a:pt x="72" y="26"/>
                      <a:pt x="73" y="26"/>
                    </a:cubicBezTo>
                    <a:cubicBezTo>
                      <a:pt x="75" y="26"/>
                      <a:pt x="73" y="26"/>
                      <a:pt x="75" y="26"/>
                    </a:cubicBezTo>
                    <a:cubicBezTo>
                      <a:pt x="76" y="26"/>
                      <a:pt x="76" y="26"/>
                      <a:pt x="77" y="27"/>
                    </a:cubicBezTo>
                    <a:cubicBezTo>
                      <a:pt x="77" y="27"/>
                      <a:pt x="78" y="27"/>
                      <a:pt x="79" y="27"/>
                    </a:cubicBezTo>
                    <a:cubicBezTo>
                      <a:pt x="80" y="27"/>
                      <a:pt x="79" y="29"/>
                      <a:pt x="80" y="27"/>
                    </a:cubicBezTo>
                    <a:cubicBezTo>
                      <a:pt x="82" y="26"/>
                      <a:pt x="79" y="26"/>
                      <a:pt x="82" y="26"/>
                    </a:cubicBezTo>
                    <a:cubicBezTo>
                      <a:pt x="85" y="26"/>
                      <a:pt x="85" y="27"/>
                      <a:pt x="86" y="26"/>
                    </a:cubicBezTo>
                    <a:cubicBezTo>
                      <a:pt x="86" y="26"/>
                      <a:pt x="86" y="27"/>
                      <a:pt x="88" y="26"/>
                    </a:cubicBezTo>
                    <a:cubicBezTo>
                      <a:pt x="89" y="25"/>
                      <a:pt x="89" y="25"/>
                      <a:pt x="90" y="26"/>
                    </a:cubicBezTo>
                    <a:cubicBezTo>
                      <a:pt x="90" y="26"/>
                      <a:pt x="90" y="27"/>
                      <a:pt x="91" y="26"/>
                    </a:cubicBezTo>
                    <a:cubicBezTo>
                      <a:pt x="91" y="25"/>
                      <a:pt x="92" y="25"/>
                      <a:pt x="91" y="24"/>
                    </a:cubicBezTo>
                    <a:cubicBezTo>
                      <a:pt x="89" y="24"/>
                      <a:pt x="89" y="24"/>
                      <a:pt x="88" y="23"/>
                    </a:cubicBezTo>
                    <a:cubicBezTo>
                      <a:pt x="88" y="22"/>
                      <a:pt x="90" y="23"/>
                      <a:pt x="88" y="22"/>
                    </a:cubicBezTo>
                    <a:cubicBezTo>
                      <a:pt x="87" y="22"/>
                      <a:pt x="87" y="22"/>
                      <a:pt x="86" y="22"/>
                    </a:cubicBezTo>
                    <a:cubicBezTo>
                      <a:pt x="84" y="21"/>
                      <a:pt x="83" y="23"/>
                      <a:pt x="83" y="22"/>
                    </a:cubicBezTo>
                    <a:cubicBezTo>
                      <a:pt x="83" y="21"/>
                      <a:pt x="80" y="23"/>
                      <a:pt x="83" y="21"/>
                    </a:cubicBezTo>
                    <a:cubicBezTo>
                      <a:pt x="85" y="19"/>
                      <a:pt x="84" y="18"/>
                      <a:pt x="85" y="18"/>
                    </a:cubicBezTo>
                    <a:cubicBezTo>
                      <a:pt x="87" y="19"/>
                      <a:pt x="86" y="20"/>
                      <a:pt x="87" y="19"/>
                    </a:cubicBezTo>
                    <a:cubicBezTo>
                      <a:pt x="88" y="18"/>
                      <a:pt x="90" y="18"/>
                      <a:pt x="88" y="17"/>
                    </a:cubicBezTo>
                    <a:cubicBezTo>
                      <a:pt x="86" y="16"/>
                      <a:pt x="88" y="16"/>
                      <a:pt x="86" y="15"/>
                    </a:cubicBezTo>
                    <a:cubicBezTo>
                      <a:pt x="84" y="14"/>
                      <a:pt x="83" y="18"/>
                      <a:pt x="82" y="18"/>
                    </a:cubicBezTo>
                    <a:cubicBezTo>
                      <a:pt x="81" y="17"/>
                      <a:pt x="81" y="17"/>
                      <a:pt x="80" y="17"/>
                    </a:cubicBezTo>
                    <a:cubicBezTo>
                      <a:pt x="80" y="17"/>
                      <a:pt x="80" y="19"/>
                      <a:pt x="80" y="20"/>
                    </a:cubicBezTo>
                    <a:cubicBezTo>
                      <a:pt x="79" y="21"/>
                      <a:pt x="80" y="21"/>
                      <a:pt x="79" y="20"/>
                    </a:cubicBezTo>
                    <a:cubicBezTo>
                      <a:pt x="77" y="20"/>
                      <a:pt x="81" y="20"/>
                      <a:pt x="77" y="18"/>
                    </a:cubicBezTo>
                    <a:cubicBezTo>
                      <a:pt x="73" y="17"/>
                      <a:pt x="72" y="17"/>
                      <a:pt x="71" y="18"/>
                    </a:cubicBezTo>
                    <a:cubicBezTo>
                      <a:pt x="71" y="18"/>
                      <a:pt x="70" y="18"/>
                      <a:pt x="70" y="19"/>
                    </a:cubicBezTo>
                    <a:cubicBezTo>
                      <a:pt x="69" y="19"/>
                      <a:pt x="71" y="20"/>
                      <a:pt x="69" y="19"/>
                    </a:cubicBezTo>
                    <a:cubicBezTo>
                      <a:pt x="68" y="18"/>
                      <a:pt x="66" y="20"/>
                      <a:pt x="66" y="20"/>
                    </a:cubicBezTo>
                    <a:cubicBezTo>
                      <a:pt x="66" y="20"/>
                      <a:pt x="66" y="19"/>
                      <a:pt x="65" y="20"/>
                    </a:cubicBezTo>
                    <a:cubicBezTo>
                      <a:pt x="64" y="20"/>
                      <a:pt x="63" y="21"/>
                      <a:pt x="62" y="21"/>
                    </a:cubicBezTo>
                    <a:cubicBezTo>
                      <a:pt x="61" y="20"/>
                      <a:pt x="60" y="21"/>
                      <a:pt x="61" y="19"/>
                    </a:cubicBezTo>
                    <a:cubicBezTo>
                      <a:pt x="63" y="17"/>
                      <a:pt x="62" y="18"/>
                      <a:pt x="64" y="17"/>
                    </a:cubicBezTo>
                    <a:cubicBezTo>
                      <a:pt x="66" y="16"/>
                      <a:pt x="69" y="16"/>
                      <a:pt x="66" y="16"/>
                    </a:cubicBezTo>
                    <a:cubicBezTo>
                      <a:pt x="63" y="15"/>
                      <a:pt x="68" y="15"/>
                      <a:pt x="64" y="13"/>
                    </a:cubicBezTo>
                    <a:cubicBezTo>
                      <a:pt x="60" y="11"/>
                      <a:pt x="60" y="14"/>
                      <a:pt x="60" y="11"/>
                    </a:cubicBezTo>
                    <a:cubicBezTo>
                      <a:pt x="61" y="9"/>
                      <a:pt x="60" y="9"/>
                      <a:pt x="59" y="9"/>
                    </a:cubicBezTo>
                    <a:cubicBezTo>
                      <a:pt x="59" y="9"/>
                      <a:pt x="56" y="10"/>
                      <a:pt x="55" y="10"/>
                    </a:cubicBezTo>
                    <a:cubicBezTo>
                      <a:pt x="54" y="10"/>
                      <a:pt x="55" y="11"/>
                      <a:pt x="54" y="10"/>
                    </a:cubicBezTo>
                    <a:cubicBezTo>
                      <a:pt x="52" y="9"/>
                      <a:pt x="51" y="10"/>
                      <a:pt x="52" y="9"/>
                    </a:cubicBezTo>
                    <a:cubicBezTo>
                      <a:pt x="53" y="7"/>
                      <a:pt x="53" y="7"/>
                      <a:pt x="54" y="6"/>
                    </a:cubicBezTo>
                    <a:cubicBezTo>
                      <a:pt x="55" y="5"/>
                      <a:pt x="55" y="2"/>
                      <a:pt x="57" y="3"/>
                    </a:cubicBezTo>
                    <a:cubicBezTo>
                      <a:pt x="60" y="4"/>
                      <a:pt x="59" y="4"/>
                      <a:pt x="61" y="4"/>
                    </a:cubicBezTo>
                    <a:cubicBezTo>
                      <a:pt x="63" y="4"/>
                      <a:pt x="64" y="4"/>
                      <a:pt x="64" y="3"/>
                    </a:cubicBezTo>
                    <a:cubicBezTo>
                      <a:pt x="64" y="3"/>
                      <a:pt x="62" y="2"/>
                      <a:pt x="62" y="2"/>
                    </a:cubicBezTo>
                    <a:cubicBezTo>
                      <a:pt x="62" y="2"/>
                      <a:pt x="61" y="2"/>
                      <a:pt x="61" y="2"/>
                    </a:cubicBezTo>
                    <a:cubicBezTo>
                      <a:pt x="61" y="1"/>
                      <a:pt x="62" y="0"/>
                      <a:pt x="62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54" y="0"/>
                      <a:pt x="5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5" name="Freeform 3769"/>
              <p:cNvSpPr>
                <a:spLocks/>
              </p:cNvSpPr>
              <p:nvPr/>
            </p:nvSpPr>
            <p:spPr bwMode="auto">
              <a:xfrm>
                <a:off x="8374565" y="4646548"/>
                <a:ext cx="110687" cy="128296"/>
              </a:xfrm>
              <a:custGeom>
                <a:avLst/>
                <a:gdLst>
                  <a:gd name="T0" fmla="*/ 26 w 37"/>
                  <a:gd name="T1" fmla="*/ 2 h 43"/>
                  <a:gd name="T2" fmla="*/ 26 w 37"/>
                  <a:gd name="T3" fmla="*/ 16 h 43"/>
                  <a:gd name="T4" fmla="*/ 15 w 37"/>
                  <a:gd name="T5" fmla="*/ 25 h 43"/>
                  <a:gd name="T6" fmla="*/ 1 w 37"/>
                  <a:gd name="T7" fmla="*/ 35 h 43"/>
                  <a:gd name="T8" fmla="*/ 37 w 37"/>
                  <a:gd name="T9" fmla="*/ 43 h 43"/>
                  <a:gd name="T10" fmla="*/ 37 w 37"/>
                  <a:gd name="T11" fmla="*/ 0 h 43"/>
                  <a:gd name="T12" fmla="*/ 26 w 37"/>
                  <a:gd name="T13" fmla="*/ 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43">
                    <a:moveTo>
                      <a:pt x="26" y="2"/>
                    </a:moveTo>
                    <a:cubicBezTo>
                      <a:pt x="26" y="16"/>
                      <a:pt x="26" y="16"/>
                      <a:pt x="26" y="16"/>
                    </a:cubicBezTo>
                    <a:cubicBezTo>
                      <a:pt x="26" y="16"/>
                      <a:pt x="22" y="22"/>
                      <a:pt x="15" y="25"/>
                    </a:cubicBezTo>
                    <a:cubicBezTo>
                      <a:pt x="7" y="27"/>
                      <a:pt x="0" y="31"/>
                      <a:pt x="1" y="35"/>
                    </a:cubicBezTo>
                    <a:cubicBezTo>
                      <a:pt x="2" y="39"/>
                      <a:pt x="11" y="43"/>
                      <a:pt x="37" y="43"/>
                    </a:cubicBezTo>
                    <a:cubicBezTo>
                      <a:pt x="37" y="0"/>
                      <a:pt x="37" y="0"/>
                      <a:pt x="37" y="0"/>
                    </a:cubicBezTo>
                    <a:lnTo>
                      <a:pt x="26" y="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6" name="Freeform 3770"/>
              <p:cNvSpPr>
                <a:spLocks/>
              </p:cNvSpPr>
              <p:nvPr/>
            </p:nvSpPr>
            <p:spPr bwMode="auto">
              <a:xfrm>
                <a:off x="8472672" y="4646548"/>
                <a:ext cx="101882" cy="128296"/>
              </a:xfrm>
              <a:custGeom>
                <a:avLst/>
                <a:gdLst>
                  <a:gd name="T0" fmla="*/ 8 w 34"/>
                  <a:gd name="T1" fmla="*/ 2 h 43"/>
                  <a:gd name="T2" fmla="*/ 8 w 34"/>
                  <a:gd name="T3" fmla="*/ 16 h 43"/>
                  <a:gd name="T4" fmla="*/ 18 w 34"/>
                  <a:gd name="T5" fmla="*/ 25 h 43"/>
                  <a:gd name="T6" fmla="*/ 34 w 34"/>
                  <a:gd name="T7" fmla="*/ 35 h 43"/>
                  <a:gd name="T8" fmla="*/ 0 w 34"/>
                  <a:gd name="T9" fmla="*/ 43 h 43"/>
                  <a:gd name="T10" fmla="*/ 0 w 34"/>
                  <a:gd name="T11" fmla="*/ 0 h 43"/>
                  <a:gd name="T12" fmla="*/ 8 w 34"/>
                  <a:gd name="T13" fmla="*/ 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43">
                    <a:moveTo>
                      <a:pt x="8" y="2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10" y="22"/>
                      <a:pt x="18" y="25"/>
                    </a:cubicBezTo>
                    <a:cubicBezTo>
                      <a:pt x="25" y="27"/>
                      <a:pt x="34" y="31"/>
                      <a:pt x="34" y="35"/>
                    </a:cubicBezTo>
                    <a:cubicBezTo>
                      <a:pt x="33" y="39"/>
                      <a:pt x="19" y="43"/>
                      <a:pt x="0" y="4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8" y="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7" name="Freeform 3771"/>
              <p:cNvSpPr>
                <a:spLocks/>
              </p:cNvSpPr>
              <p:nvPr/>
            </p:nvSpPr>
            <p:spPr bwMode="auto">
              <a:xfrm>
                <a:off x="8291548" y="4274238"/>
                <a:ext cx="381114" cy="384887"/>
              </a:xfrm>
              <a:custGeom>
                <a:avLst/>
                <a:gdLst>
                  <a:gd name="T0" fmla="*/ 94 w 128"/>
                  <a:gd name="T1" fmla="*/ 7 h 129"/>
                  <a:gd name="T2" fmla="*/ 120 w 128"/>
                  <a:gd name="T3" fmla="*/ 58 h 129"/>
                  <a:gd name="T4" fmla="*/ 57 w 128"/>
                  <a:gd name="T5" fmla="*/ 121 h 129"/>
                  <a:gd name="T6" fmla="*/ 7 w 128"/>
                  <a:gd name="T7" fmla="*/ 96 h 129"/>
                  <a:gd name="T8" fmla="*/ 0 w 128"/>
                  <a:gd name="T9" fmla="*/ 101 h 129"/>
                  <a:gd name="T10" fmla="*/ 57 w 128"/>
                  <a:gd name="T11" fmla="*/ 129 h 129"/>
                  <a:gd name="T12" fmla="*/ 128 w 128"/>
                  <a:gd name="T13" fmla="*/ 58 h 129"/>
                  <a:gd name="T14" fmla="*/ 99 w 128"/>
                  <a:gd name="T15" fmla="*/ 0 h 129"/>
                  <a:gd name="T16" fmla="*/ 94 w 128"/>
                  <a:gd name="T17" fmla="*/ 7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8" h="129">
                    <a:moveTo>
                      <a:pt x="94" y="7"/>
                    </a:moveTo>
                    <a:cubicBezTo>
                      <a:pt x="110" y="18"/>
                      <a:pt x="120" y="37"/>
                      <a:pt x="120" y="58"/>
                    </a:cubicBezTo>
                    <a:cubicBezTo>
                      <a:pt x="120" y="93"/>
                      <a:pt x="92" y="121"/>
                      <a:pt x="57" y="121"/>
                    </a:cubicBezTo>
                    <a:cubicBezTo>
                      <a:pt x="37" y="121"/>
                      <a:pt x="18" y="111"/>
                      <a:pt x="7" y="96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13" y="118"/>
                      <a:pt x="34" y="129"/>
                      <a:pt x="57" y="129"/>
                    </a:cubicBezTo>
                    <a:cubicBezTo>
                      <a:pt x="97" y="129"/>
                      <a:pt x="128" y="97"/>
                      <a:pt x="128" y="58"/>
                    </a:cubicBezTo>
                    <a:cubicBezTo>
                      <a:pt x="128" y="34"/>
                      <a:pt x="117" y="13"/>
                      <a:pt x="99" y="0"/>
                    </a:cubicBezTo>
                    <a:lnTo>
                      <a:pt x="94" y="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8" name="Freeform 3772"/>
              <p:cNvSpPr>
                <a:spLocks noEditPoints="1"/>
              </p:cNvSpPr>
              <p:nvPr/>
            </p:nvSpPr>
            <p:spPr bwMode="auto">
              <a:xfrm>
                <a:off x="8294064" y="4284301"/>
                <a:ext cx="339606" cy="335833"/>
              </a:xfrm>
              <a:custGeom>
                <a:avLst/>
                <a:gdLst>
                  <a:gd name="T0" fmla="*/ 57 w 114"/>
                  <a:gd name="T1" fmla="*/ 0 h 113"/>
                  <a:gd name="T2" fmla="*/ 0 w 114"/>
                  <a:gd name="T3" fmla="*/ 56 h 113"/>
                  <a:gd name="T4" fmla="*/ 57 w 114"/>
                  <a:gd name="T5" fmla="*/ 113 h 113"/>
                  <a:gd name="T6" fmla="*/ 114 w 114"/>
                  <a:gd name="T7" fmla="*/ 56 h 113"/>
                  <a:gd name="T8" fmla="*/ 57 w 114"/>
                  <a:gd name="T9" fmla="*/ 0 h 113"/>
                  <a:gd name="T10" fmla="*/ 57 w 114"/>
                  <a:gd name="T11" fmla="*/ 110 h 113"/>
                  <a:gd name="T12" fmla="*/ 3 w 114"/>
                  <a:gd name="T13" fmla="*/ 56 h 113"/>
                  <a:gd name="T14" fmla="*/ 57 w 114"/>
                  <a:gd name="T15" fmla="*/ 2 h 113"/>
                  <a:gd name="T16" fmla="*/ 111 w 114"/>
                  <a:gd name="T17" fmla="*/ 56 h 113"/>
                  <a:gd name="T18" fmla="*/ 57 w 114"/>
                  <a:gd name="T19" fmla="*/ 11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4" h="113">
                    <a:moveTo>
                      <a:pt x="57" y="0"/>
                    </a:moveTo>
                    <a:cubicBezTo>
                      <a:pt x="26" y="0"/>
                      <a:pt x="0" y="25"/>
                      <a:pt x="0" y="56"/>
                    </a:cubicBezTo>
                    <a:cubicBezTo>
                      <a:pt x="0" y="87"/>
                      <a:pt x="26" y="113"/>
                      <a:pt x="57" y="113"/>
                    </a:cubicBezTo>
                    <a:cubicBezTo>
                      <a:pt x="88" y="113"/>
                      <a:pt x="114" y="87"/>
                      <a:pt x="114" y="56"/>
                    </a:cubicBezTo>
                    <a:cubicBezTo>
                      <a:pt x="114" y="25"/>
                      <a:pt x="88" y="0"/>
                      <a:pt x="57" y="0"/>
                    </a:cubicBezTo>
                    <a:close/>
                    <a:moveTo>
                      <a:pt x="57" y="110"/>
                    </a:moveTo>
                    <a:cubicBezTo>
                      <a:pt x="27" y="110"/>
                      <a:pt x="3" y="86"/>
                      <a:pt x="3" y="56"/>
                    </a:cubicBezTo>
                    <a:cubicBezTo>
                      <a:pt x="3" y="26"/>
                      <a:pt x="27" y="2"/>
                      <a:pt x="57" y="2"/>
                    </a:cubicBezTo>
                    <a:cubicBezTo>
                      <a:pt x="87" y="2"/>
                      <a:pt x="111" y="26"/>
                      <a:pt x="111" y="56"/>
                    </a:cubicBezTo>
                    <a:cubicBezTo>
                      <a:pt x="111" y="86"/>
                      <a:pt x="87" y="110"/>
                      <a:pt x="57" y="11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9" name="Freeform 3773"/>
              <p:cNvSpPr>
                <a:spLocks/>
              </p:cNvSpPr>
              <p:nvPr/>
            </p:nvSpPr>
            <p:spPr bwMode="auto">
              <a:xfrm>
                <a:off x="8285261" y="4289332"/>
                <a:ext cx="378597" cy="330800"/>
              </a:xfrm>
              <a:custGeom>
                <a:avLst/>
                <a:gdLst>
                  <a:gd name="T0" fmla="*/ 37 w 127"/>
                  <a:gd name="T1" fmla="*/ 8 h 111"/>
                  <a:gd name="T2" fmla="*/ 35 w 127"/>
                  <a:gd name="T3" fmla="*/ 13 h 111"/>
                  <a:gd name="T4" fmla="*/ 32 w 127"/>
                  <a:gd name="T5" fmla="*/ 16 h 111"/>
                  <a:gd name="T6" fmla="*/ 30 w 127"/>
                  <a:gd name="T7" fmla="*/ 14 h 111"/>
                  <a:gd name="T8" fmla="*/ 30 w 127"/>
                  <a:gd name="T9" fmla="*/ 18 h 111"/>
                  <a:gd name="T10" fmla="*/ 24 w 127"/>
                  <a:gd name="T11" fmla="*/ 19 h 111"/>
                  <a:gd name="T12" fmla="*/ 20 w 127"/>
                  <a:gd name="T13" fmla="*/ 23 h 111"/>
                  <a:gd name="T14" fmla="*/ 16 w 127"/>
                  <a:gd name="T15" fmla="*/ 30 h 111"/>
                  <a:gd name="T16" fmla="*/ 12 w 127"/>
                  <a:gd name="T17" fmla="*/ 34 h 111"/>
                  <a:gd name="T18" fmla="*/ 15 w 127"/>
                  <a:gd name="T19" fmla="*/ 37 h 111"/>
                  <a:gd name="T20" fmla="*/ 16 w 127"/>
                  <a:gd name="T21" fmla="*/ 39 h 111"/>
                  <a:gd name="T22" fmla="*/ 13 w 127"/>
                  <a:gd name="T23" fmla="*/ 36 h 111"/>
                  <a:gd name="T24" fmla="*/ 11 w 127"/>
                  <a:gd name="T25" fmla="*/ 33 h 111"/>
                  <a:gd name="T26" fmla="*/ 10 w 127"/>
                  <a:gd name="T27" fmla="*/ 38 h 111"/>
                  <a:gd name="T28" fmla="*/ 10 w 127"/>
                  <a:gd name="T29" fmla="*/ 46 h 111"/>
                  <a:gd name="T30" fmla="*/ 14 w 127"/>
                  <a:gd name="T31" fmla="*/ 44 h 111"/>
                  <a:gd name="T32" fmla="*/ 18 w 127"/>
                  <a:gd name="T33" fmla="*/ 49 h 111"/>
                  <a:gd name="T34" fmla="*/ 23 w 127"/>
                  <a:gd name="T35" fmla="*/ 54 h 111"/>
                  <a:gd name="T36" fmla="*/ 28 w 127"/>
                  <a:gd name="T37" fmla="*/ 59 h 111"/>
                  <a:gd name="T38" fmla="*/ 35 w 127"/>
                  <a:gd name="T39" fmla="*/ 65 h 111"/>
                  <a:gd name="T40" fmla="*/ 33 w 127"/>
                  <a:gd name="T41" fmla="*/ 75 h 111"/>
                  <a:gd name="T42" fmla="*/ 28 w 127"/>
                  <a:gd name="T43" fmla="*/ 86 h 111"/>
                  <a:gd name="T44" fmla="*/ 29 w 127"/>
                  <a:gd name="T45" fmla="*/ 94 h 111"/>
                  <a:gd name="T46" fmla="*/ 26 w 127"/>
                  <a:gd name="T47" fmla="*/ 95 h 111"/>
                  <a:gd name="T48" fmla="*/ 18 w 127"/>
                  <a:gd name="T49" fmla="*/ 82 h 111"/>
                  <a:gd name="T50" fmla="*/ 10 w 127"/>
                  <a:gd name="T51" fmla="*/ 63 h 111"/>
                  <a:gd name="T52" fmla="*/ 7 w 127"/>
                  <a:gd name="T53" fmla="*/ 48 h 111"/>
                  <a:gd name="T54" fmla="*/ 41 w 127"/>
                  <a:gd name="T55" fmla="*/ 102 h 111"/>
                  <a:gd name="T56" fmla="*/ 50 w 127"/>
                  <a:gd name="T57" fmla="*/ 101 h 111"/>
                  <a:gd name="T58" fmla="*/ 62 w 127"/>
                  <a:gd name="T59" fmla="*/ 99 h 111"/>
                  <a:gd name="T60" fmla="*/ 61 w 127"/>
                  <a:gd name="T61" fmla="*/ 104 h 111"/>
                  <a:gd name="T62" fmla="*/ 68 w 127"/>
                  <a:gd name="T63" fmla="*/ 104 h 111"/>
                  <a:gd name="T64" fmla="*/ 78 w 127"/>
                  <a:gd name="T65" fmla="*/ 102 h 111"/>
                  <a:gd name="T66" fmla="*/ 77 w 127"/>
                  <a:gd name="T67" fmla="*/ 1 h 111"/>
                  <a:gd name="T68" fmla="*/ 110 w 127"/>
                  <a:gd name="T69" fmla="*/ 35 h 111"/>
                  <a:gd name="T70" fmla="*/ 106 w 127"/>
                  <a:gd name="T71" fmla="*/ 32 h 111"/>
                  <a:gd name="T72" fmla="*/ 101 w 127"/>
                  <a:gd name="T73" fmla="*/ 41 h 111"/>
                  <a:gd name="T74" fmla="*/ 95 w 127"/>
                  <a:gd name="T75" fmla="*/ 33 h 111"/>
                  <a:gd name="T76" fmla="*/ 98 w 127"/>
                  <a:gd name="T77" fmla="*/ 41 h 111"/>
                  <a:gd name="T78" fmla="*/ 104 w 127"/>
                  <a:gd name="T79" fmla="*/ 44 h 111"/>
                  <a:gd name="T80" fmla="*/ 101 w 127"/>
                  <a:gd name="T81" fmla="*/ 56 h 111"/>
                  <a:gd name="T82" fmla="*/ 98 w 127"/>
                  <a:gd name="T83" fmla="*/ 68 h 111"/>
                  <a:gd name="T84" fmla="*/ 94 w 127"/>
                  <a:gd name="T85" fmla="*/ 76 h 111"/>
                  <a:gd name="T86" fmla="*/ 82 w 127"/>
                  <a:gd name="T87" fmla="*/ 86 h 111"/>
                  <a:gd name="T88" fmla="*/ 79 w 127"/>
                  <a:gd name="T89" fmla="*/ 77 h 111"/>
                  <a:gd name="T90" fmla="*/ 80 w 127"/>
                  <a:gd name="T91" fmla="*/ 67 h 111"/>
                  <a:gd name="T92" fmla="*/ 76 w 127"/>
                  <a:gd name="T93" fmla="*/ 56 h 111"/>
                  <a:gd name="T94" fmla="*/ 70 w 127"/>
                  <a:gd name="T95" fmla="*/ 50 h 111"/>
                  <a:gd name="T96" fmla="*/ 56 w 127"/>
                  <a:gd name="T97" fmla="*/ 50 h 111"/>
                  <a:gd name="T98" fmla="*/ 50 w 127"/>
                  <a:gd name="T99" fmla="*/ 42 h 111"/>
                  <a:gd name="T100" fmla="*/ 56 w 127"/>
                  <a:gd name="T101" fmla="*/ 27 h 111"/>
                  <a:gd name="T102" fmla="*/ 67 w 127"/>
                  <a:gd name="T103" fmla="*/ 23 h 111"/>
                  <a:gd name="T104" fmla="*/ 73 w 127"/>
                  <a:gd name="T105" fmla="*/ 26 h 111"/>
                  <a:gd name="T106" fmla="*/ 82 w 127"/>
                  <a:gd name="T107" fmla="*/ 26 h 111"/>
                  <a:gd name="T108" fmla="*/ 91 w 127"/>
                  <a:gd name="T109" fmla="*/ 24 h 111"/>
                  <a:gd name="T110" fmla="*/ 83 w 127"/>
                  <a:gd name="T111" fmla="*/ 21 h 111"/>
                  <a:gd name="T112" fmla="*/ 82 w 127"/>
                  <a:gd name="T113" fmla="*/ 18 h 111"/>
                  <a:gd name="T114" fmla="*/ 71 w 127"/>
                  <a:gd name="T115" fmla="*/ 18 h 111"/>
                  <a:gd name="T116" fmla="*/ 62 w 127"/>
                  <a:gd name="T117" fmla="*/ 21 h 111"/>
                  <a:gd name="T118" fmla="*/ 60 w 127"/>
                  <a:gd name="T119" fmla="*/ 11 h 111"/>
                  <a:gd name="T120" fmla="*/ 54 w 127"/>
                  <a:gd name="T121" fmla="*/ 6 h 111"/>
                  <a:gd name="T122" fmla="*/ 61 w 127"/>
                  <a:gd name="T123" fmla="*/ 2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7" h="111">
                    <a:moveTo>
                      <a:pt x="52" y="0"/>
                    </a:moveTo>
                    <a:cubicBezTo>
                      <a:pt x="52" y="0"/>
                      <a:pt x="33" y="3"/>
                      <a:pt x="20" y="17"/>
                    </a:cubicBezTo>
                    <a:cubicBezTo>
                      <a:pt x="20" y="17"/>
                      <a:pt x="30" y="7"/>
                      <a:pt x="36" y="7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9"/>
                      <a:pt x="36" y="10"/>
                      <a:pt x="36" y="10"/>
                    </a:cubicBezTo>
                    <a:cubicBezTo>
                      <a:pt x="36" y="10"/>
                      <a:pt x="36" y="11"/>
                      <a:pt x="36" y="11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36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5" y="13"/>
                      <a:pt x="35" y="14"/>
                      <a:pt x="35" y="14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3" y="16"/>
                      <a:pt x="32" y="16"/>
                    </a:cubicBezTo>
                    <a:cubicBezTo>
                      <a:pt x="32" y="16"/>
                      <a:pt x="32" y="15"/>
                      <a:pt x="32" y="15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2" y="14"/>
                      <a:pt x="32" y="13"/>
                      <a:pt x="32" y="13"/>
                    </a:cubicBezTo>
                    <a:cubicBezTo>
                      <a:pt x="31" y="13"/>
                      <a:pt x="30" y="14"/>
                      <a:pt x="30" y="14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9" y="15"/>
                      <a:pt x="29" y="16"/>
                      <a:pt x="29" y="16"/>
                    </a:cubicBezTo>
                    <a:cubicBezTo>
                      <a:pt x="29" y="16"/>
                      <a:pt x="30" y="16"/>
                      <a:pt x="30" y="16"/>
                    </a:cubicBezTo>
                    <a:cubicBezTo>
                      <a:pt x="30" y="16"/>
                      <a:pt x="30" y="17"/>
                      <a:pt x="30" y="17"/>
                    </a:cubicBezTo>
                    <a:cubicBezTo>
                      <a:pt x="30" y="17"/>
                      <a:pt x="30" y="18"/>
                      <a:pt x="30" y="18"/>
                    </a:cubicBezTo>
                    <a:cubicBezTo>
                      <a:pt x="30" y="18"/>
                      <a:pt x="29" y="18"/>
                      <a:pt x="29" y="18"/>
                    </a:cubicBezTo>
                    <a:cubicBezTo>
                      <a:pt x="28" y="18"/>
                      <a:pt x="28" y="18"/>
                      <a:pt x="27" y="18"/>
                    </a:cubicBezTo>
                    <a:cubicBezTo>
                      <a:pt x="27" y="18"/>
                      <a:pt x="26" y="17"/>
                      <a:pt x="26" y="18"/>
                    </a:cubicBezTo>
                    <a:cubicBezTo>
                      <a:pt x="26" y="18"/>
                      <a:pt x="26" y="18"/>
                      <a:pt x="25" y="18"/>
                    </a:cubicBezTo>
                    <a:cubicBezTo>
                      <a:pt x="25" y="18"/>
                      <a:pt x="24" y="19"/>
                      <a:pt x="24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20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2" y="21"/>
                    </a:cubicBezTo>
                    <a:cubicBezTo>
                      <a:pt x="21" y="21"/>
                      <a:pt x="21" y="22"/>
                      <a:pt x="21" y="22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19" y="24"/>
                    </a:cubicBezTo>
                    <a:cubicBezTo>
                      <a:pt x="19" y="24"/>
                      <a:pt x="17" y="25"/>
                      <a:pt x="17" y="25"/>
                    </a:cubicBezTo>
                    <a:cubicBezTo>
                      <a:pt x="17" y="25"/>
                      <a:pt x="17" y="26"/>
                      <a:pt x="16" y="27"/>
                    </a:cubicBezTo>
                    <a:cubicBezTo>
                      <a:pt x="16" y="27"/>
                      <a:pt x="16" y="28"/>
                      <a:pt x="16" y="28"/>
                    </a:cubicBezTo>
                    <a:cubicBezTo>
                      <a:pt x="16" y="28"/>
                      <a:pt x="16" y="29"/>
                      <a:pt x="16" y="30"/>
                    </a:cubicBezTo>
                    <a:cubicBezTo>
                      <a:pt x="15" y="30"/>
                      <a:pt x="15" y="31"/>
                      <a:pt x="15" y="31"/>
                    </a:cubicBezTo>
                    <a:cubicBezTo>
                      <a:pt x="15" y="31"/>
                      <a:pt x="14" y="32"/>
                      <a:pt x="14" y="32"/>
                    </a:cubicBezTo>
                    <a:cubicBezTo>
                      <a:pt x="14" y="32"/>
                      <a:pt x="13" y="32"/>
                      <a:pt x="12" y="32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3" y="34"/>
                      <a:pt x="13" y="34"/>
                      <a:pt x="13" y="34"/>
                    </a:cubicBezTo>
                    <a:cubicBezTo>
                      <a:pt x="13" y="34"/>
                      <a:pt x="13" y="35"/>
                      <a:pt x="13" y="35"/>
                    </a:cubicBezTo>
                    <a:cubicBezTo>
                      <a:pt x="13" y="36"/>
                      <a:pt x="13" y="37"/>
                      <a:pt x="13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5" y="37"/>
                      <a:pt x="15" y="37"/>
                      <a:pt x="15" y="37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17" y="38"/>
                      <a:pt x="17" y="39"/>
                      <a:pt x="16" y="39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4" y="38"/>
                      <a:pt x="14" y="38"/>
                    </a:cubicBezTo>
                    <a:cubicBezTo>
                      <a:pt x="14" y="38"/>
                      <a:pt x="13" y="38"/>
                      <a:pt x="13" y="38"/>
                    </a:cubicBezTo>
                    <a:cubicBezTo>
                      <a:pt x="13" y="37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6"/>
                    </a:cubicBezTo>
                    <a:cubicBezTo>
                      <a:pt x="13" y="36"/>
                      <a:pt x="12" y="36"/>
                      <a:pt x="12" y="36"/>
                    </a:cubicBezTo>
                    <a:cubicBezTo>
                      <a:pt x="12" y="36"/>
                      <a:pt x="12" y="36"/>
                      <a:pt x="12" y="36"/>
                    </a:cubicBezTo>
                    <a:cubicBezTo>
                      <a:pt x="11" y="35"/>
                      <a:pt x="11" y="35"/>
                      <a:pt x="11" y="35"/>
                    </a:cubicBezTo>
                    <a:cubicBezTo>
                      <a:pt x="11" y="35"/>
                      <a:pt x="11" y="35"/>
                      <a:pt x="11" y="35"/>
                    </a:cubicBezTo>
                    <a:cubicBezTo>
                      <a:pt x="11" y="34"/>
                      <a:pt x="11" y="34"/>
                      <a:pt x="11" y="33"/>
                    </a:cubicBezTo>
                    <a:cubicBezTo>
                      <a:pt x="11" y="33"/>
                      <a:pt x="11" y="33"/>
                      <a:pt x="11" y="32"/>
                    </a:cubicBezTo>
                    <a:cubicBezTo>
                      <a:pt x="11" y="32"/>
                      <a:pt x="11" y="30"/>
                      <a:pt x="11" y="30"/>
                    </a:cubicBezTo>
                    <a:cubicBezTo>
                      <a:pt x="11" y="30"/>
                      <a:pt x="10" y="34"/>
                      <a:pt x="9" y="36"/>
                    </a:cubicBezTo>
                    <a:cubicBezTo>
                      <a:pt x="9" y="36"/>
                      <a:pt x="10" y="36"/>
                      <a:pt x="10" y="37"/>
                    </a:cubicBezTo>
                    <a:cubicBezTo>
                      <a:pt x="10" y="37"/>
                      <a:pt x="10" y="38"/>
                      <a:pt x="10" y="38"/>
                    </a:cubicBezTo>
                    <a:cubicBezTo>
                      <a:pt x="10" y="39"/>
                      <a:pt x="10" y="38"/>
                      <a:pt x="10" y="40"/>
                    </a:cubicBezTo>
                    <a:cubicBezTo>
                      <a:pt x="10" y="41"/>
                      <a:pt x="10" y="42"/>
                      <a:pt x="10" y="42"/>
                    </a:cubicBezTo>
                    <a:cubicBezTo>
                      <a:pt x="10" y="42"/>
                      <a:pt x="9" y="43"/>
                      <a:pt x="9" y="44"/>
                    </a:cubicBezTo>
                    <a:cubicBezTo>
                      <a:pt x="9" y="44"/>
                      <a:pt x="10" y="45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7"/>
                      <a:pt x="10" y="48"/>
                      <a:pt x="10" y="47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12" y="45"/>
                      <a:pt x="12" y="45"/>
                      <a:pt x="12" y="45"/>
                    </a:cubicBezTo>
                    <a:cubicBezTo>
                      <a:pt x="12" y="45"/>
                      <a:pt x="12" y="44"/>
                      <a:pt x="13" y="44"/>
                    </a:cubicBezTo>
                    <a:cubicBezTo>
                      <a:pt x="14" y="44"/>
                      <a:pt x="14" y="44"/>
                      <a:pt x="14" y="44"/>
                    </a:cubicBezTo>
                    <a:cubicBezTo>
                      <a:pt x="14" y="45"/>
                      <a:pt x="14" y="46"/>
                      <a:pt x="14" y="46"/>
                    </a:cubicBezTo>
                    <a:cubicBezTo>
                      <a:pt x="14" y="46"/>
                      <a:pt x="16" y="45"/>
                      <a:pt x="16" y="45"/>
                    </a:cubicBezTo>
                    <a:cubicBezTo>
                      <a:pt x="16" y="45"/>
                      <a:pt x="17" y="45"/>
                      <a:pt x="17" y="46"/>
                    </a:cubicBezTo>
                    <a:cubicBezTo>
                      <a:pt x="17" y="47"/>
                      <a:pt x="17" y="47"/>
                      <a:pt x="18" y="48"/>
                    </a:cubicBezTo>
                    <a:cubicBezTo>
                      <a:pt x="18" y="48"/>
                      <a:pt x="18" y="49"/>
                      <a:pt x="18" y="49"/>
                    </a:cubicBezTo>
                    <a:cubicBezTo>
                      <a:pt x="18" y="50"/>
                      <a:pt x="20" y="50"/>
                      <a:pt x="20" y="50"/>
                    </a:cubicBezTo>
                    <a:cubicBezTo>
                      <a:pt x="20" y="50"/>
                      <a:pt x="21" y="50"/>
                      <a:pt x="22" y="50"/>
                    </a:cubicBezTo>
                    <a:cubicBezTo>
                      <a:pt x="22" y="50"/>
                      <a:pt x="22" y="51"/>
                      <a:pt x="22" y="51"/>
                    </a:cubicBezTo>
                    <a:cubicBezTo>
                      <a:pt x="23" y="51"/>
                      <a:pt x="23" y="53"/>
                      <a:pt x="23" y="53"/>
                    </a:cubicBezTo>
                    <a:cubicBezTo>
                      <a:pt x="23" y="53"/>
                      <a:pt x="24" y="54"/>
                      <a:pt x="23" y="54"/>
                    </a:cubicBezTo>
                    <a:cubicBezTo>
                      <a:pt x="23" y="55"/>
                      <a:pt x="23" y="55"/>
                      <a:pt x="24" y="55"/>
                    </a:cubicBezTo>
                    <a:cubicBezTo>
                      <a:pt x="24" y="55"/>
                      <a:pt x="25" y="56"/>
                      <a:pt x="25" y="56"/>
                    </a:cubicBezTo>
                    <a:cubicBezTo>
                      <a:pt x="25" y="56"/>
                      <a:pt x="25" y="57"/>
                      <a:pt x="26" y="57"/>
                    </a:cubicBezTo>
                    <a:cubicBezTo>
                      <a:pt x="27" y="57"/>
                      <a:pt x="27" y="58"/>
                      <a:pt x="28" y="58"/>
                    </a:cubicBezTo>
                    <a:cubicBezTo>
                      <a:pt x="28" y="58"/>
                      <a:pt x="27" y="59"/>
                      <a:pt x="28" y="59"/>
                    </a:cubicBezTo>
                    <a:cubicBezTo>
                      <a:pt x="29" y="59"/>
                      <a:pt x="30" y="58"/>
                      <a:pt x="31" y="59"/>
                    </a:cubicBezTo>
                    <a:cubicBezTo>
                      <a:pt x="31" y="59"/>
                      <a:pt x="31" y="60"/>
                      <a:pt x="32" y="61"/>
                    </a:cubicBezTo>
                    <a:cubicBezTo>
                      <a:pt x="34" y="61"/>
                      <a:pt x="34" y="62"/>
                      <a:pt x="35" y="62"/>
                    </a:cubicBezTo>
                    <a:cubicBezTo>
                      <a:pt x="35" y="62"/>
                      <a:pt x="36" y="62"/>
                      <a:pt x="35" y="63"/>
                    </a:cubicBezTo>
                    <a:cubicBezTo>
                      <a:pt x="35" y="64"/>
                      <a:pt x="35" y="65"/>
                      <a:pt x="35" y="65"/>
                    </a:cubicBezTo>
                    <a:cubicBezTo>
                      <a:pt x="34" y="66"/>
                      <a:pt x="33" y="67"/>
                      <a:pt x="33" y="67"/>
                    </a:cubicBezTo>
                    <a:cubicBezTo>
                      <a:pt x="33" y="68"/>
                      <a:pt x="32" y="69"/>
                      <a:pt x="33" y="69"/>
                    </a:cubicBezTo>
                    <a:cubicBezTo>
                      <a:pt x="33" y="70"/>
                      <a:pt x="33" y="71"/>
                      <a:pt x="33" y="71"/>
                    </a:cubicBezTo>
                    <a:cubicBezTo>
                      <a:pt x="33" y="72"/>
                      <a:pt x="34" y="73"/>
                      <a:pt x="33" y="73"/>
                    </a:cubicBezTo>
                    <a:cubicBezTo>
                      <a:pt x="33" y="74"/>
                      <a:pt x="33" y="75"/>
                      <a:pt x="33" y="75"/>
                    </a:cubicBezTo>
                    <a:cubicBezTo>
                      <a:pt x="33" y="75"/>
                      <a:pt x="34" y="76"/>
                      <a:pt x="33" y="76"/>
                    </a:cubicBezTo>
                    <a:cubicBezTo>
                      <a:pt x="32" y="77"/>
                      <a:pt x="31" y="78"/>
                      <a:pt x="31" y="78"/>
                    </a:cubicBezTo>
                    <a:cubicBezTo>
                      <a:pt x="30" y="78"/>
                      <a:pt x="29" y="79"/>
                      <a:pt x="29" y="79"/>
                    </a:cubicBezTo>
                    <a:cubicBezTo>
                      <a:pt x="29" y="79"/>
                      <a:pt x="29" y="81"/>
                      <a:pt x="29" y="82"/>
                    </a:cubicBezTo>
                    <a:cubicBezTo>
                      <a:pt x="29" y="82"/>
                      <a:pt x="27" y="86"/>
                      <a:pt x="28" y="86"/>
                    </a:cubicBezTo>
                    <a:cubicBezTo>
                      <a:pt x="28" y="87"/>
                      <a:pt x="28" y="88"/>
                      <a:pt x="28" y="89"/>
                    </a:cubicBezTo>
                    <a:cubicBezTo>
                      <a:pt x="28" y="89"/>
                      <a:pt x="28" y="89"/>
                      <a:pt x="28" y="89"/>
                    </a:cubicBezTo>
                    <a:cubicBezTo>
                      <a:pt x="27" y="90"/>
                      <a:pt x="26" y="89"/>
                      <a:pt x="27" y="91"/>
                    </a:cubicBezTo>
                    <a:cubicBezTo>
                      <a:pt x="28" y="92"/>
                      <a:pt x="28" y="92"/>
                      <a:pt x="29" y="93"/>
                    </a:cubicBezTo>
                    <a:cubicBezTo>
                      <a:pt x="29" y="94"/>
                      <a:pt x="29" y="94"/>
                      <a:pt x="29" y="94"/>
                    </a:cubicBezTo>
                    <a:cubicBezTo>
                      <a:pt x="30" y="95"/>
                      <a:pt x="30" y="96"/>
                      <a:pt x="31" y="96"/>
                    </a:cubicBezTo>
                    <a:cubicBezTo>
                      <a:pt x="31" y="97"/>
                      <a:pt x="32" y="97"/>
                      <a:pt x="32" y="98"/>
                    </a:cubicBezTo>
                    <a:cubicBezTo>
                      <a:pt x="32" y="98"/>
                      <a:pt x="33" y="100"/>
                      <a:pt x="32" y="99"/>
                    </a:cubicBezTo>
                    <a:cubicBezTo>
                      <a:pt x="30" y="98"/>
                      <a:pt x="32" y="99"/>
                      <a:pt x="30" y="97"/>
                    </a:cubicBezTo>
                    <a:cubicBezTo>
                      <a:pt x="28" y="95"/>
                      <a:pt x="27" y="96"/>
                      <a:pt x="26" y="95"/>
                    </a:cubicBezTo>
                    <a:cubicBezTo>
                      <a:pt x="25" y="94"/>
                      <a:pt x="27" y="98"/>
                      <a:pt x="25" y="93"/>
                    </a:cubicBezTo>
                    <a:cubicBezTo>
                      <a:pt x="23" y="89"/>
                      <a:pt x="23" y="90"/>
                      <a:pt x="22" y="89"/>
                    </a:cubicBezTo>
                    <a:cubicBezTo>
                      <a:pt x="22" y="88"/>
                      <a:pt x="22" y="89"/>
                      <a:pt x="21" y="87"/>
                    </a:cubicBezTo>
                    <a:cubicBezTo>
                      <a:pt x="20" y="84"/>
                      <a:pt x="21" y="86"/>
                      <a:pt x="20" y="84"/>
                    </a:cubicBezTo>
                    <a:cubicBezTo>
                      <a:pt x="19" y="83"/>
                      <a:pt x="19" y="85"/>
                      <a:pt x="18" y="82"/>
                    </a:cubicBezTo>
                    <a:cubicBezTo>
                      <a:pt x="18" y="80"/>
                      <a:pt x="18" y="82"/>
                      <a:pt x="17" y="79"/>
                    </a:cubicBezTo>
                    <a:cubicBezTo>
                      <a:pt x="16" y="76"/>
                      <a:pt x="18" y="76"/>
                      <a:pt x="16" y="74"/>
                    </a:cubicBezTo>
                    <a:cubicBezTo>
                      <a:pt x="14" y="73"/>
                      <a:pt x="15" y="74"/>
                      <a:pt x="14" y="73"/>
                    </a:cubicBezTo>
                    <a:cubicBezTo>
                      <a:pt x="13" y="72"/>
                      <a:pt x="14" y="73"/>
                      <a:pt x="13" y="70"/>
                    </a:cubicBezTo>
                    <a:cubicBezTo>
                      <a:pt x="11" y="68"/>
                      <a:pt x="10" y="67"/>
                      <a:pt x="10" y="63"/>
                    </a:cubicBezTo>
                    <a:cubicBezTo>
                      <a:pt x="10" y="59"/>
                      <a:pt x="10" y="58"/>
                      <a:pt x="10" y="58"/>
                    </a:cubicBezTo>
                    <a:cubicBezTo>
                      <a:pt x="10" y="58"/>
                      <a:pt x="8" y="56"/>
                      <a:pt x="8" y="54"/>
                    </a:cubicBezTo>
                    <a:cubicBezTo>
                      <a:pt x="9" y="51"/>
                      <a:pt x="9" y="52"/>
                      <a:pt x="9" y="51"/>
                    </a:cubicBezTo>
                    <a:cubicBezTo>
                      <a:pt x="9" y="51"/>
                      <a:pt x="8" y="51"/>
                      <a:pt x="8" y="50"/>
                    </a:cubicBezTo>
                    <a:cubicBezTo>
                      <a:pt x="7" y="49"/>
                      <a:pt x="7" y="49"/>
                      <a:pt x="7" y="48"/>
                    </a:cubicBezTo>
                    <a:cubicBezTo>
                      <a:pt x="7" y="48"/>
                      <a:pt x="6" y="46"/>
                      <a:pt x="6" y="46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6" y="47"/>
                      <a:pt x="0" y="101"/>
                      <a:pt x="55" y="110"/>
                    </a:cubicBezTo>
                    <a:cubicBezTo>
                      <a:pt x="55" y="110"/>
                      <a:pt x="42" y="107"/>
                      <a:pt x="41" y="104"/>
                    </a:cubicBezTo>
                    <a:cubicBezTo>
                      <a:pt x="41" y="104"/>
                      <a:pt x="41" y="102"/>
                      <a:pt x="41" y="102"/>
                    </a:cubicBezTo>
                    <a:cubicBezTo>
                      <a:pt x="42" y="102"/>
                      <a:pt x="43" y="102"/>
                      <a:pt x="44" y="102"/>
                    </a:cubicBezTo>
                    <a:cubicBezTo>
                      <a:pt x="44" y="101"/>
                      <a:pt x="45" y="100"/>
                      <a:pt x="45" y="100"/>
                    </a:cubicBezTo>
                    <a:cubicBezTo>
                      <a:pt x="45" y="101"/>
                      <a:pt x="45" y="101"/>
                      <a:pt x="45" y="101"/>
                    </a:cubicBezTo>
                    <a:cubicBezTo>
                      <a:pt x="45" y="101"/>
                      <a:pt x="45" y="101"/>
                      <a:pt x="47" y="101"/>
                    </a:cubicBezTo>
                    <a:cubicBezTo>
                      <a:pt x="49" y="101"/>
                      <a:pt x="49" y="101"/>
                      <a:pt x="50" y="101"/>
                    </a:cubicBezTo>
                    <a:cubicBezTo>
                      <a:pt x="51" y="100"/>
                      <a:pt x="52" y="98"/>
                      <a:pt x="53" y="99"/>
                    </a:cubicBezTo>
                    <a:cubicBezTo>
                      <a:pt x="53" y="101"/>
                      <a:pt x="52" y="100"/>
                      <a:pt x="53" y="101"/>
                    </a:cubicBezTo>
                    <a:cubicBezTo>
                      <a:pt x="55" y="101"/>
                      <a:pt x="57" y="100"/>
                      <a:pt x="57" y="100"/>
                    </a:cubicBezTo>
                    <a:cubicBezTo>
                      <a:pt x="57" y="100"/>
                      <a:pt x="61" y="101"/>
                      <a:pt x="61" y="100"/>
                    </a:cubicBezTo>
                    <a:cubicBezTo>
                      <a:pt x="61" y="100"/>
                      <a:pt x="61" y="99"/>
                      <a:pt x="62" y="99"/>
                    </a:cubicBezTo>
                    <a:cubicBezTo>
                      <a:pt x="63" y="99"/>
                      <a:pt x="63" y="100"/>
                      <a:pt x="63" y="100"/>
                    </a:cubicBezTo>
                    <a:cubicBezTo>
                      <a:pt x="61" y="102"/>
                      <a:pt x="61" y="102"/>
                      <a:pt x="61" y="102"/>
                    </a:cubicBezTo>
                    <a:cubicBezTo>
                      <a:pt x="59" y="103"/>
                      <a:pt x="59" y="103"/>
                      <a:pt x="59" y="103"/>
                    </a:cubicBezTo>
                    <a:cubicBezTo>
                      <a:pt x="59" y="103"/>
                      <a:pt x="58" y="103"/>
                      <a:pt x="59" y="104"/>
                    </a:cubicBezTo>
                    <a:cubicBezTo>
                      <a:pt x="60" y="104"/>
                      <a:pt x="60" y="104"/>
                      <a:pt x="61" y="104"/>
                    </a:cubicBezTo>
                    <a:cubicBezTo>
                      <a:pt x="62" y="104"/>
                      <a:pt x="64" y="106"/>
                      <a:pt x="65" y="105"/>
                    </a:cubicBezTo>
                    <a:cubicBezTo>
                      <a:pt x="65" y="104"/>
                      <a:pt x="65" y="104"/>
                      <a:pt x="66" y="103"/>
                    </a:cubicBezTo>
                    <a:cubicBezTo>
                      <a:pt x="66" y="102"/>
                      <a:pt x="66" y="102"/>
                      <a:pt x="67" y="102"/>
                    </a:cubicBezTo>
                    <a:cubicBezTo>
                      <a:pt x="68" y="102"/>
                      <a:pt x="69" y="102"/>
                      <a:pt x="69" y="102"/>
                    </a:cubicBezTo>
                    <a:cubicBezTo>
                      <a:pt x="68" y="104"/>
                      <a:pt x="68" y="104"/>
                      <a:pt x="68" y="104"/>
                    </a:cubicBezTo>
                    <a:cubicBezTo>
                      <a:pt x="68" y="104"/>
                      <a:pt x="69" y="103"/>
                      <a:pt x="70" y="103"/>
                    </a:cubicBezTo>
                    <a:cubicBezTo>
                      <a:pt x="71" y="103"/>
                      <a:pt x="71" y="104"/>
                      <a:pt x="72" y="104"/>
                    </a:cubicBezTo>
                    <a:cubicBezTo>
                      <a:pt x="73" y="103"/>
                      <a:pt x="73" y="103"/>
                      <a:pt x="74" y="103"/>
                    </a:cubicBezTo>
                    <a:cubicBezTo>
                      <a:pt x="75" y="102"/>
                      <a:pt x="76" y="102"/>
                      <a:pt x="76" y="102"/>
                    </a:cubicBezTo>
                    <a:cubicBezTo>
                      <a:pt x="77" y="102"/>
                      <a:pt x="77" y="102"/>
                      <a:pt x="78" y="102"/>
                    </a:cubicBezTo>
                    <a:cubicBezTo>
                      <a:pt x="78" y="102"/>
                      <a:pt x="80" y="104"/>
                      <a:pt x="80" y="104"/>
                    </a:cubicBezTo>
                    <a:cubicBezTo>
                      <a:pt x="81" y="103"/>
                      <a:pt x="83" y="103"/>
                      <a:pt x="83" y="103"/>
                    </a:cubicBezTo>
                    <a:cubicBezTo>
                      <a:pt x="83" y="103"/>
                      <a:pt x="77" y="109"/>
                      <a:pt x="63" y="110"/>
                    </a:cubicBezTo>
                    <a:cubicBezTo>
                      <a:pt x="63" y="110"/>
                      <a:pt x="94" y="111"/>
                      <a:pt x="110" y="82"/>
                    </a:cubicBezTo>
                    <a:cubicBezTo>
                      <a:pt x="127" y="52"/>
                      <a:pt x="116" y="14"/>
                      <a:pt x="77" y="1"/>
                    </a:cubicBezTo>
                    <a:cubicBezTo>
                      <a:pt x="77" y="1"/>
                      <a:pt x="106" y="12"/>
                      <a:pt x="114" y="40"/>
                    </a:cubicBezTo>
                    <a:cubicBezTo>
                      <a:pt x="113" y="40"/>
                      <a:pt x="113" y="40"/>
                      <a:pt x="113" y="40"/>
                    </a:cubicBezTo>
                    <a:cubicBezTo>
                      <a:pt x="112" y="40"/>
                      <a:pt x="112" y="40"/>
                      <a:pt x="112" y="39"/>
                    </a:cubicBezTo>
                    <a:cubicBezTo>
                      <a:pt x="111" y="37"/>
                      <a:pt x="112" y="38"/>
                      <a:pt x="111" y="37"/>
                    </a:cubicBezTo>
                    <a:cubicBezTo>
                      <a:pt x="111" y="36"/>
                      <a:pt x="111" y="36"/>
                      <a:pt x="110" y="35"/>
                    </a:cubicBezTo>
                    <a:cubicBezTo>
                      <a:pt x="110" y="35"/>
                      <a:pt x="109" y="35"/>
                      <a:pt x="109" y="34"/>
                    </a:cubicBezTo>
                    <a:cubicBezTo>
                      <a:pt x="108" y="34"/>
                      <a:pt x="108" y="32"/>
                      <a:pt x="107" y="31"/>
                    </a:cubicBezTo>
                    <a:cubicBezTo>
                      <a:pt x="107" y="31"/>
                      <a:pt x="106" y="31"/>
                      <a:pt x="105" y="31"/>
                    </a:cubicBezTo>
                    <a:cubicBezTo>
                      <a:pt x="105" y="31"/>
                      <a:pt x="105" y="30"/>
                      <a:pt x="105" y="31"/>
                    </a:cubicBezTo>
                    <a:cubicBezTo>
                      <a:pt x="105" y="31"/>
                      <a:pt x="106" y="32"/>
                      <a:pt x="106" y="32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6" y="36"/>
                      <a:pt x="106" y="37"/>
                    </a:cubicBezTo>
                    <a:cubicBezTo>
                      <a:pt x="106" y="37"/>
                      <a:pt x="106" y="39"/>
                      <a:pt x="106" y="39"/>
                    </a:cubicBezTo>
                    <a:cubicBezTo>
                      <a:pt x="106" y="39"/>
                      <a:pt x="105" y="40"/>
                      <a:pt x="105" y="41"/>
                    </a:cubicBezTo>
                    <a:cubicBezTo>
                      <a:pt x="104" y="41"/>
                      <a:pt x="101" y="41"/>
                      <a:pt x="101" y="41"/>
                    </a:cubicBezTo>
                    <a:cubicBezTo>
                      <a:pt x="101" y="41"/>
                      <a:pt x="101" y="40"/>
                      <a:pt x="100" y="39"/>
                    </a:cubicBezTo>
                    <a:cubicBezTo>
                      <a:pt x="100" y="38"/>
                      <a:pt x="98" y="38"/>
                      <a:pt x="98" y="38"/>
                    </a:cubicBezTo>
                    <a:cubicBezTo>
                      <a:pt x="97" y="37"/>
                      <a:pt x="98" y="37"/>
                      <a:pt x="97" y="36"/>
                    </a:cubicBezTo>
                    <a:cubicBezTo>
                      <a:pt x="96" y="35"/>
                      <a:pt x="97" y="35"/>
                      <a:pt x="96" y="34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3" y="32"/>
                      <a:pt x="94" y="34"/>
                    </a:cubicBezTo>
                    <a:cubicBezTo>
                      <a:pt x="94" y="35"/>
                      <a:pt x="93" y="36"/>
                      <a:pt x="94" y="36"/>
                    </a:cubicBezTo>
                    <a:cubicBezTo>
                      <a:pt x="95" y="37"/>
                      <a:pt x="95" y="36"/>
                      <a:pt x="96" y="37"/>
                    </a:cubicBezTo>
                    <a:cubicBezTo>
                      <a:pt x="96" y="38"/>
                      <a:pt x="96" y="39"/>
                      <a:pt x="97" y="39"/>
                    </a:cubicBezTo>
                    <a:cubicBezTo>
                      <a:pt x="97" y="40"/>
                      <a:pt x="97" y="41"/>
                      <a:pt x="98" y="41"/>
                    </a:cubicBezTo>
                    <a:cubicBezTo>
                      <a:pt x="98" y="42"/>
                      <a:pt x="100" y="41"/>
                      <a:pt x="100" y="42"/>
                    </a:cubicBezTo>
                    <a:cubicBezTo>
                      <a:pt x="99" y="43"/>
                      <a:pt x="99" y="44"/>
                      <a:pt x="100" y="44"/>
                    </a:cubicBezTo>
                    <a:cubicBezTo>
                      <a:pt x="100" y="44"/>
                      <a:pt x="101" y="45"/>
                      <a:pt x="101" y="44"/>
                    </a:cubicBezTo>
                    <a:cubicBezTo>
                      <a:pt x="102" y="44"/>
                      <a:pt x="101" y="45"/>
                      <a:pt x="102" y="44"/>
                    </a:cubicBezTo>
                    <a:cubicBezTo>
                      <a:pt x="103" y="44"/>
                      <a:pt x="104" y="44"/>
                      <a:pt x="104" y="44"/>
                    </a:cubicBezTo>
                    <a:cubicBezTo>
                      <a:pt x="104" y="44"/>
                      <a:pt x="105" y="45"/>
                      <a:pt x="105" y="45"/>
                    </a:cubicBezTo>
                    <a:cubicBezTo>
                      <a:pt x="105" y="45"/>
                      <a:pt x="105" y="48"/>
                      <a:pt x="105" y="48"/>
                    </a:cubicBezTo>
                    <a:cubicBezTo>
                      <a:pt x="104" y="50"/>
                      <a:pt x="104" y="50"/>
                      <a:pt x="104" y="50"/>
                    </a:cubicBezTo>
                    <a:cubicBezTo>
                      <a:pt x="104" y="50"/>
                      <a:pt x="104" y="54"/>
                      <a:pt x="103" y="54"/>
                    </a:cubicBezTo>
                    <a:cubicBezTo>
                      <a:pt x="103" y="54"/>
                      <a:pt x="102" y="55"/>
                      <a:pt x="101" y="56"/>
                    </a:cubicBezTo>
                    <a:cubicBezTo>
                      <a:pt x="101" y="56"/>
                      <a:pt x="101" y="59"/>
                      <a:pt x="101" y="59"/>
                    </a:cubicBezTo>
                    <a:cubicBezTo>
                      <a:pt x="100" y="60"/>
                      <a:pt x="100" y="60"/>
                      <a:pt x="100" y="60"/>
                    </a:cubicBezTo>
                    <a:cubicBezTo>
                      <a:pt x="100" y="60"/>
                      <a:pt x="100" y="62"/>
                      <a:pt x="100" y="62"/>
                    </a:cubicBezTo>
                    <a:cubicBezTo>
                      <a:pt x="100" y="63"/>
                      <a:pt x="100" y="65"/>
                      <a:pt x="100" y="66"/>
                    </a:cubicBezTo>
                    <a:cubicBezTo>
                      <a:pt x="100" y="67"/>
                      <a:pt x="98" y="68"/>
                      <a:pt x="98" y="68"/>
                    </a:cubicBezTo>
                    <a:cubicBezTo>
                      <a:pt x="98" y="68"/>
                      <a:pt x="100" y="70"/>
                      <a:pt x="99" y="70"/>
                    </a:cubicBezTo>
                    <a:cubicBezTo>
                      <a:pt x="98" y="70"/>
                      <a:pt x="97" y="72"/>
                      <a:pt x="97" y="72"/>
                    </a:cubicBezTo>
                    <a:cubicBezTo>
                      <a:pt x="97" y="73"/>
                      <a:pt x="97" y="74"/>
                      <a:pt x="96" y="74"/>
                    </a:cubicBezTo>
                    <a:cubicBezTo>
                      <a:pt x="95" y="74"/>
                      <a:pt x="94" y="74"/>
                      <a:pt x="94" y="74"/>
                    </a:cubicBezTo>
                    <a:cubicBezTo>
                      <a:pt x="94" y="75"/>
                      <a:pt x="94" y="76"/>
                      <a:pt x="94" y="76"/>
                    </a:cubicBezTo>
                    <a:cubicBezTo>
                      <a:pt x="92" y="79"/>
                      <a:pt x="92" y="79"/>
                      <a:pt x="92" y="79"/>
                    </a:cubicBezTo>
                    <a:cubicBezTo>
                      <a:pt x="90" y="81"/>
                      <a:pt x="90" y="81"/>
                      <a:pt x="90" y="81"/>
                    </a:cubicBezTo>
                    <a:cubicBezTo>
                      <a:pt x="90" y="81"/>
                      <a:pt x="90" y="83"/>
                      <a:pt x="89" y="83"/>
                    </a:cubicBezTo>
                    <a:cubicBezTo>
                      <a:pt x="88" y="83"/>
                      <a:pt x="86" y="84"/>
                      <a:pt x="85" y="85"/>
                    </a:cubicBezTo>
                    <a:cubicBezTo>
                      <a:pt x="85" y="85"/>
                      <a:pt x="83" y="86"/>
                      <a:pt x="82" y="86"/>
                    </a:cubicBezTo>
                    <a:cubicBezTo>
                      <a:pt x="82" y="86"/>
                      <a:pt x="83" y="88"/>
                      <a:pt x="82" y="86"/>
                    </a:cubicBezTo>
                    <a:cubicBezTo>
                      <a:pt x="81" y="84"/>
                      <a:pt x="82" y="85"/>
                      <a:pt x="81" y="83"/>
                    </a:cubicBezTo>
                    <a:cubicBezTo>
                      <a:pt x="80" y="81"/>
                      <a:pt x="80" y="83"/>
                      <a:pt x="80" y="81"/>
                    </a:cubicBezTo>
                    <a:cubicBezTo>
                      <a:pt x="80" y="79"/>
                      <a:pt x="80" y="81"/>
                      <a:pt x="80" y="79"/>
                    </a:cubicBezTo>
                    <a:cubicBezTo>
                      <a:pt x="80" y="78"/>
                      <a:pt x="80" y="79"/>
                      <a:pt x="79" y="77"/>
                    </a:cubicBezTo>
                    <a:cubicBezTo>
                      <a:pt x="79" y="76"/>
                      <a:pt x="79" y="76"/>
                      <a:pt x="78" y="75"/>
                    </a:cubicBezTo>
                    <a:cubicBezTo>
                      <a:pt x="77" y="74"/>
                      <a:pt x="76" y="75"/>
                      <a:pt x="76" y="73"/>
                    </a:cubicBezTo>
                    <a:cubicBezTo>
                      <a:pt x="77" y="72"/>
                      <a:pt x="77" y="73"/>
                      <a:pt x="77" y="72"/>
                    </a:cubicBezTo>
                    <a:cubicBezTo>
                      <a:pt x="77" y="70"/>
                      <a:pt x="77" y="70"/>
                      <a:pt x="78" y="69"/>
                    </a:cubicBezTo>
                    <a:cubicBezTo>
                      <a:pt x="79" y="68"/>
                      <a:pt x="80" y="68"/>
                      <a:pt x="80" y="67"/>
                    </a:cubicBezTo>
                    <a:cubicBezTo>
                      <a:pt x="80" y="66"/>
                      <a:pt x="80" y="66"/>
                      <a:pt x="79" y="65"/>
                    </a:cubicBezTo>
                    <a:cubicBezTo>
                      <a:pt x="79" y="64"/>
                      <a:pt x="78" y="63"/>
                      <a:pt x="78" y="63"/>
                    </a:cubicBezTo>
                    <a:cubicBezTo>
                      <a:pt x="78" y="63"/>
                      <a:pt x="78" y="63"/>
                      <a:pt x="77" y="62"/>
                    </a:cubicBezTo>
                    <a:cubicBezTo>
                      <a:pt x="76" y="61"/>
                      <a:pt x="76" y="60"/>
                      <a:pt x="76" y="60"/>
                    </a:cubicBezTo>
                    <a:cubicBezTo>
                      <a:pt x="76" y="60"/>
                      <a:pt x="76" y="57"/>
                      <a:pt x="76" y="56"/>
                    </a:cubicBezTo>
                    <a:cubicBezTo>
                      <a:pt x="76" y="55"/>
                      <a:pt x="75" y="57"/>
                      <a:pt x="76" y="55"/>
                    </a:cubicBezTo>
                    <a:cubicBezTo>
                      <a:pt x="76" y="53"/>
                      <a:pt x="76" y="52"/>
                      <a:pt x="76" y="52"/>
                    </a:cubicBezTo>
                    <a:cubicBezTo>
                      <a:pt x="76" y="52"/>
                      <a:pt x="74" y="51"/>
                      <a:pt x="73" y="51"/>
                    </a:cubicBezTo>
                    <a:cubicBezTo>
                      <a:pt x="73" y="51"/>
                      <a:pt x="73" y="52"/>
                      <a:pt x="72" y="52"/>
                    </a:cubicBezTo>
                    <a:cubicBezTo>
                      <a:pt x="70" y="51"/>
                      <a:pt x="71" y="50"/>
                      <a:pt x="70" y="50"/>
                    </a:cubicBezTo>
                    <a:cubicBezTo>
                      <a:pt x="70" y="49"/>
                      <a:pt x="69" y="49"/>
                      <a:pt x="68" y="50"/>
                    </a:cubicBezTo>
                    <a:cubicBezTo>
                      <a:pt x="68" y="50"/>
                      <a:pt x="66" y="50"/>
                      <a:pt x="65" y="51"/>
                    </a:cubicBezTo>
                    <a:cubicBezTo>
                      <a:pt x="64" y="51"/>
                      <a:pt x="64" y="51"/>
                      <a:pt x="62" y="51"/>
                    </a:cubicBezTo>
                    <a:cubicBezTo>
                      <a:pt x="61" y="51"/>
                      <a:pt x="59" y="52"/>
                      <a:pt x="58" y="51"/>
                    </a:cubicBezTo>
                    <a:cubicBezTo>
                      <a:pt x="56" y="51"/>
                      <a:pt x="56" y="51"/>
                      <a:pt x="56" y="50"/>
                    </a:cubicBezTo>
                    <a:cubicBezTo>
                      <a:pt x="55" y="49"/>
                      <a:pt x="56" y="49"/>
                      <a:pt x="55" y="48"/>
                    </a:cubicBezTo>
                    <a:cubicBezTo>
                      <a:pt x="53" y="48"/>
                      <a:pt x="53" y="48"/>
                      <a:pt x="53" y="47"/>
                    </a:cubicBezTo>
                    <a:cubicBezTo>
                      <a:pt x="53" y="46"/>
                      <a:pt x="53" y="46"/>
                      <a:pt x="53" y="45"/>
                    </a:cubicBezTo>
                    <a:cubicBezTo>
                      <a:pt x="52" y="44"/>
                      <a:pt x="53" y="46"/>
                      <a:pt x="52" y="44"/>
                    </a:cubicBezTo>
                    <a:cubicBezTo>
                      <a:pt x="50" y="42"/>
                      <a:pt x="50" y="44"/>
                      <a:pt x="50" y="42"/>
                    </a:cubicBezTo>
                    <a:cubicBezTo>
                      <a:pt x="51" y="41"/>
                      <a:pt x="51" y="42"/>
                      <a:pt x="51" y="40"/>
                    </a:cubicBezTo>
                    <a:cubicBezTo>
                      <a:pt x="51" y="39"/>
                      <a:pt x="53" y="41"/>
                      <a:pt x="52" y="38"/>
                    </a:cubicBezTo>
                    <a:cubicBezTo>
                      <a:pt x="51" y="35"/>
                      <a:pt x="50" y="35"/>
                      <a:pt x="52" y="33"/>
                    </a:cubicBezTo>
                    <a:cubicBezTo>
                      <a:pt x="53" y="31"/>
                      <a:pt x="55" y="30"/>
                      <a:pt x="55" y="30"/>
                    </a:cubicBezTo>
                    <a:cubicBezTo>
                      <a:pt x="55" y="29"/>
                      <a:pt x="56" y="28"/>
                      <a:pt x="56" y="27"/>
                    </a:cubicBezTo>
                    <a:cubicBezTo>
                      <a:pt x="57" y="27"/>
                      <a:pt x="56" y="27"/>
                      <a:pt x="58" y="27"/>
                    </a:cubicBezTo>
                    <a:cubicBezTo>
                      <a:pt x="59" y="27"/>
                      <a:pt x="60" y="26"/>
                      <a:pt x="61" y="26"/>
                    </a:cubicBezTo>
                    <a:cubicBezTo>
                      <a:pt x="62" y="25"/>
                      <a:pt x="63" y="24"/>
                      <a:pt x="63" y="23"/>
                    </a:cubicBezTo>
                    <a:cubicBezTo>
                      <a:pt x="64" y="23"/>
                      <a:pt x="63" y="24"/>
                      <a:pt x="65" y="23"/>
                    </a:cubicBezTo>
                    <a:cubicBezTo>
                      <a:pt x="66" y="23"/>
                      <a:pt x="66" y="23"/>
                      <a:pt x="67" y="23"/>
                    </a:cubicBezTo>
                    <a:cubicBezTo>
                      <a:pt x="68" y="23"/>
                      <a:pt x="66" y="23"/>
                      <a:pt x="68" y="23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1" y="22"/>
                      <a:pt x="71" y="23"/>
                      <a:pt x="72" y="23"/>
                    </a:cubicBezTo>
                    <a:cubicBezTo>
                      <a:pt x="72" y="23"/>
                      <a:pt x="72" y="21"/>
                      <a:pt x="72" y="23"/>
                    </a:cubicBezTo>
                    <a:cubicBezTo>
                      <a:pt x="73" y="25"/>
                      <a:pt x="72" y="26"/>
                      <a:pt x="73" y="26"/>
                    </a:cubicBezTo>
                    <a:cubicBezTo>
                      <a:pt x="75" y="26"/>
                      <a:pt x="73" y="26"/>
                      <a:pt x="75" y="26"/>
                    </a:cubicBezTo>
                    <a:cubicBezTo>
                      <a:pt x="76" y="26"/>
                      <a:pt x="76" y="26"/>
                      <a:pt x="77" y="27"/>
                    </a:cubicBezTo>
                    <a:cubicBezTo>
                      <a:pt x="77" y="27"/>
                      <a:pt x="78" y="27"/>
                      <a:pt x="79" y="27"/>
                    </a:cubicBezTo>
                    <a:cubicBezTo>
                      <a:pt x="80" y="27"/>
                      <a:pt x="79" y="29"/>
                      <a:pt x="80" y="27"/>
                    </a:cubicBezTo>
                    <a:cubicBezTo>
                      <a:pt x="82" y="26"/>
                      <a:pt x="79" y="26"/>
                      <a:pt x="82" y="26"/>
                    </a:cubicBezTo>
                    <a:cubicBezTo>
                      <a:pt x="85" y="26"/>
                      <a:pt x="85" y="27"/>
                      <a:pt x="86" y="26"/>
                    </a:cubicBezTo>
                    <a:cubicBezTo>
                      <a:pt x="86" y="26"/>
                      <a:pt x="86" y="27"/>
                      <a:pt x="88" y="26"/>
                    </a:cubicBezTo>
                    <a:cubicBezTo>
                      <a:pt x="89" y="25"/>
                      <a:pt x="89" y="25"/>
                      <a:pt x="90" y="26"/>
                    </a:cubicBezTo>
                    <a:cubicBezTo>
                      <a:pt x="90" y="26"/>
                      <a:pt x="90" y="27"/>
                      <a:pt x="91" y="26"/>
                    </a:cubicBezTo>
                    <a:cubicBezTo>
                      <a:pt x="91" y="25"/>
                      <a:pt x="92" y="25"/>
                      <a:pt x="91" y="24"/>
                    </a:cubicBezTo>
                    <a:cubicBezTo>
                      <a:pt x="89" y="24"/>
                      <a:pt x="89" y="24"/>
                      <a:pt x="88" y="23"/>
                    </a:cubicBezTo>
                    <a:cubicBezTo>
                      <a:pt x="88" y="22"/>
                      <a:pt x="90" y="23"/>
                      <a:pt x="88" y="22"/>
                    </a:cubicBezTo>
                    <a:cubicBezTo>
                      <a:pt x="87" y="22"/>
                      <a:pt x="87" y="22"/>
                      <a:pt x="86" y="22"/>
                    </a:cubicBezTo>
                    <a:cubicBezTo>
                      <a:pt x="84" y="21"/>
                      <a:pt x="83" y="23"/>
                      <a:pt x="83" y="22"/>
                    </a:cubicBezTo>
                    <a:cubicBezTo>
                      <a:pt x="83" y="21"/>
                      <a:pt x="80" y="23"/>
                      <a:pt x="83" y="21"/>
                    </a:cubicBezTo>
                    <a:cubicBezTo>
                      <a:pt x="85" y="19"/>
                      <a:pt x="84" y="18"/>
                      <a:pt x="85" y="18"/>
                    </a:cubicBezTo>
                    <a:cubicBezTo>
                      <a:pt x="87" y="19"/>
                      <a:pt x="86" y="20"/>
                      <a:pt x="87" y="19"/>
                    </a:cubicBezTo>
                    <a:cubicBezTo>
                      <a:pt x="88" y="18"/>
                      <a:pt x="90" y="18"/>
                      <a:pt x="88" y="17"/>
                    </a:cubicBezTo>
                    <a:cubicBezTo>
                      <a:pt x="86" y="16"/>
                      <a:pt x="88" y="16"/>
                      <a:pt x="86" y="15"/>
                    </a:cubicBezTo>
                    <a:cubicBezTo>
                      <a:pt x="84" y="14"/>
                      <a:pt x="83" y="18"/>
                      <a:pt x="82" y="18"/>
                    </a:cubicBezTo>
                    <a:cubicBezTo>
                      <a:pt x="81" y="17"/>
                      <a:pt x="81" y="17"/>
                      <a:pt x="80" y="17"/>
                    </a:cubicBezTo>
                    <a:cubicBezTo>
                      <a:pt x="80" y="17"/>
                      <a:pt x="80" y="19"/>
                      <a:pt x="80" y="20"/>
                    </a:cubicBezTo>
                    <a:cubicBezTo>
                      <a:pt x="79" y="21"/>
                      <a:pt x="80" y="21"/>
                      <a:pt x="79" y="20"/>
                    </a:cubicBezTo>
                    <a:cubicBezTo>
                      <a:pt x="77" y="20"/>
                      <a:pt x="81" y="20"/>
                      <a:pt x="77" y="18"/>
                    </a:cubicBezTo>
                    <a:cubicBezTo>
                      <a:pt x="73" y="17"/>
                      <a:pt x="72" y="17"/>
                      <a:pt x="71" y="18"/>
                    </a:cubicBezTo>
                    <a:cubicBezTo>
                      <a:pt x="71" y="18"/>
                      <a:pt x="70" y="18"/>
                      <a:pt x="70" y="19"/>
                    </a:cubicBezTo>
                    <a:cubicBezTo>
                      <a:pt x="69" y="19"/>
                      <a:pt x="71" y="20"/>
                      <a:pt x="69" y="19"/>
                    </a:cubicBezTo>
                    <a:cubicBezTo>
                      <a:pt x="68" y="18"/>
                      <a:pt x="66" y="20"/>
                      <a:pt x="66" y="20"/>
                    </a:cubicBezTo>
                    <a:cubicBezTo>
                      <a:pt x="66" y="20"/>
                      <a:pt x="66" y="19"/>
                      <a:pt x="65" y="20"/>
                    </a:cubicBezTo>
                    <a:cubicBezTo>
                      <a:pt x="64" y="20"/>
                      <a:pt x="63" y="21"/>
                      <a:pt x="62" y="21"/>
                    </a:cubicBezTo>
                    <a:cubicBezTo>
                      <a:pt x="61" y="20"/>
                      <a:pt x="60" y="21"/>
                      <a:pt x="61" y="19"/>
                    </a:cubicBezTo>
                    <a:cubicBezTo>
                      <a:pt x="63" y="17"/>
                      <a:pt x="62" y="18"/>
                      <a:pt x="64" y="17"/>
                    </a:cubicBezTo>
                    <a:cubicBezTo>
                      <a:pt x="66" y="16"/>
                      <a:pt x="69" y="16"/>
                      <a:pt x="66" y="16"/>
                    </a:cubicBezTo>
                    <a:cubicBezTo>
                      <a:pt x="63" y="15"/>
                      <a:pt x="68" y="15"/>
                      <a:pt x="64" y="13"/>
                    </a:cubicBezTo>
                    <a:cubicBezTo>
                      <a:pt x="60" y="11"/>
                      <a:pt x="60" y="14"/>
                      <a:pt x="60" y="11"/>
                    </a:cubicBezTo>
                    <a:cubicBezTo>
                      <a:pt x="61" y="9"/>
                      <a:pt x="60" y="9"/>
                      <a:pt x="59" y="9"/>
                    </a:cubicBezTo>
                    <a:cubicBezTo>
                      <a:pt x="59" y="9"/>
                      <a:pt x="56" y="10"/>
                      <a:pt x="55" y="10"/>
                    </a:cubicBezTo>
                    <a:cubicBezTo>
                      <a:pt x="54" y="10"/>
                      <a:pt x="55" y="11"/>
                      <a:pt x="54" y="10"/>
                    </a:cubicBezTo>
                    <a:cubicBezTo>
                      <a:pt x="52" y="9"/>
                      <a:pt x="51" y="10"/>
                      <a:pt x="52" y="9"/>
                    </a:cubicBezTo>
                    <a:cubicBezTo>
                      <a:pt x="53" y="7"/>
                      <a:pt x="53" y="7"/>
                      <a:pt x="54" y="6"/>
                    </a:cubicBezTo>
                    <a:cubicBezTo>
                      <a:pt x="55" y="5"/>
                      <a:pt x="55" y="2"/>
                      <a:pt x="57" y="3"/>
                    </a:cubicBezTo>
                    <a:cubicBezTo>
                      <a:pt x="60" y="4"/>
                      <a:pt x="59" y="4"/>
                      <a:pt x="61" y="4"/>
                    </a:cubicBezTo>
                    <a:cubicBezTo>
                      <a:pt x="63" y="4"/>
                      <a:pt x="64" y="4"/>
                      <a:pt x="64" y="3"/>
                    </a:cubicBezTo>
                    <a:cubicBezTo>
                      <a:pt x="64" y="3"/>
                      <a:pt x="62" y="2"/>
                      <a:pt x="62" y="2"/>
                    </a:cubicBezTo>
                    <a:cubicBezTo>
                      <a:pt x="62" y="2"/>
                      <a:pt x="61" y="2"/>
                      <a:pt x="61" y="2"/>
                    </a:cubicBezTo>
                    <a:cubicBezTo>
                      <a:pt x="61" y="1"/>
                      <a:pt x="62" y="0"/>
                      <a:pt x="62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54" y="0"/>
                      <a:pt x="5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07" name="组合 106"/>
          <p:cNvGrpSpPr/>
          <p:nvPr/>
        </p:nvGrpSpPr>
        <p:grpSpPr>
          <a:xfrm>
            <a:off x="4054018" y="4873168"/>
            <a:ext cx="642736" cy="642736"/>
            <a:chOff x="4054018" y="4873168"/>
            <a:chExt cx="642736" cy="642736"/>
          </a:xfrm>
        </p:grpSpPr>
        <p:sp>
          <p:nvSpPr>
            <p:cNvPr id="8" name="Oval 3722"/>
            <p:cNvSpPr>
              <a:spLocks noChangeArrowheads="1"/>
            </p:cNvSpPr>
            <p:nvPr/>
          </p:nvSpPr>
          <p:spPr bwMode="auto">
            <a:xfrm>
              <a:off x="4054018" y="4873168"/>
              <a:ext cx="642736" cy="6427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180427" y="4957442"/>
              <a:ext cx="389919" cy="474188"/>
              <a:chOff x="4187345" y="4696860"/>
              <a:chExt cx="389919" cy="474188"/>
            </a:xfrm>
          </p:grpSpPr>
          <p:sp>
            <p:nvSpPr>
              <p:cNvPr id="60" name="Freeform 3774"/>
              <p:cNvSpPr>
                <a:spLocks noEditPoints="1"/>
              </p:cNvSpPr>
              <p:nvPr/>
            </p:nvSpPr>
            <p:spPr bwMode="auto">
              <a:xfrm>
                <a:off x="4252753" y="4696860"/>
                <a:ext cx="217599" cy="221373"/>
              </a:xfrm>
              <a:custGeom>
                <a:avLst/>
                <a:gdLst>
                  <a:gd name="T0" fmla="*/ 137 w 173"/>
                  <a:gd name="T1" fmla="*/ 176 h 176"/>
                  <a:gd name="T2" fmla="*/ 119 w 173"/>
                  <a:gd name="T3" fmla="*/ 131 h 176"/>
                  <a:gd name="T4" fmla="*/ 55 w 173"/>
                  <a:gd name="T5" fmla="*/ 131 h 176"/>
                  <a:gd name="T6" fmla="*/ 36 w 173"/>
                  <a:gd name="T7" fmla="*/ 176 h 176"/>
                  <a:gd name="T8" fmla="*/ 0 w 173"/>
                  <a:gd name="T9" fmla="*/ 176 h 176"/>
                  <a:gd name="T10" fmla="*/ 74 w 173"/>
                  <a:gd name="T11" fmla="*/ 0 h 176"/>
                  <a:gd name="T12" fmla="*/ 100 w 173"/>
                  <a:gd name="T13" fmla="*/ 0 h 176"/>
                  <a:gd name="T14" fmla="*/ 173 w 173"/>
                  <a:gd name="T15" fmla="*/ 176 h 176"/>
                  <a:gd name="T16" fmla="*/ 137 w 173"/>
                  <a:gd name="T17" fmla="*/ 176 h 176"/>
                  <a:gd name="T18" fmla="*/ 85 w 173"/>
                  <a:gd name="T19" fmla="*/ 45 h 176"/>
                  <a:gd name="T20" fmla="*/ 67 w 173"/>
                  <a:gd name="T21" fmla="*/ 100 h 176"/>
                  <a:gd name="T22" fmla="*/ 104 w 173"/>
                  <a:gd name="T23" fmla="*/ 100 h 176"/>
                  <a:gd name="T24" fmla="*/ 85 w 173"/>
                  <a:gd name="T25" fmla="*/ 4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3" h="176">
                    <a:moveTo>
                      <a:pt x="137" y="176"/>
                    </a:moveTo>
                    <a:lnTo>
                      <a:pt x="119" y="131"/>
                    </a:lnTo>
                    <a:lnTo>
                      <a:pt x="55" y="131"/>
                    </a:lnTo>
                    <a:lnTo>
                      <a:pt x="36" y="176"/>
                    </a:lnTo>
                    <a:lnTo>
                      <a:pt x="0" y="176"/>
                    </a:lnTo>
                    <a:lnTo>
                      <a:pt x="74" y="0"/>
                    </a:lnTo>
                    <a:lnTo>
                      <a:pt x="100" y="0"/>
                    </a:lnTo>
                    <a:lnTo>
                      <a:pt x="173" y="176"/>
                    </a:lnTo>
                    <a:lnTo>
                      <a:pt x="137" y="176"/>
                    </a:lnTo>
                    <a:close/>
                    <a:moveTo>
                      <a:pt x="85" y="45"/>
                    </a:moveTo>
                    <a:lnTo>
                      <a:pt x="67" y="100"/>
                    </a:lnTo>
                    <a:lnTo>
                      <a:pt x="104" y="100"/>
                    </a:lnTo>
                    <a:lnTo>
                      <a:pt x="85" y="4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1" name="Freeform 3775"/>
              <p:cNvSpPr>
                <a:spLocks noEditPoints="1"/>
              </p:cNvSpPr>
              <p:nvPr/>
            </p:nvSpPr>
            <p:spPr bwMode="auto">
              <a:xfrm>
                <a:off x="4187345" y="4944645"/>
                <a:ext cx="143390" cy="222631"/>
              </a:xfrm>
              <a:custGeom>
                <a:avLst/>
                <a:gdLst>
                  <a:gd name="T0" fmla="*/ 20 w 48"/>
                  <a:gd name="T1" fmla="*/ 75 h 75"/>
                  <a:gd name="T2" fmla="*/ 0 w 48"/>
                  <a:gd name="T3" fmla="*/ 75 h 75"/>
                  <a:gd name="T4" fmla="*/ 0 w 48"/>
                  <a:gd name="T5" fmla="*/ 0 h 75"/>
                  <a:gd name="T6" fmla="*/ 15 w 48"/>
                  <a:gd name="T7" fmla="*/ 0 h 75"/>
                  <a:gd name="T8" fmla="*/ 35 w 48"/>
                  <a:gd name="T9" fmla="*/ 4 h 75"/>
                  <a:gd name="T10" fmla="*/ 44 w 48"/>
                  <a:gd name="T11" fmla="*/ 20 h 75"/>
                  <a:gd name="T12" fmla="*/ 36 w 48"/>
                  <a:gd name="T13" fmla="*/ 34 h 75"/>
                  <a:gd name="T14" fmla="*/ 48 w 48"/>
                  <a:gd name="T15" fmla="*/ 53 h 75"/>
                  <a:gd name="T16" fmla="*/ 20 w 48"/>
                  <a:gd name="T17" fmla="*/ 75 h 75"/>
                  <a:gd name="T18" fmla="*/ 19 w 48"/>
                  <a:gd name="T19" fmla="*/ 14 h 75"/>
                  <a:gd name="T20" fmla="*/ 14 w 48"/>
                  <a:gd name="T21" fmla="*/ 14 h 75"/>
                  <a:gd name="T22" fmla="*/ 14 w 48"/>
                  <a:gd name="T23" fmla="*/ 29 h 75"/>
                  <a:gd name="T24" fmla="*/ 18 w 48"/>
                  <a:gd name="T25" fmla="*/ 29 h 75"/>
                  <a:gd name="T26" fmla="*/ 30 w 48"/>
                  <a:gd name="T27" fmla="*/ 21 h 75"/>
                  <a:gd name="T28" fmla="*/ 19 w 48"/>
                  <a:gd name="T29" fmla="*/ 14 h 75"/>
                  <a:gd name="T30" fmla="*/ 20 w 48"/>
                  <a:gd name="T31" fmla="*/ 43 h 75"/>
                  <a:gd name="T32" fmla="*/ 14 w 48"/>
                  <a:gd name="T33" fmla="*/ 43 h 75"/>
                  <a:gd name="T34" fmla="*/ 14 w 48"/>
                  <a:gd name="T35" fmla="*/ 62 h 75"/>
                  <a:gd name="T36" fmla="*/ 21 w 48"/>
                  <a:gd name="T37" fmla="*/ 62 h 75"/>
                  <a:gd name="T38" fmla="*/ 34 w 48"/>
                  <a:gd name="T39" fmla="*/ 52 h 75"/>
                  <a:gd name="T40" fmla="*/ 20 w 48"/>
                  <a:gd name="T41" fmla="*/ 43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5">
                    <a:moveTo>
                      <a:pt x="20" y="75"/>
                    </a:moveTo>
                    <a:cubicBezTo>
                      <a:pt x="0" y="75"/>
                      <a:pt x="0" y="75"/>
                      <a:pt x="0" y="7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6" y="0"/>
                      <a:pt x="31" y="1"/>
                      <a:pt x="35" y="4"/>
                    </a:cubicBezTo>
                    <a:cubicBezTo>
                      <a:pt x="41" y="7"/>
                      <a:pt x="44" y="13"/>
                      <a:pt x="44" y="20"/>
                    </a:cubicBezTo>
                    <a:cubicBezTo>
                      <a:pt x="44" y="27"/>
                      <a:pt x="42" y="31"/>
                      <a:pt x="36" y="34"/>
                    </a:cubicBezTo>
                    <a:cubicBezTo>
                      <a:pt x="45" y="38"/>
                      <a:pt x="48" y="44"/>
                      <a:pt x="48" y="53"/>
                    </a:cubicBezTo>
                    <a:cubicBezTo>
                      <a:pt x="48" y="66"/>
                      <a:pt x="39" y="75"/>
                      <a:pt x="20" y="75"/>
                    </a:cubicBezTo>
                    <a:close/>
                    <a:moveTo>
                      <a:pt x="19" y="14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27" y="29"/>
                      <a:pt x="30" y="27"/>
                      <a:pt x="30" y="21"/>
                    </a:cubicBezTo>
                    <a:cubicBezTo>
                      <a:pt x="30" y="16"/>
                      <a:pt x="27" y="14"/>
                      <a:pt x="19" y="14"/>
                    </a:cubicBezTo>
                    <a:close/>
                    <a:moveTo>
                      <a:pt x="20" y="43"/>
                    </a:moveTo>
                    <a:cubicBezTo>
                      <a:pt x="14" y="43"/>
                      <a:pt x="14" y="43"/>
                      <a:pt x="14" y="43"/>
                    </a:cubicBezTo>
                    <a:cubicBezTo>
                      <a:pt x="14" y="62"/>
                      <a:pt x="14" y="62"/>
                      <a:pt x="14" y="62"/>
                    </a:cubicBezTo>
                    <a:cubicBezTo>
                      <a:pt x="21" y="62"/>
                      <a:pt x="21" y="62"/>
                      <a:pt x="21" y="62"/>
                    </a:cubicBezTo>
                    <a:cubicBezTo>
                      <a:pt x="30" y="62"/>
                      <a:pt x="34" y="59"/>
                      <a:pt x="34" y="52"/>
                    </a:cubicBezTo>
                    <a:cubicBezTo>
                      <a:pt x="34" y="46"/>
                      <a:pt x="30" y="43"/>
                      <a:pt x="20" y="4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2" name="Freeform 3776"/>
              <p:cNvSpPr>
                <a:spLocks/>
              </p:cNvSpPr>
              <p:nvPr/>
            </p:nvSpPr>
            <p:spPr bwMode="auto">
              <a:xfrm>
                <a:off x="4357148" y="4940871"/>
                <a:ext cx="220116" cy="230177"/>
              </a:xfrm>
              <a:custGeom>
                <a:avLst/>
                <a:gdLst>
                  <a:gd name="T0" fmla="*/ 39 w 74"/>
                  <a:gd name="T1" fmla="*/ 77 h 77"/>
                  <a:gd name="T2" fmla="*/ 0 w 74"/>
                  <a:gd name="T3" fmla="*/ 38 h 77"/>
                  <a:gd name="T4" fmla="*/ 39 w 74"/>
                  <a:gd name="T5" fmla="*/ 0 h 77"/>
                  <a:gd name="T6" fmla="*/ 74 w 74"/>
                  <a:gd name="T7" fmla="*/ 23 h 77"/>
                  <a:gd name="T8" fmla="*/ 58 w 74"/>
                  <a:gd name="T9" fmla="*/ 23 h 77"/>
                  <a:gd name="T10" fmla="*/ 39 w 74"/>
                  <a:gd name="T11" fmla="*/ 13 h 77"/>
                  <a:gd name="T12" fmla="*/ 14 w 74"/>
                  <a:gd name="T13" fmla="*/ 38 h 77"/>
                  <a:gd name="T14" fmla="*/ 39 w 74"/>
                  <a:gd name="T15" fmla="*/ 64 h 77"/>
                  <a:gd name="T16" fmla="*/ 58 w 74"/>
                  <a:gd name="T17" fmla="*/ 55 h 77"/>
                  <a:gd name="T18" fmla="*/ 74 w 74"/>
                  <a:gd name="T19" fmla="*/ 55 h 77"/>
                  <a:gd name="T20" fmla="*/ 39 w 74"/>
                  <a:gd name="T21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4" h="77">
                    <a:moveTo>
                      <a:pt x="39" y="77"/>
                    </a:moveTo>
                    <a:cubicBezTo>
                      <a:pt x="18" y="77"/>
                      <a:pt x="0" y="60"/>
                      <a:pt x="0" y="38"/>
                    </a:cubicBezTo>
                    <a:cubicBezTo>
                      <a:pt x="0" y="17"/>
                      <a:pt x="17" y="0"/>
                      <a:pt x="39" y="0"/>
                    </a:cubicBezTo>
                    <a:cubicBezTo>
                      <a:pt x="54" y="0"/>
                      <a:pt x="67" y="8"/>
                      <a:pt x="74" y="23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3" y="16"/>
                      <a:pt x="48" y="13"/>
                      <a:pt x="39" y="13"/>
                    </a:cubicBezTo>
                    <a:cubicBezTo>
                      <a:pt x="25" y="13"/>
                      <a:pt x="14" y="24"/>
                      <a:pt x="14" y="38"/>
                    </a:cubicBezTo>
                    <a:cubicBezTo>
                      <a:pt x="14" y="52"/>
                      <a:pt x="25" y="64"/>
                      <a:pt x="39" y="64"/>
                    </a:cubicBezTo>
                    <a:cubicBezTo>
                      <a:pt x="46" y="64"/>
                      <a:pt x="52" y="61"/>
                      <a:pt x="58" y="55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68" y="69"/>
                      <a:pt x="55" y="77"/>
                      <a:pt x="39" y="7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04" name="组合 103"/>
          <p:cNvGrpSpPr/>
          <p:nvPr/>
        </p:nvGrpSpPr>
        <p:grpSpPr>
          <a:xfrm>
            <a:off x="8470157" y="3209097"/>
            <a:ext cx="755938" cy="755938"/>
            <a:chOff x="8470157" y="3209097"/>
            <a:chExt cx="755938" cy="755938"/>
          </a:xfrm>
        </p:grpSpPr>
        <p:sp>
          <p:nvSpPr>
            <p:cNvPr id="29" name="Oval 3743"/>
            <p:cNvSpPr>
              <a:spLocks noChangeArrowheads="1"/>
            </p:cNvSpPr>
            <p:nvPr/>
          </p:nvSpPr>
          <p:spPr bwMode="auto">
            <a:xfrm>
              <a:off x="8470157" y="3209097"/>
              <a:ext cx="755938" cy="7559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91" name="组合 90"/>
            <p:cNvGrpSpPr/>
            <p:nvPr/>
          </p:nvGrpSpPr>
          <p:grpSpPr>
            <a:xfrm>
              <a:off x="8593421" y="3417263"/>
              <a:ext cx="509410" cy="339606"/>
              <a:chOff x="8609773" y="3176177"/>
              <a:chExt cx="509410" cy="339606"/>
            </a:xfrm>
          </p:grpSpPr>
          <p:sp>
            <p:nvSpPr>
              <p:cNvPr id="63" name="Freeform 3777"/>
              <p:cNvSpPr>
                <a:spLocks noEditPoints="1"/>
              </p:cNvSpPr>
              <p:nvPr/>
            </p:nvSpPr>
            <p:spPr bwMode="auto">
              <a:xfrm>
                <a:off x="8609773" y="3176177"/>
                <a:ext cx="509410" cy="339606"/>
              </a:xfrm>
              <a:custGeom>
                <a:avLst/>
                <a:gdLst>
                  <a:gd name="T0" fmla="*/ 0 w 405"/>
                  <a:gd name="T1" fmla="*/ 0 h 270"/>
                  <a:gd name="T2" fmla="*/ 0 w 405"/>
                  <a:gd name="T3" fmla="*/ 270 h 270"/>
                  <a:gd name="T4" fmla="*/ 405 w 405"/>
                  <a:gd name="T5" fmla="*/ 270 h 270"/>
                  <a:gd name="T6" fmla="*/ 405 w 405"/>
                  <a:gd name="T7" fmla="*/ 0 h 270"/>
                  <a:gd name="T8" fmla="*/ 0 w 405"/>
                  <a:gd name="T9" fmla="*/ 0 h 270"/>
                  <a:gd name="T10" fmla="*/ 379 w 405"/>
                  <a:gd name="T11" fmla="*/ 246 h 270"/>
                  <a:gd name="T12" fmla="*/ 26 w 405"/>
                  <a:gd name="T13" fmla="*/ 246 h 270"/>
                  <a:gd name="T14" fmla="*/ 26 w 405"/>
                  <a:gd name="T15" fmla="*/ 24 h 270"/>
                  <a:gd name="T16" fmla="*/ 379 w 405"/>
                  <a:gd name="T17" fmla="*/ 24 h 270"/>
                  <a:gd name="T18" fmla="*/ 379 w 405"/>
                  <a:gd name="T19" fmla="*/ 246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5" h="270">
                    <a:moveTo>
                      <a:pt x="0" y="0"/>
                    </a:moveTo>
                    <a:lnTo>
                      <a:pt x="0" y="270"/>
                    </a:lnTo>
                    <a:lnTo>
                      <a:pt x="405" y="270"/>
                    </a:lnTo>
                    <a:lnTo>
                      <a:pt x="405" y="0"/>
                    </a:lnTo>
                    <a:lnTo>
                      <a:pt x="0" y="0"/>
                    </a:lnTo>
                    <a:close/>
                    <a:moveTo>
                      <a:pt x="379" y="246"/>
                    </a:moveTo>
                    <a:lnTo>
                      <a:pt x="26" y="246"/>
                    </a:lnTo>
                    <a:lnTo>
                      <a:pt x="26" y="24"/>
                    </a:lnTo>
                    <a:lnTo>
                      <a:pt x="379" y="24"/>
                    </a:lnTo>
                    <a:lnTo>
                      <a:pt x="379" y="2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4" name="Freeform 3778"/>
              <p:cNvSpPr>
                <a:spLocks/>
              </p:cNvSpPr>
              <p:nvPr/>
            </p:nvSpPr>
            <p:spPr bwMode="auto">
              <a:xfrm>
                <a:off x="8677694" y="3265481"/>
                <a:ext cx="47797" cy="152194"/>
              </a:xfrm>
              <a:custGeom>
                <a:avLst/>
                <a:gdLst>
                  <a:gd name="T0" fmla="*/ 17 w 38"/>
                  <a:gd name="T1" fmla="*/ 121 h 121"/>
                  <a:gd name="T2" fmla="*/ 17 w 38"/>
                  <a:gd name="T3" fmla="*/ 21 h 121"/>
                  <a:gd name="T4" fmla="*/ 0 w 38"/>
                  <a:gd name="T5" fmla="*/ 21 h 121"/>
                  <a:gd name="T6" fmla="*/ 0 w 38"/>
                  <a:gd name="T7" fmla="*/ 0 h 121"/>
                  <a:gd name="T8" fmla="*/ 38 w 38"/>
                  <a:gd name="T9" fmla="*/ 0 h 121"/>
                  <a:gd name="T10" fmla="*/ 38 w 38"/>
                  <a:gd name="T11" fmla="*/ 121 h 121"/>
                  <a:gd name="T12" fmla="*/ 17 w 38"/>
                  <a:gd name="T13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21">
                    <a:moveTo>
                      <a:pt x="17" y="121"/>
                    </a:moveTo>
                    <a:lnTo>
                      <a:pt x="17" y="21"/>
                    </a:lnTo>
                    <a:lnTo>
                      <a:pt x="0" y="21"/>
                    </a:lnTo>
                    <a:lnTo>
                      <a:pt x="0" y="0"/>
                    </a:lnTo>
                    <a:lnTo>
                      <a:pt x="38" y="0"/>
                    </a:lnTo>
                    <a:lnTo>
                      <a:pt x="38" y="121"/>
                    </a:lnTo>
                    <a:lnTo>
                      <a:pt x="17" y="12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5" name="Freeform 3779"/>
              <p:cNvSpPr>
                <a:spLocks/>
              </p:cNvSpPr>
              <p:nvPr/>
            </p:nvSpPr>
            <p:spPr bwMode="auto">
              <a:xfrm>
                <a:off x="8773287" y="3315794"/>
                <a:ext cx="101882" cy="101882"/>
              </a:xfrm>
              <a:custGeom>
                <a:avLst/>
                <a:gdLst>
                  <a:gd name="T0" fmla="*/ 52 w 81"/>
                  <a:gd name="T1" fmla="*/ 52 h 81"/>
                  <a:gd name="T2" fmla="*/ 52 w 81"/>
                  <a:gd name="T3" fmla="*/ 81 h 81"/>
                  <a:gd name="T4" fmla="*/ 31 w 81"/>
                  <a:gd name="T5" fmla="*/ 81 h 81"/>
                  <a:gd name="T6" fmla="*/ 31 w 81"/>
                  <a:gd name="T7" fmla="*/ 52 h 81"/>
                  <a:gd name="T8" fmla="*/ 0 w 81"/>
                  <a:gd name="T9" fmla="*/ 52 h 81"/>
                  <a:gd name="T10" fmla="*/ 0 w 81"/>
                  <a:gd name="T11" fmla="*/ 29 h 81"/>
                  <a:gd name="T12" fmla="*/ 31 w 81"/>
                  <a:gd name="T13" fmla="*/ 29 h 81"/>
                  <a:gd name="T14" fmla="*/ 31 w 81"/>
                  <a:gd name="T15" fmla="*/ 0 h 81"/>
                  <a:gd name="T16" fmla="*/ 52 w 81"/>
                  <a:gd name="T17" fmla="*/ 0 h 81"/>
                  <a:gd name="T18" fmla="*/ 52 w 81"/>
                  <a:gd name="T19" fmla="*/ 29 h 81"/>
                  <a:gd name="T20" fmla="*/ 81 w 81"/>
                  <a:gd name="T21" fmla="*/ 29 h 81"/>
                  <a:gd name="T22" fmla="*/ 81 w 81"/>
                  <a:gd name="T23" fmla="*/ 52 h 81"/>
                  <a:gd name="T24" fmla="*/ 52 w 81"/>
                  <a:gd name="T25" fmla="*/ 52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1" h="81">
                    <a:moveTo>
                      <a:pt x="52" y="52"/>
                    </a:moveTo>
                    <a:lnTo>
                      <a:pt x="52" y="81"/>
                    </a:lnTo>
                    <a:lnTo>
                      <a:pt x="31" y="81"/>
                    </a:lnTo>
                    <a:lnTo>
                      <a:pt x="31" y="52"/>
                    </a:lnTo>
                    <a:lnTo>
                      <a:pt x="0" y="52"/>
                    </a:lnTo>
                    <a:lnTo>
                      <a:pt x="0" y="29"/>
                    </a:lnTo>
                    <a:lnTo>
                      <a:pt x="31" y="29"/>
                    </a:lnTo>
                    <a:lnTo>
                      <a:pt x="31" y="0"/>
                    </a:lnTo>
                    <a:lnTo>
                      <a:pt x="52" y="0"/>
                    </a:lnTo>
                    <a:lnTo>
                      <a:pt x="52" y="29"/>
                    </a:lnTo>
                    <a:lnTo>
                      <a:pt x="81" y="29"/>
                    </a:lnTo>
                    <a:lnTo>
                      <a:pt x="81" y="52"/>
                    </a:lnTo>
                    <a:lnTo>
                      <a:pt x="52" y="5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6" name="Freeform 3780"/>
              <p:cNvSpPr>
                <a:spLocks/>
              </p:cNvSpPr>
              <p:nvPr/>
            </p:nvSpPr>
            <p:spPr bwMode="auto">
              <a:xfrm>
                <a:off x="8951895" y="3262965"/>
                <a:ext cx="74142" cy="154710"/>
              </a:xfrm>
              <a:custGeom>
                <a:avLst/>
                <a:gdLst>
                  <a:gd name="T0" fmla="*/ 24 w 34"/>
                  <a:gd name="T1" fmla="*/ 34 h 52"/>
                  <a:gd name="T2" fmla="*/ 13 w 34"/>
                  <a:gd name="T3" fmla="*/ 44 h 52"/>
                  <a:gd name="T4" fmla="*/ 34 w 34"/>
                  <a:gd name="T5" fmla="*/ 44 h 52"/>
                  <a:gd name="T6" fmla="*/ 34 w 34"/>
                  <a:gd name="T7" fmla="*/ 52 h 52"/>
                  <a:gd name="T8" fmla="*/ 0 w 34"/>
                  <a:gd name="T9" fmla="*/ 52 h 52"/>
                  <a:gd name="T10" fmla="*/ 0 w 34"/>
                  <a:gd name="T11" fmla="*/ 44 h 52"/>
                  <a:gd name="T12" fmla="*/ 19 w 34"/>
                  <a:gd name="T13" fmla="*/ 27 h 52"/>
                  <a:gd name="T14" fmla="*/ 25 w 34"/>
                  <a:gd name="T15" fmla="*/ 17 h 52"/>
                  <a:gd name="T16" fmla="*/ 17 w 34"/>
                  <a:gd name="T17" fmla="*/ 9 h 52"/>
                  <a:gd name="T18" fmla="*/ 9 w 34"/>
                  <a:gd name="T19" fmla="*/ 19 h 52"/>
                  <a:gd name="T20" fmla="*/ 0 w 34"/>
                  <a:gd name="T21" fmla="*/ 19 h 52"/>
                  <a:gd name="T22" fmla="*/ 17 w 34"/>
                  <a:gd name="T23" fmla="*/ 0 h 52"/>
                  <a:gd name="T24" fmla="*/ 34 w 34"/>
                  <a:gd name="T25" fmla="*/ 17 h 52"/>
                  <a:gd name="T26" fmla="*/ 24 w 34"/>
                  <a:gd name="T27" fmla="*/ 3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4" h="52">
                    <a:moveTo>
                      <a:pt x="24" y="34"/>
                    </a:moveTo>
                    <a:cubicBezTo>
                      <a:pt x="13" y="44"/>
                      <a:pt x="13" y="44"/>
                      <a:pt x="13" y="44"/>
                    </a:cubicBezTo>
                    <a:cubicBezTo>
                      <a:pt x="34" y="44"/>
                      <a:pt x="34" y="44"/>
                      <a:pt x="34" y="44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23" y="23"/>
                      <a:pt x="25" y="20"/>
                      <a:pt x="25" y="17"/>
                    </a:cubicBezTo>
                    <a:cubicBezTo>
                      <a:pt x="25" y="12"/>
                      <a:pt x="21" y="9"/>
                      <a:pt x="17" y="9"/>
                    </a:cubicBezTo>
                    <a:cubicBezTo>
                      <a:pt x="12" y="9"/>
                      <a:pt x="9" y="13"/>
                      <a:pt x="9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"/>
                      <a:pt x="7" y="0"/>
                      <a:pt x="17" y="0"/>
                    </a:cubicBezTo>
                    <a:cubicBezTo>
                      <a:pt x="27" y="0"/>
                      <a:pt x="34" y="7"/>
                      <a:pt x="34" y="17"/>
                    </a:cubicBezTo>
                    <a:cubicBezTo>
                      <a:pt x="34" y="23"/>
                      <a:pt x="32" y="27"/>
                      <a:pt x="24" y="3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8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05" name="组合 104"/>
          <p:cNvGrpSpPr/>
          <p:nvPr/>
        </p:nvGrpSpPr>
        <p:grpSpPr>
          <a:xfrm>
            <a:off x="3631397" y="3674484"/>
            <a:ext cx="758455" cy="755938"/>
            <a:chOff x="3631397" y="3674484"/>
            <a:chExt cx="758455" cy="755938"/>
          </a:xfrm>
        </p:grpSpPr>
        <p:sp>
          <p:nvSpPr>
            <p:cNvPr id="17" name="Oval 3731"/>
            <p:cNvSpPr>
              <a:spLocks noChangeArrowheads="1"/>
            </p:cNvSpPr>
            <p:nvPr/>
          </p:nvSpPr>
          <p:spPr bwMode="auto">
            <a:xfrm>
              <a:off x="3631397" y="3674484"/>
              <a:ext cx="758455" cy="7559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3690514" y="3895228"/>
              <a:ext cx="640221" cy="314450"/>
              <a:chOff x="3675420" y="3667978"/>
              <a:chExt cx="640221" cy="314450"/>
            </a:xfrm>
          </p:grpSpPr>
          <p:sp>
            <p:nvSpPr>
              <p:cNvPr id="72" name="Freeform 3786"/>
              <p:cNvSpPr>
                <a:spLocks/>
              </p:cNvSpPr>
              <p:nvPr/>
            </p:nvSpPr>
            <p:spPr bwMode="auto">
              <a:xfrm>
                <a:off x="3806231" y="3818914"/>
                <a:ext cx="381114" cy="163514"/>
              </a:xfrm>
              <a:custGeom>
                <a:avLst/>
                <a:gdLst>
                  <a:gd name="T0" fmla="*/ 63 w 128"/>
                  <a:gd name="T1" fmla="*/ 0 h 55"/>
                  <a:gd name="T2" fmla="*/ 0 w 128"/>
                  <a:gd name="T3" fmla="*/ 9 h 55"/>
                  <a:gd name="T4" fmla="*/ 0 w 128"/>
                  <a:gd name="T5" fmla="*/ 55 h 55"/>
                  <a:gd name="T6" fmla="*/ 64 w 128"/>
                  <a:gd name="T7" fmla="*/ 47 h 55"/>
                  <a:gd name="T8" fmla="*/ 64 w 128"/>
                  <a:gd name="T9" fmla="*/ 47 h 55"/>
                  <a:gd name="T10" fmla="*/ 117 w 128"/>
                  <a:gd name="T11" fmla="*/ 53 h 55"/>
                  <a:gd name="T12" fmla="*/ 128 w 128"/>
                  <a:gd name="T13" fmla="*/ 55 h 55"/>
                  <a:gd name="T14" fmla="*/ 128 w 128"/>
                  <a:gd name="T15" fmla="*/ 55 h 55"/>
                  <a:gd name="T16" fmla="*/ 128 w 128"/>
                  <a:gd name="T17" fmla="*/ 9 h 55"/>
                  <a:gd name="T18" fmla="*/ 128 w 128"/>
                  <a:gd name="T19" fmla="*/ 9 h 55"/>
                  <a:gd name="T20" fmla="*/ 121 w 128"/>
                  <a:gd name="T21" fmla="*/ 7 h 55"/>
                  <a:gd name="T22" fmla="*/ 63 w 128"/>
                  <a:gd name="T23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8" h="55">
                    <a:moveTo>
                      <a:pt x="63" y="0"/>
                    </a:moveTo>
                    <a:cubicBezTo>
                      <a:pt x="22" y="0"/>
                      <a:pt x="0" y="9"/>
                      <a:pt x="0" y="9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31" y="47"/>
                      <a:pt x="64" y="47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85" y="47"/>
                      <a:pt x="105" y="50"/>
                      <a:pt x="117" y="53"/>
                    </a:cubicBezTo>
                    <a:cubicBezTo>
                      <a:pt x="124" y="54"/>
                      <a:pt x="128" y="55"/>
                      <a:pt x="128" y="55"/>
                    </a:cubicBezTo>
                    <a:cubicBezTo>
                      <a:pt x="128" y="55"/>
                      <a:pt x="128" y="55"/>
                      <a:pt x="128" y="55"/>
                    </a:cubicBezTo>
                    <a:cubicBezTo>
                      <a:pt x="128" y="9"/>
                      <a:pt x="128" y="9"/>
                      <a:pt x="128" y="9"/>
                    </a:cubicBezTo>
                    <a:cubicBezTo>
                      <a:pt x="128" y="9"/>
                      <a:pt x="128" y="9"/>
                      <a:pt x="128" y="9"/>
                    </a:cubicBezTo>
                    <a:cubicBezTo>
                      <a:pt x="128" y="9"/>
                      <a:pt x="125" y="8"/>
                      <a:pt x="121" y="7"/>
                    </a:cubicBezTo>
                    <a:cubicBezTo>
                      <a:pt x="111" y="4"/>
                      <a:pt x="91" y="0"/>
                      <a:pt x="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73" name="Freeform 3787"/>
              <p:cNvSpPr>
                <a:spLocks/>
              </p:cNvSpPr>
              <p:nvPr/>
            </p:nvSpPr>
            <p:spPr bwMode="auto">
              <a:xfrm>
                <a:off x="3675420" y="3667978"/>
                <a:ext cx="640221" cy="303130"/>
              </a:xfrm>
              <a:custGeom>
                <a:avLst/>
                <a:gdLst>
                  <a:gd name="T0" fmla="*/ 193 w 215"/>
                  <a:gd name="T1" fmla="*/ 84 h 102"/>
                  <a:gd name="T2" fmla="*/ 192 w 215"/>
                  <a:gd name="T3" fmla="*/ 81 h 102"/>
                  <a:gd name="T4" fmla="*/ 192 w 215"/>
                  <a:gd name="T5" fmla="*/ 78 h 102"/>
                  <a:gd name="T6" fmla="*/ 193 w 215"/>
                  <a:gd name="T7" fmla="*/ 75 h 102"/>
                  <a:gd name="T8" fmla="*/ 191 w 215"/>
                  <a:gd name="T9" fmla="*/ 72 h 102"/>
                  <a:gd name="T10" fmla="*/ 191 w 215"/>
                  <a:gd name="T11" fmla="*/ 58 h 102"/>
                  <a:gd name="T12" fmla="*/ 215 w 215"/>
                  <a:gd name="T13" fmla="*/ 48 h 102"/>
                  <a:gd name="T14" fmla="*/ 191 w 215"/>
                  <a:gd name="T15" fmla="*/ 37 h 102"/>
                  <a:gd name="T16" fmla="*/ 190 w 215"/>
                  <a:gd name="T17" fmla="*/ 36 h 102"/>
                  <a:gd name="T18" fmla="*/ 189 w 215"/>
                  <a:gd name="T19" fmla="*/ 36 h 102"/>
                  <a:gd name="T20" fmla="*/ 108 w 215"/>
                  <a:gd name="T21" fmla="*/ 0 h 102"/>
                  <a:gd name="T22" fmla="*/ 0 w 215"/>
                  <a:gd name="T23" fmla="*/ 48 h 102"/>
                  <a:gd name="T24" fmla="*/ 37 w 215"/>
                  <a:gd name="T25" fmla="*/ 64 h 102"/>
                  <a:gd name="T26" fmla="*/ 37 w 215"/>
                  <a:gd name="T27" fmla="*/ 58 h 102"/>
                  <a:gd name="T28" fmla="*/ 107 w 215"/>
                  <a:gd name="T29" fmla="*/ 48 h 102"/>
                  <a:gd name="T30" fmla="*/ 171 w 215"/>
                  <a:gd name="T31" fmla="*/ 56 h 102"/>
                  <a:gd name="T32" fmla="*/ 179 w 215"/>
                  <a:gd name="T33" fmla="*/ 58 h 102"/>
                  <a:gd name="T34" fmla="*/ 179 w 215"/>
                  <a:gd name="T35" fmla="*/ 58 h 102"/>
                  <a:gd name="T36" fmla="*/ 179 w 215"/>
                  <a:gd name="T37" fmla="*/ 64 h 102"/>
                  <a:gd name="T38" fmla="*/ 189 w 215"/>
                  <a:gd name="T39" fmla="*/ 59 h 102"/>
                  <a:gd name="T40" fmla="*/ 189 w 215"/>
                  <a:gd name="T41" fmla="*/ 72 h 102"/>
                  <a:gd name="T42" fmla="*/ 187 w 215"/>
                  <a:gd name="T43" fmla="*/ 75 h 102"/>
                  <a:gd name="T44" fmla="*/ 188 w 215"/>
                  <a:gd name="T45" fmla="*/ 78 h 102"/>
                  <a:gd name="T46" fmla="*/ 188 w 215"/>
                  <a:gd name="T47" fmla="*/ 81 h 102"/>
                  <a:gd name="T48" fmla="*/ 187 w 215"/>
                  <a:gd name="T49" fmla="*/ 84 h 102"/>
                  <a:gd name="T50" fmla="*/ 184 w 215"/>
                  <a:gd name="T51" fmla="*/ 97 h 102"/>
                  <a:gd name="T52" fmla="*/ 190 w 215"/>
                  <a:gd name="T53" fmla="*/ 102 h 102"/>
                  <a:gd name="T54" fmla="*/ 190 w 215"/>
                  <a:gd name="T55" fmla="*/ 102 h 102"/>
                  <a:gd name="T56" fmla="*/ 190 w 215"/>
                  <a:gd name="T57" fmla="*/ 102 h 102"/>
                  <a:gd name="T58" fmla="*/ 196 w 215"/>
                  <a:gd name="T59" fmla="*/ 97 h 102"/>
                  <a:gd name="T60" fmla="*/ 193 w 215"/>
                  <a:gd name="T61" fmla="*/ 84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15" h="102">
                    <a:moveTo>
                      <a:pt x="193" y="84"/>
                    </a:moveTo>
                    <a:cubicBezTo>
                      <a:pt x="193" y="83"/>
                      <a:pt x="193" y="82"/>
                      <a:pt x="192" y="81"/>
                    </a:cubicBezTo>
                    <a:cubicBezTo>
                      <a:pt x="192" y="78"/>
                      <a:pt x="192" y="78"/>
                      <a:pt x="192" y="78"/>
                    </a:cubicBezTo>
                    <a:cubicBezTo>
                      <a:pt x="193" y="78"/>
                      <a:pt x="193" y="76"/>
                      <a:pt x="193" y="75"/>
                    </a:cubicBezTo>
                    <a:cubicBezTo>
                      <a:pt x="193" y="74"/>
                      <a:pt x="192" y="72"/>
                      <a:pt x="191" y="72"/>
                    </a:cubicBezTo>
                    <a:cubicBezTo>
                      <a:pt x="191" y="58"/>
                      <a:pt x="191" y="58"/>
                      <a:pt x="191" y="58"/>
                    </a:cubicBezTo>
                    <a:cubicBezTo>
                      <a:pt x="215" y="48"/>
                      <a:pt x="215" y="48"/>
                      <a:pt x="215" y="48"/>
                    </a:cubicBezTo>
                    <a:cubicBezTo>
                      <a:pt x="191" y="37"/>
                      <a:pt x="191" y="37"/>
                      <a:pt x="191" y="37"/>
                    </a:cubicBezTo>
                    <a:cubicBezTo>
                      <a:pt x="191" y="36"/>
                      <a:pt x="190" y="36"/>
                      <a:pt x="190" y="36"/>
                    </a:cubicBezTo>
                    <a:cubicBezTo>
                      <a:pt x="190" y="36"/>
                      <a:pt x="190" y="36"/>
                      <a:pt x="189" y="36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37" y="64"/>
                      <a:pt x="37" y="64"/>
                      <a:pt x="37" y="64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37" y="58"/>
                      <a:pt x="62" y="48"/>
                      <a:pt x="107" y="48"/>
                    </a:cubicBezTo>
                    <a:cubicBezTo>
                      <a:pt x="138" y="48"/>
                      <a:pt x="160" y="53"/>
                      <a:pt x="171" y="56"/>
                    </a:cubicBezTo>
                    <a:cubicBezTo>
                      <a:pt x="176" y="57"/>
                      <a:pt x="179" y="58"/>
                      <a:pt x="179" y="58"/>
                    </a:cubicBezTo>
                    <a:cubicBezTo>
                      <a:pt x="179" y="58"/>
                      <a:pt x="179" y="58"/>
                      <a:pt x="179" y="58"/>
                    </a:cubicBezTo>
                    <a:cubicBezTo>
                      <a:pt x="179" y="64"/>
                      <a:pt x="179" y="64"/>
                      <a:pt x="179" y="64"/>
                    </a:cubicBezTo>
                    <a:cubicBezTo>
                      <a:pt x="189" y="59"/>
                      <a:pt x="189" y="59"/>
                      <a:pt x="189" y="59"/>
                    </a:cubicBezTo>
                    <a:cubicBezTo>
                      <a:pt x="189" y="72"/>
                      <a:pt x="189" y="72"/>
                      <a:pt x="189" y="72"/>
                    </a:cubicBezTo>
                    <a:cubicBezTo>
                      <a:pt x="188" y="72"/>
                      <a:pt x="187" y="74"/>
                      <a:pt x="187" y="75"/>
                    </a:cubicBezTo>
                    <a:cubicBezTo>
                      <a:pt x="187" y="76"/>
                      <a:pt x="187" y="78"/>
                      <a:pt x="188" y="78"/>
                    </a:cubicBezTo>
                    <a:cubicBezTo>
                      <a:pt x="188" y="81"/>
                      <a:pt x="188" y="81"/>
                      <a:pt x="188" y="81"/>
                    </a:cubicBezTo>
                    <a:cubicBezTo>
                      <a:pt x="187" y="82"/>
                      <a:pt x="187" y="83"/>
                      <a:pt x="187" y="84"/>
                    </a:cubicBezTo>
                    <a:cubicBezTo>
                      <a:pt x="186" y="93"/>
                      <a:pt x="185" y="96"/>
                      <a:pt x="184" y="97"/>
                    </a:cubicBezTo>
                    <a:cubicBezTo>
                      <a:pt x="184" y="99"/>
                      <a:pt x="186" y="102"/>
                      <a:pt x="190" y="102"/>
                    </a:cubicBezTo>
                    <a:cubicBezTo>
                      <a:pt x="190" y="102"/>
                      <a:pt x="190" y="102"/>
                      <a:pt x="190" y="102"/>
                    </a:cubicBezTo>
                    <a:cubicBezTo>
                      <a:pt x="190" y="102"/>
                      <a:pt x="190" y="102"/>
                      <a:pt x="190" y="102"/>
                    </a:cubicBezTo>
                    <a:cubicBezTo>
                      <a:pt x="194" y="102"/>
                      <a:pt x="196" y="99"/>
                      <a:pt x="196" y="97"/>
                    </a:cubicBezTo>
                    <a:cubicBezTo>
                      <a:pt x="194" y="96"/>
                      <a:pt x="194" y="93"/>
                      <a:pt x="193" y="8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75" name="TextBox 74"/>
          <p:cNvSpPr txBox="1"/>
          <p:nvPr/>
        </p:nvSpPr>
        <p:spPr>
          <a:xfrm>
            <a:off x="4771641" y="3842946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628783" y="4537287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628783" y="3394162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628783" y="2326552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771641" y="2801555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771641" y="5013240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3" name="Title 20"/>
          <p:cNvSpPr txBox="1">
            <a:spLocks/>
          </p:cNvSpPr>
          <p:nvPr/>
        </p:nvSpPr>
        <p:spPr>
          <a:xfrm>
            <a:off x="8906914" y="2071520"/>
            <a:ext cx="1770933" cy="720728"/>
          </a:xfrm>
          <a:prstGeom prst="rect">
            <a:avLst/>
          </a:prstGeom>
        </p:spPr>
        <p:txBody>
          <a:bodyPr vert="horz" wrap="square" lIns="128545" tIns="64271" rIns="128545" bIns="64271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4" name="Title 20"/>
          <p:cNvSpPr txBox="1">
            <a:spLocks/>
          </p:cNvSpPr>
          <p:nvPr/>
        </p:nvSpPr>
        <p:spPr>
          <a:xfrm>
            <a:off x="9592722" y="3256814"/>
            <a:ext cx="1740271" cy="720728"/>
          </a:xfrm>
          <a:prstGeom prst="rect">
            <a:avLst/>
          </a:prstGeom>
        </p:spPr>
        <p:txBody>
          <a:bodyPr vert="horz" wrap="square" lIns="128545" tIns="64271" rIns="128545" bIns="64271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6" name="Title 20"/>
          <p:cNvSpPr txBox="1">
            <a:spLocks/>
          </p:cNvSpPr>
          <p:nvPr/>
        </p:nvSpPr>
        <p:spPr>
          <a:xfrm>
            <a:off x="9072992" y="4356373"/>
            <a:ext cx="1720913" cy="720728"/>
          </a:xfrm>
          <a:prstGeom prst="rect">
            <a:avLst/>
          </a:prstGeom>
        </p:spPr>
        <p:txBody>
          <a:bodyPr vert="horz" wrap="square" lIns="128545" tIns="64271" rIns="128545" bIns="64271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7" name="Title 20"/>
          <p:cNvSpPr txBox="1">
            <a:spLocks/>
          </p:cNvSpPr>
          <p:nvPr/>
        </p:nvSpPr>
        <p:spPr>
          <a:xfrm>
            <a:off x="2279897" y="2563828"/>
            <a:ext cx="1691106" cy="720728"/>
          </a:xfrm>
          <a:prstGeom prst="rect">
            <a:avLst/>
          </a:prstGeom>
        </p:spPr>
        <p:txBody>
          <a:bodyPr vert="horz" wrap="square" lIns="128545" tIns="64271" rIns="128545" bIns="64271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8" name="Title 20"/>
          <p:cNvSpPr txBox="1">
            <a:spLocks/>
          </p:cNvSpPr>
          <p:nvPr/>
        </p:nvSpPr>
        <p:spPr>
          <a:xfrm>
            <a:off x="1592504" y="3749121"/>
            <a:ext cx="1746675" cy="720728"/>
          </a:xfrm>
          <a:prstGeom prst="rect">
            <a:avLst/>
          </a:prstGeom>
        </p:spPr>
        <p:txBody>
          <a:bodyPr vert="horz" wrap="square" lIns="128545" tIns="64271" rIns="128545" bIns="64271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0" name="Title 20"/>
          <p:cNvSpPr txBox="1">
            <a:spLocks/>
          </p:cNvSpPr>
          <p:nvPr/>
        </p:nvSpPr>
        <p:spPr>
          <a:xfrm>
            <a:off x="1947345" y="4848682"/>
            <a:ext cx="1859324" cy="720728"/>
          </a:xfrm>
          <a:prstGeom prst="rect">
            <a:avLst/>
          </a:prstGeom>
        </p:spPr>
        <p:txBody>
          <a:bodyPr vert="horz" wrap="square" lIns="128545" tIns="64271" rIns="128545" bIns="64271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1" name="TextBox 8"/>
          <p:cNvSpPr txBox="1"/>
          <p:nvPr/>
        </p:nvSpPr>
        <p:spPr>
          <a:xfrm>
            <a:off x="857250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</a:t>
            </a:r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6" name="TextBox 8"/>
          <p:cNvSpPr txBox="1"/>
          <p:nvPr/>
        </p:nvSpPr>
        <p:spPr>
          <a:xfrm>
            <a:off x="857250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 ANNUAL WORK SUMMARY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39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6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6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3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6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6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6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7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7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7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7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7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8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6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1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6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1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6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1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6" grpId="0"/>
      <p:bldP spid="87" grpId="0"/>
      <p:bldP spid="88" grpId="0"/>
      <p:bldP spid="9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205313" y="2748544"/>
            <a:ext cx="4468623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工作完成情况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205313" y="3696141"/>
            <a:ext cx="1999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41" lvl="1" indent="-171441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49603" y="3696141"/>
            <a:ext cx="1999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41" lvl="1" indent="-171441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6205313" y="4070553"/>
            <a:ext cx="1999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41" lvl="1" indent="-171441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8349603" y="4070553"/>
            <a:ext cx="1999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41" lvl="1" indent="-171441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82725" y="1955417"/>
            <a:ext cx="4434778" cy="322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986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02</a:t>
            </a:r>
            <a:endParaRPr lang="zh-CN" altLang="en-US" sz="20986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15" name="直接连接符 14"/>
          <p:cNvCxnSpPr/>
          <p:nvPr>
            <p:custDataLst>
              <p:tags r:id="rId3"/>
            </p:custDataLst>
          </p:nvPr>
        </p:nvCxnSpPr>
        <p:spPr>
          <a:xfrm>
            <a:off x="5813930" y="3616325"/>
            <a:ext cx="4860006" cy="0"/>
          </a:xfrm>
          <a:prstGeom prst="line">
            <a:avLst/>
          </a:prstGeom>
          <a:ln w="1270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9379707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wind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/>
      <p:bldP spid="14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624"/>
          <p:cNvSpPr/>
          <p:nvPr/>
        </p:nvSpPr>
        <p:spPr>
          <a:xfrm>
            <a:off x="3288387" y="2488121"/>
            <a:ext cx="6345087" cy="3553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730" y="16970"/>
                  <a:pt x="4055" y="13284"/>
                  <a:pt x="7055" y="10308"/>
                </a:cubicBezTo>
                <a:cubicBezTo>
                  <a:pt x="10098" y="7290"/>
                  <a:pt x="13901" y="4973"/>
                  <a:pt x="18380" y="2877"/>
                </a:cubicBezTo>
                <a:lnTo>
                  <a:pt x="18198" y="0"/>
                </a:lnTo>
                <a:lnTo>
                  <a:pt x="21600" y="4603"/>
                </a:lnTo>
                <a:lnTo>
                  <a:pt x="18924" y="11507"/>
                </a:lnTo>
                <a:lnTo>
                  <a:pt x="18743" y="8630"/>
                </a:lnTo>
                <a:cubicBezTo>
                  <a:pt x="14655" y="9764"/>
                  <a:pt x="11069" y="11155"/>
                  <a:pt x="8004" y="13185"/>
                </a:cubicBezTo>
                <a:cubicBezTo>
                  <a:pt x="4885" y="15251"/>
                  <a:pt x="2242" y="17999"/>
                  <a:pt x="0" y="2160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120000"/>
              </a:lnSpc>
            </a:pPr>
            <a:endParaRPr sz="16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1921008" y="4181557"/>
            <a:ext cx="1455414" cy="258532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1316807" y="4453996"/>
            <a:ext cx="2069617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Shape 1626"/>
          <p:cNvSpPr/>
          <p:nvPr/>
        </p:nvSpPr>
        <p:spPr>
          <a:xfrm flipV="1">
            <a:off x="3761000" y="4275926"/>
            <a:ext cx="1" cy="1270207"/>
          </a:xfrm>
          <a:prstGeom prst="line">
            <a:avLst/>
          </a:prstGeom>
          <a:ln w="12700">
            <a:solidFill>
              <a:schemeClr val="bg1"/>
            </a:solidFill>
            <a:miter lim="400000"/>
          </a:ln>
        </p:spPr>
        <p:txBody>
          <a:bodyPr lIns="23262" tIns="23262" rIns="23262" bIns="23262" anchor="ctr"/>
          <a:lstStyle/>
          <a:p>
            <a:pPr lvl="0"/>
            <a:endParaRPr sz="16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Shape 1627"/>
          <p:cNvSpPr/>
          <p:nvPr/>
        </p:nvSpPr>
        <p:spPr>
          <a:xfrm flipV="1">
            <a:off x="4977450" y="2888774"/>
            <a:ext cx="1" cy="1803900"/>
          </a:xfrm>
          <a:prstGeom prst="line">
            <a:avLst/>
          </a:prstGeom>
          <a:ln w="12700">
            <a:solidFill>
              <a:schemeClr val="bg1"/>
            </a:solidFill>
            <a:miter lim="400000"/>
          </a:ln>
        </p:spPr>
        <p:txBody>
          <a:bodyPr lIns="23262" tIns="23262" rIns="23262" bIns="23262" anchor="ctr"/>
          <a:lstStyle/>
          <a:p>
            <a:pPr lvl="0"/>
            <a:endParaRPr sz="16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Shape 1628"/>
          <p:cNvSpPr/>
          <p:nvPr/>
        </p:nvSpPr>
        <p:spPr>
          <a:xfrm flipV="1">
            <a:off x="6150256" y="2274125"/>
            <a:ext cx="1" cy="1877028"/>
          </a:xfrm>
          <a:prstGeom prst="line">
            <a:avLst/>
          </a:prstGeom>
          <a:ln w="12700">
            <a:solidFill>
              <a:schemeClr val="bg1"/>
            </a:solidFill>
            <a:miter lim="400000"/>
          </a:ln>
        </p:spPr>
        <p:txBody>
          <a:bodyPr lIns="23262" tIns="23262" rIns="23262" bIns="23262" anchor="ctr"/>
          <a:lstStyle/>
          <a:p>
            <a:pPr lvl="0"/>
            <a:endParaRPr sz="16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Shape 1629"/>
          <p:cNvSpPr/>
          <p:nvPr/>
        </p:nvSpPr>
        <p:spPr>
          <a:xfrm flipV="1">
            <a:off x="7793481" y="3641557"/>
            <a:ext cx="1" cy="1246393"/>
          </a:xfrm>
          <a:prstGeom prst="line">
            <a:avLst/>
          </a:prstGeom>
          <a:ln w="12700">
            <a:solidFill>
              <a:schemeClr val="bg1"/>
            </a:solidFill>
            <a:miter lim="400000"/>
          </a:ln>
        </p:spPr>
        <p:txBody>
          <a:bodyPr lIns="23262" tIns="23262" rIns="23262" bIns="23262" anchor="ctr"/>
          <a:lstStyle/>
          <a:p>
            <a:pPr lvl="0"/>
            <a:endParaRPr sz="16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Shape 1630"/>
          <p:cNvSpPr/>
          <p:nvPr/>
        </p:nvSpPr>
        <p:spPr>
          <a:xfrm>
            <a:off x="3567420" y="4083961"/>
            <a:ext cx="387159" cy="387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17447" tIns="17447" rIns="17447" bIns="17447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6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Shape 1636"/>
          <p:cNvSpPr/>
          <p:nvPr/>
        </p:nvSpPr>
        <p:spPr>
          <a:xfrm>
            <a:off x="4780806" y="2677406"/>
            <a:ext cx="387159" cy="387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17447" tIns="17447" rIns="17447" bIns="17447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6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Shape 1642"/>
          <p:cNvSpPr/>
          <p:nvPr/>
        </p:nvSpPr>
        <p:spPr>
          <a:xfrm>
            <a:off x="5959263" y="1910232"/>
            <a:ext cx="387159" cy="387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17447" tIns="17447" rIns="17447" bIns="17447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6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Shape 1648"/>
          <p:cNvSpPr/>
          <p:nvPr/>
        </p:nvSpPr>
        <p:spPr>
          <a:xfrm>
            <a:off x="7598272" y="4731307"/>
            <a:ext cx="387159" cy="387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17447" tIns="17447" rIns="17447" bIns="17447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6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Shape 1653"/>
          <p:cNvSpPr/>
          <p:nvPr/>
        </p:nvSpPr>
        <p:spPr>
          <a:xfrm>
            <a:off x="3708087" y="5500752"/>
            <a:ext cx="105820" cy="105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120000"/>
              </a:lnSpc>
            </a:pPr>
            <a:endParaRPr sz="16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Shape 1654"/>
          <p:cNvSpPr/>
          <p:nvPr/>
        </p:nvSpPr>
        <p:spPr>
          <a:xfrm>
            <a:off x="4895131" y="4612606"/>
            <a:ext cx="164632" cy="164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120000"/>
              </a:lnSpc>
            </a:pPr>
            <a:endParaRPr sz="16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Shape 1655"/>
          <p:cNvSpPr/>
          <p:nvPr/>
        </p:nvSpPr>
        <p:spPr>
          <a:xfrm>
            <a:off x="6044444" y="4048660"/>
            <a:ext cx="211623" cy="2116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120000"/>
              </a:lnSpc>
            </a:pPr>
            <a:endParaRPr sz="16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Shape 1656"/>
          <p:cNvSpPr/>
          <p:nvPr/>
        </p:nvSpPr>
        <p:spPr>
          <a:xfrm>
            <a:off x="7659778" y="3513302"/>
            <a:ext cx="261698" cy="2616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120000"/>
              </a:lnSpc>
            </a:pPr>
            <a:endParaRPr sz="16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Text Placeholder 3"/>
          <p:cNvSpPr txBox="1">
            <a:spLocks/>
          </p:cNvSpPr>
          <p:nvPr/>
        </p:nvSpPr>
        <p:spPr>
          <a:xfrm>
            <a:off x="3012064" y="2789788"/>
            <a:ext cx="1570297" cy="25853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</a:p>
        </p:txBody>
      </p:sp>
      <p:sp>
        <p:nvSpPr>
          <p:cNvPr id="19" name="Text Placeholder 4"/>
          <p:cNvSpPr txBox="1">
            <a:spLocks/>
          </p:cNvSpPr>
          <p:nvPr/>
        </p:nvSpPr>
        <p:spPr>
          <a:xfrm>
            <a:off x="2480327" y="3057866"/>
            <a:ext cx="2063339" cy="44319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Text Placeholder 3"/>
          <p:cNvSpPr txBox="1">
            <a:spLocks/>
          </p:cNvSpPr>
          <p:nvPr/>
        </p:nvSpPr>
        <p:spPr>
          <a:xfrm>
            <a:off x="6537411" y="2038036"/>
            <a:ext cx="1345236" cy="23621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Text Placeholder 4"/>
          <p:cNvSpPr txBox="1">
            <a:spLocks/>
          </p:cNvSpPr>
          <p:nvPr/>
        </p:nvSpPr>
        <p:spPr>
          <a:xfrm>
            <a:off x="6525058" y="2305244"/>
            <a:ext cx="1711622" cy="59093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Text Placeholder 3"/>
          <p:cNvSpPr txBox="1">
            <a:spLocks/>
          </p:cNvSpPr>
          <p:nvPr/>
        </p:nvSpPr>
        <p:spPr>
          <a:xfrm>
            <a:off x="8178452" y="4857507"/>
            <a:ext cx="1344392" cy="23621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Text Placeholder 4"/>
          <p:cNvSpPr txBox="1">
            <a:spLocks/>
          </p:cNvSpPr>
          <p:nvPr/>
        </p:nvSpPr>
        <p:spPr>
          <a:xfrm>
            <a:off x="8148754" y="5118173"/>
            <a:ext cx="2063339" cy="44319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Text Placeholder 4"/>
          <p:cNvSpPr txBox="1">
            <a:spLocks/>
          </p:cNvSpPr>
          <p:nvPr/>
        </p:nvSpPr>
        <p:spPr>
          <a:xfrm>
            <a:off x="3643250" y="4148913"/>
            <a:ext cx="235494" cy="28303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id-ID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4856642" y="2729465"/>
            <a:ext cx="235494" cy="28303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id-ID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26" name="Text Placeholder 4"/>
          <p:cNvSpPr txBox="1">
            <a:spLocks/>
          </p:cNvSpPr>
          <p:nvPr/>
        </p:nvSpPr>
        <p:spPr>
          <a:xfrm>
            <a:off x="6038562" y="1962295"/>
            <a:ext cx="235494" cy="28303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id-ID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27" name="Text Placeholder 4"/>
          <p:cNvSpPr txBox="1">
            <a:spLocks/>
          </p:cNvSpPr>
          <p:nvPr/>
        </p:nvSpPr>
        <p:spPr>
          <a:xfrm>
            <a:off x="7674105" y="4802272"/>
            <a:ext cx="235494" cy="28303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id-ID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04</a:t>
            </a:r>
          </a:p>
        </p:txBody>
      </p:sp>
      <p:sp>
        <p:nvSpPr>
          <p:cNvPr id="28" name="Shape 1625"/>
          <p:cNvSpPr/>
          <p:nvPr/>
        </p:nvSpPr>
        <p:spPr>
          <a:xfrm>
            <a:off x="9731475" y="2434047"/>
            <a:ext cx="1270207" cy="12702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120000"/>
              </a:lnSpc>
            </a:pPr>
            <a:endParaRPr sz="16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Shape 1657"/>
          <p:cNvSpPr/>
          <p:nvPr/>
        </p:nvSpPr>
        <p:spPr>
          <a:xfrm>
            <a:off x="10177332" y="2605031"/>
            <a:ext cx="378722" cy="387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35" y="3821"/>
                </a:moveTo>
                <a:lnTo>
                  <a:pt x="4745" y="3821"/>
                </a:lnTo>
                <a:cubicBezTo>
                  <a:pt x="4832" y="6659"/>
                  <a:pt x="5371" y="8569"/>
                  <a:pt x="6052" y="9978"/>
                </a:cubicBezTo>
                <a:cubicBezTo>
                  <a:pt x="3968" y="8590"/>
                  <a:pt x="2022" y="6988"/>
                  <a:pt x="1735" y="3821"/>
                </a:cubicBezTo>
                <a:close/>
                <a:moveTo>
                  <a:pt x="10800" y="1439"/>
                </a:moveTo>
                <a:cubicBezTo>
                  <a:pt x="14079" y="1438"/>
                  <a:pt x="15359" y="2749"/>
                  <a:pt x="15358" y="3236"/>
                </a:cubicBezTo>
                <a:cubicBezTo>
                  <a:pt x="15358" y="3725"/>
                  <a:pt x="14080" y="5035"/>
                  <a:pt x="10800" y="5038"/>
                </a:cubicBezTo>
                <a:cubicBezTo>
                  <a:pt x="7521" y="5035"/>
                  <a:pt x="6242" y="3725"/>
                  <a:pt x="6242" y="3236"/>
                </a:cubicBezTo>
                <a:cubicBezTo>
                  <a:pt x="6241" y="2749"/>
                  <a:pt x="7521" y="1438"/>
                  <a:pt x="10800" y="1439"/>
                </a:cubicBezTo>
                <a:close/>
                <a:moveTo>
                  <a:pt x="15548" y="9978"/>
                </a:moveTo>
                <a:cubicBezTo>
                  <a:pt x="16230" y="8569"/>
                  <a:pt x="16768" y="6659"/>
                  <a:pt x="16855" y="3821"/>
                </a:cubicBezTo>
                <a:lnTo>
                  <a:pt x="19866" y="3821"/>
                </a:lnTo>
                <a:cubicBezTo>
                  <a:pt x="19580" y="6988"/>
                  <a:pt x="17632" y="8590"/>
                  <a:pt x="15548" y="9978"/>
                </a:cubicBezTo>
                <a:close/>
                <a:moveTo>
                  <a:pt x="12216" y="15911"/>
                </a:moveTo>
                <a:cubicBezTo>
                  <a:pt x="12216" y="14207"/>
                  <a:pt x="13537" y="13266"/>
                  <a:pt x="15690" y="11871"/>
                </a:cubicBezTo>
                <a:cubicBezTo>
                  <a:pt x="18323" y="10163"/>
                  <a:pt x="21600" y="8040"/>
                  <a:pt x="21600" y="2998"/>
                </a:cubicBezTo>
                <a:cubicBezTo>
                  <a:pt x="21600" y="2544"/>
                  <a:pt x="21220" y="2177"/>
                  <a:pt x="20750" y="2177"/>
                </a:cubicBezTo>
                <a:lnTo>
                  <a:pt x="16635" y="2177"/>
                </a:lnTo>
                <a:cubicBezTo>
                  <a:pt x="16053" y="1125"/>
                  <a:pt x="14320" y="0"/>
                  <a:pt x="10800" y="0"/>
                </a:cubicBezTo>
                <a:cubicBezTo>
                  <a:pt x="7281" y="0"/>
                  <a:pt x="5547" y="1125"/>
                  <a:pt x="4966" y="2177"/>
                </a:cubicBezTo>
                <a:lnTo>
                  <a:pt x="850" y="2177"/>
                </a:lnTo>
                <a:cubicBezTo>
                  <a:pt x="380" y="2177"/>
                  <a:pt x="0" y="2544"/>
                  <a:pt x="0" y="2998"/>
                </a:cubicBezTo>
                <a:cubicBezTo>
                  <a:pt x="0" y="8040"/>
                  <a:pt x="3277" y="10163"/>
                  <a:pt x="5912" y="11871"/>
                </a:cubicBezTo>
                <a:cubicBezTo>
                  <a:pt x="8065" y="13266"/>
                  <a:pt x="9384" y="14207"/>
                  <a:pt x="9384" y="15911"/>
                </a:cubicBezTo>
                <a:lnTo>
                  <a:pt x="9384" y="17450"/>
                </a:lnTo>
                <a:cubicBezTo>
                  <a:pt x="7122" y="17696"/>
                  <a:pt x="5461" y="18514"/>
                  <a:pt x="5461" y="19487"/>
                </a:cubicBezTo>
                <a:cubicBezTo>
                  <a:pt x="5461" y="20654"/>
                  <a:pt x="7851" y="21600"/>
                  <a:pt x="10800" y="21600"/>
                </a:cubicBezTo>
                <a:cubicBezTo>
                  <a:pt x="13749" y="21600"/>
                  <a:pt x="16139" y="20654"/>
                  <a:pt x="16139" y="19487"/>
                </a:cubicBezTo>
                <a:cubicBezTo>
                  <a:pt x="16139" y="18514"/>
                  <a:pt x="14478" y="17696"/>
                  <a:pt x="12216" y="17450"/>
                </a:cubicBezTo>
                <a:cubicBezTo>
                  <a:pt x="12216" y="17450"/>
                  <a:pt x="12216" y="15911"/>
                  <a:pt x="12216" y="1591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lnSpc>
                <a:spcPct val="120000"/>
              </a:lnSpc>
            </a:pPr>
            <a:endParaRPr sz="16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Text Placeholder 3"/>
          <p:cNvSpPr txBox="1">
            <a:spLocks/>
          </p:cNvSpPr>
          <p:nvPr/>
        </p:nvSpPr>
        <p:spPr>
          <a:xfrm>
            <a:off x="9891668" y="3044677"/>
            <a:ext cx="934156" cy="37433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输入文本</a:t>
            </a:r>
            <a:endParaRPr lang="id-ID" sz="1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TextBox 8"/>
          <p:cNvSpPr txBox="1"/>
          <p:nvPr/>
        </p:nvSpPr>
        <p:spPr>
          <a:xfrm>
            <a:off x="857250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</a:t>
            </a:r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TextBox 8"/>
          <p:cNvSpPr txBox="1"/>
          <p:nvPr/>
        </p:nvSpPr>
        <p:spPr>
          <a:xfrm>
            <a:off x="857250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 ANNUAL WORK SUMMARY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039769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0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000"/>
                            </p:stCondLst>
                            <p:childTnLst>
                              <p:par>
                                <p:cTn id="10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5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7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8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90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4" grpId="0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 animBg="1"/>
      <p:bldP spid="28" grpId="1" animBg="1"/>
      <p:bldP spid="29" grpId="0" animBg="1"/>
      <p:bldP spid="3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SCORM_PASSING_SCORE" val="100.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bt15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Other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BingLLB#"/>
  <p:tag name="MH_LAYOUT" val="SubTitle"/>
  <p:tag name="MH" val="20161022203851"/>
  <p:tag name="MH_LIBRARY" val="GRAPHIC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SubTitl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Other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SubTitle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Other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SubTitle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Other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SubTitle"/>
  <p:tag name="MH_ORDER" val="2"/>
</p:tagLst>
</file>

<file path=ppt/theme/theme1.xml><?xml version="1.0" encoding="utf-8"?>
<a:theme xmlns:a="http://schemas.openxmlformats.org/drawingml/2006/main" name="自定义设计方案">
  <a:themeElements>
    <a:clrScheme name="自定义 2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BC1DD"/>
      </a:accent1>
      <a:accent2>
        <a:srgbClr val="92D050"/>
      </a:accent2>
      <a:accent3>
        <a:srgbClr val="4BC1DD"/>
      </a:accent3>
      <a:accent4>
        <a:srgbClr val="92D050"/>
      </a:accent4>
      <a:accent5>
        <a:srgbClr val="4BC1DD"/>
      </a:accent5>
      <a:accent6>
        <a:srgbClr val="92D050"/>
      </a:accent6>
      <a:hlink>
        <a:srgbClr val="4BC1DD"/>
      </a:hlink>
      <a:folHlink>
        <a:srgbClr val="92D05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2695</Words>
  <Application>Microsoft Office PowerPoint</Application>
  <PresentationFormat>自定义</PresentationFormat>
  <Paragraphs>269</Paragraphs>
  <Slides>23</Slides>
  <Notes>22</Notes>
  <HiddenSlides>0</HiddenSlides>
  <MMClips>1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8" baseType="lpstr">
      <vt:lpstr>FontAwesome</vt:lpstr>
      <vt:lpstr>Gill Sans</vt:lpstr>
      <vt:lpstr>Lato Regular</vt:lpstr>
      <vt:lpstr>League Gothic Regular</vt:lpstr>
      <vt:lpstr>맑은 고딕</vt:lpstr>
      <vt:lpstr>Open Sans</vt:lpstr>
      <vt:lpstr>Oxygen</vt:lpstr>
      <vt:lpstr>Source Sans Pro ExtraLight</vt:lpstr>
      <vt:lpstr>宋体</vt:lpstr>
      <vt:lpstr>微软雅黑</vt:lpstr>
      <vt:lpstr>Arial</vt:lpstr>
      <vt:lpstr>Calibri</vt:lpstr>
      <vt:lpstr>Calibri Light</vt:lpstr>
      <vt:lpstr>Times New Roman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bt158</dc:title>
  <dc:creator/>
  <cp:keywords>user</cp:keywords>
  <cp:lastModifiedBy/>
  <cp:revision>1</cp:revision>
  <dcterms:created xsi:type="dcterms:W3CDTF">2016-11-24T15:39:02Z</dcterms:created>
  <dcterms:modified xsi:type="dcterms:W3CDTF">2018-10-18T13:11:56Z</dcterms:modified>
</cp:coreProperties>
</file>