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2" r:id="rId2"/>
    <p:sldId id="282" r:id="rId3"/>
    <p:sldId id="265" r:id="rId4"/>
    <p:sldId id="263" r:id="rId5"/>
    <p:sldId id="274" r:id="rId6"/>
    <p:sldId id="264" r:id="rId7"/>
    <p:sldId id="269" r:id="rId8"/>
    <p:sldId id="280" r:id="rId9"/>
    <p:sldId id="279" r:id="rId10"/>
    <p:sldId id="271" r:id="rId11"/>
    <p:sldId id="272" r:id="rId12"/>
    <p:sldId id="273" r:id="rId13"/>
    <p:sldId id="276" r:id="rId14"/>
    <p:sldId id="281" r:id="rId15"/>
    <p:sldId id="270" r:id="rId16"/>
    <p:sldId id="287" r:id="rId17"/>
    <p:sldId id="285" r:id="rId18"/>
    <p:sldId id="288" r:id="rId19"/>
    <p:sldId id="283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006ECC"/>
    <a:srgbClr val="F1F5FB"/>
    <a:srgbClr val="F2F2F2"/>
    <a:srgbClr val="03A6FF"/>
    <a:srgbClr val="DDEEFC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79" autoAdjust="0"/>
  </p:normalViewPr>
  <p:slideViewPr>
    <p:cSldViewPr snapToGrid="0" showGuides="1">
      <p:cViewPr varScale="1">
        <p:scale>
          <a:sx n="112" d="100"/>
          <a:sy n="112" d="100"/>
        </p:scale>
        <p:origin x="5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68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  <a:t>2016/8/29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jihua.cn/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jihua.cn/" TargetMode="External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jihua.cn/" TargetMode="External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lanjihua.yanj.cn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28768" y="48052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免费模版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6492" y="262724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腾讯云科技产品模版</a:t>
            </a:r>
            <a:endParaRPr lang="zh-CN" altLang="en-US" sz="36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6492" y="380169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制作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人：小佑      </a:t>
            </a:r>
            <a:r>
              <a:rPr lang="en-US" altLang="zh-CN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2016/3/4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834" y="3273572"/>
            <a:ext cx="509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《</a:t>
            </a:r>
            <a:r>
              <a:rPr lang="zh-CN" altLang="en-US" sz="1600" dirty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腾讯云</a:t>
            </a:r>
            <a:r>
              <a:rPr lang="en-US" altLang="zh-CN" sz="1600" dirty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》——</a:t>
            </a:r>
            <a:r>
              <a:rPr lang="zh-CN" altLang="en-US" sz="1600" dirty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互联网</a:t>
            </a:r>
            <a:r>
              <a:rPr lang="zh-CN" altLang="en-US" sz="160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产品</a:t>
            </a:r>
            <a:r>
              <a:rPr lang="zh-CN" altLang="en-US" sz="1600" smtClean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系列模版</a:t>
            </a:r>
            <a:r>
              <a:rPr lang="en-US" altLang="zh-CN" sz="1600" smtClean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02——</a:t>
            </a:r>
            <a:r>
              <a:rPr lang="zh-CN" altLang="en-US" sz="1600" dirty="0" smtClean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蓝</a:t>
            </a:r>
            <a:r>
              <a:rPr lang="zh-CN" altLang="en-US" sz="1600" dirty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计划</a:t>
            </a:r>
            <a:r>
              <a:rPr lang="en-US" altLang="zh-CN" sz="1600" dirty="0" smtClean="0">
                <a:solidFill>
                  <a:schemeClr val="bg1"/>
                </a:solidFill>
                <a:latin typeface="方正中等线简体" panose="03000509000000000000" pitchFamily="65" charset="-122"/>
                <a:ea typeface="方正中等线简体" panose="03000509000000000000" pitchFamily="65" charset="-122"/>
              </a:rPr>
              <a:t>PPT</a:t>
            </a:r>
            <a:endParaRPr lang="zh-CN" altLang="en-US" sz="1600" dirty="0">
              <a:solidFill>
                <a:schemeClr val="bg1"/>
              </a:solidFill>
              <a:latin typeface="方正中等线简体" panose="03000509000000000000" pitchFamily="65" charset="-122"/>
              <a:ea typeface="方正中等线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435" y="639213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www.lanjihua.cn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  <p:pic>
        <p:nvPicPr>
          <p:cNvPr id="34" name="日向大介 - 24／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1652538" y="9480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">
                <p:cTn id="3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10" grpId="0"/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" y="0"/>
            <a:ext cx="12192000" cy="4330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3250" y="461804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游戏专属云产品，加速游戏上云进程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3250" y="103741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为游戏行业用户量身定制，满足各类业务场景需求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10406" y="1006455"/>
            <a:ext cx="55760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790732" y="2208326"/>
            <a:ext cx="2325600" cy="3311421"/>
            <a:chOff x="8790732" y="2208326"/>
            <a:chExt cx="2325600" cy="3311421"/>
          </a:xfrm>
        </p:grpSpPr>
        <p:sp>
          <p:nvSpPr>
            <p:cNvPr id="23" name="圆角矩形 22"/>
            <p:cNvSpPr/>
            <p:nvPr/>
          </p:nvSpPr>
          <p:spPr>
            <a:xfrm>
              <a:off x="8790732" y="2208327"/>
              <a:ext cx="2324100" cy="3311420"/>
            </a:xfrm>
            <a:prstGeom prst="roundRect">
              <a:avLst>
                <a:gd name="adj" fmla="val 825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833599" y="4281587"/>
              <a:ext cx="218694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8833599" y="3932935"/>
              <a:ext cx="13708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金融反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欺诈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732" y="2208326"/>
              <a:ext cx="2325600" cy="1651513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992484" y="2208327"/>
            <a:ext cx="2325600" cy="3311419"/>
            <a:chOff x="992484" y="2208327"/>
            <a:chExt cx="2325600" cy="3311419"/>
          </a:xfrm>
        </p:grpSpPr>
        <p:sp>
          <p:nvSpPr>
            <p:cNvPr id="7" name="圆角矩形 6"/>
            <p:cNvSpPr/>
            <p:nvPr/>
          </p:nvSpPr>
          <p:spPr>
            <a:xfrm>
              <a:off x="993984" y="2208433"/>
              <a:ext cx="2324100" cy="3311313"/>
            </a:xfrm>
            <a:prstGeom prst="roundRect">
              <a:avLst>
                <a:gd name="adj" fmla="val 825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29081" y="4281587"/>
              <a:ext cx="218694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44930" y="3927935"/>
              <a:ext cx="1608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定期容灾演习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84" y="2208327"/>
              <a:ext cx="2325600" cy="165151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3592900" y="2208327"/>
            <a:ext cx="2330527" cy="3311419"/>
            <a:chOff x="3592900" y="2208327"/>
            <a:chExt cx="2330527" cy="3311419"/>
          </a:xfrm>
        </p:grpSpPr>
        <p:sp>
          <p:nvSpPr>
            <p:cNvPr id="14" name="圆角矩形 13"/>
            <p:cNvSpPr/>
            <p:nvPr/>
          </p:nvSpPr>
          <p:spPr>
            <a:xfrm>
              <a:off x="3592900" y="2208327"/>
              <a:ext cx="2324100" cy="3311419"/>
            </a:xfrm>
            <a:prstGeom prst="roundRect">
              <a:avLst>
                <a:gd name="adj" fmla="val 825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30059" y="4281587"/>
              <a:ext cx="218694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41459" y="3925798"/>
              <a:ext cx="1608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快速故障恢复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827" y="2208327"/>
              <a:ext cx="2325600" cy="1651513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190316" y="2208327"/>
            <a:ext cx="2325600" cy="3311419"/>
            <a:chOff x="6190316" y="2208327"/>
            <a:chExt cx="2325600" cy="3311419"/>
          </a:xfrm>
        </p:grpSpPr>
        <p:sp>
          <p:nvSpPr>
            <p:cNvPr id="17" name="圆角矩形 16"/>
            <p:cNvSpPr/>
            <p:nvPr/>
          </p:nvSpPr>
          <p:spPr>
            <a:xfrm>
              <a:off x="6191816" y="2208327"/>
              <a:ext cx="2324100" cy="3311419"/>
            </a:xfrm>
            <a:prstGeom prst="roundRect">
              <a:avLst>
                <a:gd name="adj" fmla="val 825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241125" y="4281587"/>
              <a:ext cx="21869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41125" y="3925798"/>
              <a:ext cx="1608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防止数据泄露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316" y="2208327"/>
              <a:ext cx="2325600" cy="1651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782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" y="0"/>
            <a:ext cx="12192000" cy="4330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3250" y="46180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金融专属产品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3250" y="1037411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提供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100%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为您量身打造的金融云服务，业务上云无门槛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10406" y="1006455"/>
            <a:ext cx="55760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7" y="2412131"/>
            <a:ext cx="3990867" cy="27981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77297" y="2380654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金融专区</a:t>
            </a:r>
          </a:p>
        </p:txBody>
      </p:sp>
      <p:sp>
        <p:nvSpPr>
          <p:cNvPr id="9" name="矩形 8"/>
          <p:cNvSpPr/>
          <p:nvPr/>
        </p:nvSpPr>
        <p:spPr>
          <a:xfrm>
            <a:off x="4077297" y="2879703"/>
            <a:ext cx="7178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国内公有云领域首家国标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GB50174-A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类金融合规机房，十万级数据中心多年运营经验，国际顶尖数据中心技术；双路独立网络出口，消除单点故障风险；特殊设备物理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托管。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37697" y="4266424"/>
            <a:ext cx="1435228" cy="1113353"/>
            <a:chOff x="4737697" y="4266424"/>
            <a:chExt cx="1435228" cy="1113353"/>
          </a:xfrm>
        </p:grpSpPr>
        <p:sp>
          <p:nvSpPr>
            <p:cNvPr id="11" name="文本框 10"/>
            <p:cNvSpPr txBox="1"/>
            <p:nvPr/>
          </p:nvSpPr>
          <p:spPr>
            <a:xfrm>
              <a:off x="4737697" y="4266424"/>
              <a:ext cx="1415772" cy="830997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合规</a:t>
              </a:r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57153" y="4956456"/>
              <a:ext cx="1415772" cy="423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金融监管验收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6496387" y="4396085"/>
            <a:ext cx="0" cy="77203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902317" y="4266424"/>
            <a:ext cx="1415772" cy="1113353"/>
            <a:chOff x="6902317" y="4266424"/>
            <a:chExt cx="1415772" cy="1113353"/>
          </a:xfrm>
        </p:grpSpPr>
        <p:sp>
          <p:nvSpPr>
            <p:cNvPr id="27" name="文本框 26"/>
            <p:cNvSpPr txBox="1"/>
            <p:nvPr/>
          </p:nvSpPr>
          <p:spPr>
            <a:xfrm>
              <a:off x="6902317" y="4266424"/>
              <a:ext cx="1415772" cy="830997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独享</a:t>
              </a:r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05593" y="4956456"/>
              <a:ext cx="1210588" cy="423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专属服务器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8751907" y="4396085"/>
            <a:ext cx="0" cy="77203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066937" y="4266423"/>
            <a:ext cx="1415772" cy="1113353"/>
            <a:chOff x="9066937" y="4266423"/>
            <a:chExt cx="1415772" cy="1113353"/>
          </a:xfrm>
        </p:grpSpPr>
        <p:sp>
          <p:nvSpPr>
            <p:cNvPr id="30" name="文本框 29"/>
            <p:cNvSpPr txBox="1"/>
            <p:nvPr/>
          </p:nvSpPr>
          <p:spPr>
            <a:xfrm>
              <a:off x="9066937" y="4266423"/>
              <a:ext cx="1415772" cy="830997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灵活</a:t>
              </a:r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284513" y="4956455"/>
              <a:ext cx="1005403" cy="423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弹性扩展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28781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" y="0"/>
            <a:ext cx="12192000" cy="4330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3250" y="46180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金融专属产品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3250" y="1037411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提供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100%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为您量身打造的金融云服务，业务上云无门槛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10406" y="1006455"/>
            <a:ext cx="55760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0406" y="2173465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金融大数据</a:t>
            </a:r>
            <a:endParaRPr lang="zh-CN" altLang="en-US" sz="2000" b="1" dirty="0">
              <a:solidFill>
                <a:srgbClr val="0073D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0406" y="2672514"/>
            <a:ext cx="71789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腾讯云大数据依托腾讯多年积累，为您一键式搭建独享大数据分析平台，提供精准个性化用户分析报告，以及反欺诈风控、数据分析等数据应用，深入挖掘客户价值，有效提升数据分析和商业决策效率，降低金融风险，精准触达目标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用户。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0806" y="4364035"/>
            <a:ext cx="1415772" cy="1113353"/>
            <a:chOff x="1370806" y="4364035"/>
            <a:chExt cx="1415772" cy="1113353"/>
          </a:xfrm>
        </p:grpSpPr>
        <p:sp>
          <p:nvSpPr>
            <p:cNvPr id="11" name="文本框 10"/>
            <p:cNvSpPr txBox="1"/>
            <p:nvPr/>
          </p:nvSpPr>
          <p:spPr>
            <a:xfrm>
              <a:off x="1370806" y="4364035"/>
              <a:ext cx="1415772" cy="830997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海量</a:t>
              </a:r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51222" y="5054067"/>
              <a:ext cx="1210588" cy="423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多维度数据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129496" y="4493696"/>
            <a:ext cx="0" cy="77203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501542" y="4364035"/>
            <a:ext cx="1449656" cy="1151697"/>
            <a:chOff x="3501542" y="4364035"/>
            <a:chExt cx="1449656" cy="1151697"/>
          </a:xfrm>
        </p:grpSpPr>
        <p:sp>
          <p:nvSpPr>
            <p:cNvPr id="27" name="文本框 26"/>
            <p:cNvSpPr txBox="1"/>
            <p:nvPr/>
          </p:nvSpPr>
          <p:spPr>
            <a:xfrm>
              <a:off x="3535426" y="4364035"/>
              <a:ext cx="1415772" cy="830997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实时</a:t>
              </a:r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01542" y="505406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秒级数据转化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5385016" y="4493696"/>
            <a:ext cx="0" cy="77203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700046" y="4364034"/>
            <a:ext cx="1415772" cy="1113353"/>
            <a:chOff x="5700046" y="4364034"/>
            <a:chExt cx="1415772" cy="1113353"/>
          </a:xfrm>
        </p:grpSpPr>
        <p:sp>
          <p:nvSpPr>
            <p:cNvPr id="30" name="文本框 29"/>
            <p:cNvSpPr txBox="1"/>
            <p:nvPr/>
          </p:nvSpPr>
          <p:spPr>
            <a:xfrm>
              <a:off x="5700046" y="4364034"/>
              <a:ext cx="1415772" cy="830997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精准</a:t>
              </a:r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03322" y="5054066"/>
              <a:ext cx="1210588" cy="423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场景化营销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57" y="2274720"/>
            <a:ext cx="3800967" cy="26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63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" y="0"/>
            <a:ext cx="12192000" cy="4330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3250" y="46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活动流程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250" y="10374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前海梦工场走进腾讯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10406" y="1006455"/>
            <a:ext cx="19452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99723" y="2842245"/>
            <a:ext cx="725683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1451884" y="2744818"/>
            <a:ext cx="386715" cy="194854"/>
            <a:chOff x="5866133" y="6441144"/>
            <a:chExt cx="386715" cy="19485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866133" y="6441144"/>
              <a:ext cx="194854" cy="194854"/>
            </a:xfrm>
            <a:prstGeom prst="line">
              <a:avLst/>
            </a:prstGeom>
            <a:solidFill>
              <a:srgbClr val="FFC000"/>
            </a:solidFill>
            <a:ln w="19050">
              <a:solidFill>
                <a:srgbClr val="006E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6051461" y="6441621"/>
              <a:ext cx="201387" cy="193358"/>
            </a:xfrm>
            <a:prstGeom prst="line">
              <a:avLst/>
            </a:prstGeom>
            <a:solidFill>
              <a:srgbClr val="FFC000"/>
            </a:solidFill>
            <a:ln w="19050">
              <a:solidFill>
                <a:srgbClr val="006E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椭圆 12"/>
          <p:cNvSpPr/>
          <p:nvPr/>
        </p:nvSpPr>
        <p:spPr>
          <a:xfrm>
            <a:off x="3151590" y="2746995"/>
            <a:ext cx="190500" cy="190500"/>
          </a:xfrm>
          <a:prstGeom prst="ellipse">
            <a:avLst/>
          </a:prstGeom>
          <a:solidFill>
            <a:srgbClr val="F2F2F2"/>
          </a:solidFill>
          <a:ln>
            <a:solidFill>
              <a:srgbClr val="006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rot="16200000" flipH="1">
            <a:off x="10215067" y="2744819"/>
            <a:ext cx="386715" cy="194854"/>
            <a:chOff x="5866133" y="6441144"/>
            <a:chExt cx="386715" cy="19485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866133" y="6441144"/>
              <a:ext cx="194854" cy="194854"/>
            </a:xfrm>
            <a:prstGeom prst="line">
              <a:avLst/>
            </a:prstGeom>
            <a:solidFill>
              <a:srgbClr val="FFC000"/>
            </a:solidFill>
            <a:ln w="19050">
              <a:solidFill>
                <a:srgbClr val="006E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051461" y="6441621"/>
              <a:ext cx="201387" cy="193358"/>
            </a:xfrm>
            <a:prstGeom prst="line">
              <a:avLst/>
            </a:prstGeom>
            <a:solidFill>
              <a:srgbClr val="FFC000"/>
            </a:solidFill>
            <a:ln w="19050">
              <a:solidFill>
                <a:srgbClr val="006E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4586190" y="2746995"/>
            <a:ext cx="190500" cy="190500"/>
          </a:xfrm>
          <a:prstGeom prst="ellipse">
            <a:avLst/>
          </a:prstGeom>
          <a:solidFill>
            <a:srgbClr val="F2F2F2"/>
          </a:solidFill>
          <a:ln>
            <a:solidFill>
              <a:srgbClr val="006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20790" y="2746995"/>
            <a:ext cx="190500" cy="190500"/>
          </a:xfrm>
          <a:prstGeom prst="ellipse">
            <a:avLst/>
          </a:prstGeom>
          <a:solidFill>
            <a:srgbClr val="006ECC"/>
          </a:solidFill>
          <a:ln>
            <a:solidFill>
              <a:srgbClr val="006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55390" y="2746995"/>
            <a:ext cx="190500" cy="190500"/>
          </a:xfrm>
          <a:prstGeom prst="ellipse">
            <a:avLst/>
          </a:prstGeom>
          <a:solidFill>
            <a:srgbClr val="F2F2F2"/>
          </a:solidFill>
          <a:ln>
            <a:solidFill>
              <a:srgbClr val="006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89990" y="2747810"/>
            <a:ext cx="190500" cy="190500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08258" y="3031930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北京站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日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42860" y="3031930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深圳站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月底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63854" y="3031930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杭州站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6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月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15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12058" y="3031930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广州站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7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37912" y="30319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尽情期待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90678" y="4113626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活动描述</a:t>
            </a:r>
            <a:endParaRPr lang="zh-CN" altLang="en-US" sz="2000" b="1" dirty="0">
              <a:solidFill>
                <a:srgbClr val="0073D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90678" y="4612675"/>
            <a:ext cx="9210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这是一大段的活动描述，请在这里输入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这是一大段的活动描述，请在这里输入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文字这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是一大段的活动描述，请在这里输入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文字这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是一大段的活动描述，请在这里输入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文字这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是一大段的活动描述，请在这里输入文字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" r="10302"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23952" y="2560935"/>
            <a:ext cx="6671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设计帮助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客户创造更大的价值</a:t>
            </a:r>
          </a:p>
        </p:txBody>
      </p:sp>
      <p:sp>
        <p:nvSpPr>
          <p:cNvPr id="4" name="矩形 3"/>
          <p:cNvSpPr/>
          <p:nvPr/>
        </p:nvSpPr>
        <p:spPr>
          <a:xfrm>
            <a:off x="2517776" y="3429000"/>
            <a:ext cx="7083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设计中我们将充分融合商业价值、用户价值、以及可以整合的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5">
            <a:hlinkClick r:id="rId3"/>
          </p:cNvPr>
          <p:cNvSpPr>
            <a:spLocks noEditPoints="1"/>
          </p:cNvSpPr>
          <p:nvPr/>
        </p:nvSpPr>
        <p:spPr bwMode="auto">
          <a:xfrm>
            <a:off x="11082703" y="6202424"/>
            <a:ext cx="781050" cy="251733"/>
          </a:xfrm>
          <a:custGeom>
            <a:avLst/>
            <a:gdLst>
              <a:gd name="T0" fmla="*/ 34 w 534"/>
              <a:gd name="T1" fmla="*/ 1 h 170"/>
              <a:gd name="T2" fmla="*/ 115 w 534"/>
              <a:gd name="T3" fmla="*/ 8 h 170"/>
              <a:gd name="T4" fmla="*/ 137 w 534"/>
              <a:gd name="T5" fmla="*/ 4 h 170"/>
              <a:gd name="T6" fmla="*/ 170 w 534"/>
              <a:gd name="T7" fmla="*/ 26 h 170"/>
              <a:gd name="T8" fmla="*/ 134 w 534"/>
              <a:gd name="T9" fmla="*/ 36 h 170"/>
              <a:gd name="T10" fmla="*/ 53 w 534"/>
              <a:gd name="T11" fmla="*/ 30 h 170"/>
              <a:gd name="T12" fmla="*/ 31 w 534"/>
              <a:gd name="T13" fmla="*/ 33 h 170"/>
              <a:gd name="T14" fmla="*/ 0 w 534"/>
              <a:gd name="T15" fmla="*/ 12 h 170"/>
              <a:gd name="T16" fmla="*/ 491 w 534"/>
              <a:gd name="T17" fmla="*/ 129 h 170"/>
              <a:gd name="T18" fmla="*/ 476 w 534"/>
              <a:gd name="T19" fmla="*/ 8 h 170"/>
              <a:gd name="T20" fmla="*/ 524 w 534"/>
              <a:gd name="T21" fmla="*/ 170 h 170"/>
              <a:gd name="T22" fmla="*/ 516 w 534"/>
              <a:gd name="T23" fmla="*/ 1 h 170"/>
              <a:gd name="T24" fmla="*/ 470 w 534"/>
              <a:gd name="T25" fmla="*/ 148 h 170"/>
              <a:gd name="T26" fmla="*/ 426 w 534"/>
              <a:gd name="T27" fmla="*/ 20 h 170"/>
              <a:gd name="T28" fmla="*/ 462 w 534"/>
              <a:gd name="T29" fmla="*/ 24 h 170"/>
              <a:gd name="T30" fmla="*/ 426 w 534"/>
              <a:gd name="T31" fmla="*/ 20 h 170"/>
              <a:gd name="T32" fmla="*/ 375 w 534"/>
              <a:gd name="T33" fmla="*/ 64 h 170"/>
              <a:gd name="T34" fmla="*/ 393 w 534"/>
              <a:gd name="T35" fmla="*/ 42 h 170"/>
              <a:gd name="T36" fmla="*/ 415 w 534"/>
              <a:gd name="T37" fmla="*/ 5 h 170"/>
              <a:gd name="T38" fmla="*/ 467 w 534"/>
              <a:gd name="T39" fmla="*/ 60 h 170"/>
              <a:gd name="T40" fmla="*/ 444 w 534"/>
              <a:gd name="T41" fmla="*/ 78 h 170"/>
              <a:gd name="T42" fmla="*/ 420 w 534"/>
              <a:gd name="T43" fmla="*/ 139 h 170"/>
              <a:gd name="T44" fmla="*/ 452 w 534"/>
              <a:gd name="T45" fmla="*/ 152 h 170"/>
              <a:gd name="T46" fmla="*/ 392 w 534"/>
              <a:gd name="T47" fmla="*/ 160 h 170"/>
              <a:gd name="T48" fmla="*/ 376 w 534"/>
              <a:gd name="T49" fmla="*/ 145 h 170"/>
              <a:gd name="T50" fmla="*/ 226 w 534"/>
              <a:gd name="T51" fmla="*/ 27 h 170"/>
              <a:gd name="T52" fmla="*/ 190 w 534"/>
              <a:gd name="T53" fmla="*/ 13 h 170"/>
              <a:gd name="T54" fmla="*/ 224 w 534"/>
              <a:gd name="T55" fmla="*/ 51 h 170"/>
              <a:gd name="T56" fmla="*/ 247 w 534"/>
              <a:gd name="T57" fmla="*/ 151 h 170"/>
              <a:gd name="T58" fmla="*/ 202 w 534"/>
              <a:gd name="T59" fmla="*/ 160 h 170"/>
              <a:gd name="T60" fmla="*/ 186 w 534"/>
              <a:gd name="T61" fmla="*/ 60 h 170"/>
              <a:gd name="T62" fmla="*/ 230 w 534"/>
              <a:gd name="T63" fmla="*/ 45 h 170"/>
              <a:gd name="T64" fmla="*/ 286 w 534"/>
              <a:gd name="T65" fmla="*/ 167 h 170"/>
              <a:gd name="T66" fmla="*/ 308 w 534"/>
              <a:gd name="T67" fmla="*/ 64 h 170"/>
              <a:gd name="T68" fmla="*/ 351 w 534"/>
              <a:gd name="T69" fmla="*/ 41 h 170"/>
              <a:gd name="T70" fmla="*/ 289 w 534"/>
              <a:gd name="T71" fmla="*/ 2 h 170"/>
              <a:gd name="T72" fmla="*/ 32 w 534"/>
              <a:gd name="T73" fmla="*/ 49 h 170"/>
              <a:gd name="T74" fmla="*/ 10 w 534"/>
              <a:gd name="T75" fmla="*/ 95 h 170"/>
              <a:gd name="T76" fmla="*/ 32 w 534"/>
              <a:gd name="T77" fmla="*/ 49 h 170"/>
              <a:gd name="T78" fmla="*/ 97 w 534"/>
              <a:gd name="T79" fmla="*/ 42 h 170"/>
              <a:gd name="T80" fmla="*/ 155 w 534"/>
              <a:gd name="T81" fmla="*/ 52 h 170"/>
              <a:gd name="T82" fmla="*/ 133 w 534"/>
              <a:gd name="T83" fmla="*/ 74 h 170"/>
              <a:gd name="T84" fmla="*/ 135 w 534"/>
              <a:gd name="T85" fmla="*/ 105 h 170"/>
              <a:gd name="T86" fmla="*/ 106 w 534"/>
              <a:gd name="T87" fmla="*/ 74 h 170"/>
              <a:gd name="T88" fmla="*/ 74 w 534"/>
              <a:gd name="T89" fmla="*/ 99 h 170"/>
              <a:gd name="T90" fmla="*/ 52 w 534"/>
              <a:gd name="T91" fmla="*/ 45 h 170"/>
              <a:gd name="T92" fmla="*/ 3 w 534"/>
              <a:gd name="T93" fmla="*/ 148 h 170"/>
              <a:gd name="T94" fmla="*/ 32 w 534"/>
              <a:gd name="T95" fmla="*/ 107 h 170"/>
              <a:gd name="T96" fmla="*/ 153 w 534"/>
              <a:gd name="T97" fmla="*/ 107 h 170"/>
              <a:gd name="T98" fmla="*/ 166 w 534"/>
              <a:gd name="T99" fmla="*/ 148 h 170"/>
              <a:gd name="T100" fmla="*/ 3 w 534"/>
              <a:gd name="T101" fmla="*/ 170 h 170"/>
              <a:gd name="T102" fmla="*/ 36 w 534"/>
              <a:gd name="T103" fmla="*/ 148 h 170"/>
              <a:gd name="T104" fmla="*/ 48 w 534"/>
              <a:gd name="T105" fmla="*/ 129 h 170"/>
              <a:gd name="T106" fmla="*/ 36 w 534"/>
              <a:gd name="T107" fmla="*/ 148 h 170"/>
              <a:gd name="T108" fmla="*/ 93 w 534"/>
              <a:gd name="T109" fmla="*/ 133 h 170"/>
              <a:gd name="T110" fmla="*/ 74 w 534"/>
              <a:gd name="T111" fmla="*/ 144 h 170"/>
              <a:gd name="T112" fmla="*/ 136 w 534"/>
              <a:gd name="T113" fmla="*/ 144 h 170"/>
              <a:gd name="T114" fmla="*/ 115 w 534"/>
              <a:gd name="T115" fmla="*/ 132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34" h="170">
                <a:moveTo>
                  <a:pt x="3" y="8"/>
                </a:moveTo>
                <a:cubicBezTo>
                  <a:pt x="31" y="8"/>
                  <a:pt x="31" y="8"/>
                  <a:pt x="31" y="8"/>
                </a:cubicBezTo>
                <a:cubicBezTo>
                  <a:pt x="31" y="7"/>
                  <a:pt x="31" y="6"/>
                  <a:pt x="31" y="5"/>
                </a:cubicBezTo>
                <a:cubicBezTo>
                  <a:pt x="31" y="3"/>
                  <a:pt x="32" y="1"/>
                  <a:pt x="34" y="1"/>
                </a:cubicBezTo>
                <a:cubicBezTo>
                  <a:pt x="39" y="1"/>
                  <a:pt x="44" y="1"/>
                  <a:pt x="49" y="1"/>
                </a:cubicBezTo>
                <a:cubicBezTo>
                  <a:pt x="51" y="1"/>
                  <a:pt x="53" y="3"/>
                  <a:pt x="53" y="5"/>
                </a:cubicBezTo>
                <a:cubicBezTo>
                  <a:pt x="53" y="8"/>
                  <a:pt x="53" y="8"/>
                  <a:pt x="53" y="8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7"/>
                  <a:pt x="115" y="6"/>
                  <a:pt x="115" y="5"/>
                </a:cubicBezTo>
                <a:cubicBezTo>
                  <a:pt x="115" y="3"/>
                  <a:pt x="116" y="1"/>
                  <a:pt x="118" y="1"/>
                </a:cubicBezTo>
                <a:cubicBezTo>
                  <a:pt x="123" y="1"/>
                  <a:pt x="129" y="1"/>
                  <a:pt x="134" y="1"/>
                </a:cubicBezTo>
                <a:cubicBezTo>
                  <a:pt x="135" y="1"/>
                  <a:pt x="137" y="2"/>
                  <a:pt x="137" y="4"/>
                </a:cubicBezTo>
                <a:cubicBezTo>
                  <a:pt x="137" y="8"/>
                  <a:pt x="137" y="8"/>
                  <a:pt x="137" y="8"/>
                </a:cubicBezTo>
                <a:cubicBezTo>
                  <a:pt x="147" y="8"/>
                  <a:pt x="157" y="8"/>
                  <a:pt x="166" y="8"/>
                </a:cubicBezTo>
                <a:cubicBezTo>
                  <a:pt x="168" y="8"/>
                  <a:pt x="169" y="10"/>
                  <a:pt x="170" y="12"/>
                </a:cubicBezTo>
                <a:cubicBezTo>
                  <a:pt x="170" y="17"/>
                  <a:pt x="170" y="22"/>
                  <a:pt x="170" y="26"/>
                </a:cubicBezTo>
                <a:cubicBezTo>
                  <a:pt x="170" y="29"/>
                  <a:pt x="169" y="30"/>
                  <a:pt x="166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31"/>
                  <a:pt x="137" y="32"/>
                  <a:pt x="137" y="33"/>
                </a:cubicBezTo>
                <a:cubicBezTo>
                  <a:pt x="137" y="35"/>
                  <a:pt x="135" y="36"/>
                  <a:pt x="134" y="36"/>
                </a:cubicBezTo>
                <a:cubicBezTo>
                  <a:pt x="128" y="36"/>
                  <a:pt x="123" y="36"/>
                  <a:pt x="118" y="36"/>
                </a:cubicBezTo>
                <a:cubicBezTo>
                  <a:pt x="117" y="36"/>
                  <a:pt x="115" y="35"/>
                  <a:pt x="115" y="33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3"/>
                  <a:pt x="53" y="33"/>
                  <a:pt x="53" y="33"/>
                </a:cubicBezTo>
                <a:cubicBezTo>
                  <a:pt x="53" y="35"/>
                  <a:pt x="51" y="36"/>
                  <a:pt x="49" y="36"/>
                </a:cubicBezTo>
                <a:cubicBezTo>
                  <a:pt x="44" y="36"/>
                  <a:pt x="39" y="36"/>
                  <a:pt x="34" y="36"/>
                </a:cubicBezTo>
                <a:cubicBezTo>
                  <a:pt x="32" y="36"/>
                  <a:pt x="31" y="35"/>
                  <a:pt x="31" y="33"/>
                </a:cubicBezTo>
                <a:cubicBezTo>
                  <a:pt x="31" y="30"/>
                  <a:pt x="31" y="30"/>
                  <a:pt x="31" y="30"/>
                </a:cubicBezTo>
                <a:cubicBezTo>
                  <a:pt x="22" y="30"/>
                  <a:pt x="12" y="30"/>
                  <a:pt x="3" y="30"/>
                </a:cubicBezTo>
                <a:cubicBezTo>
                  <a:pt x="1" y="30"/>
                  <a:pt x="0" y="29"/>
                  <a:pt x="0" y="27"/>
                </a:cubicBezTo>
                <a:cubicBezTo>
                  <a:pt x="0" y="22"/>
                  <a:pt x="0" y="17"/>
                  <a:pt x="0" y="12"/>
                </a:cubicBezTo>
                <a:cubicBezTo>
                  <a:pt x="0" y="9"/>
                  <a:pt x="2" y="8"/>
                  <a:pt x="3" y="8"/>
                </a:cubicBezTo>
                <a:close/>
                <a:moveTo>
                  <a:pt x="495" y="12"/>
                </a:moveTo>
                <a:cubicBezTo>
                  <a:pt x="495" y="126"/>
                  <a:pt x="495" y="126"/>
                  <a:pt x="495" y="126"/>
                </a:cubicBezTo>
                <a:cubicBezTo>
                  <a:pt x="495" y="128"/>
                  <a:pt x="493" y="129"/>
                  <a:pt x="491" y="129"/>
                </a:cubicBezTo>
                <a:cubicBezTo>
                  <a:pt x="486" y="129"/>
                  <a:pt x="481" y="129"/>
                  <a:pt x="476" y="129"/>
                </a:cubicBezTo>
                <a:cubicBezTo>
                  <a:pt x="474" y="129"/>
                  <a:pt x="473" y="128"/>
                  <a:pt x="473" y="126"/>
                </a:cubicBezTo>
                <a:cubicBezTo>
                  <a:pt x="473" y="88"/>
                  <a:pt x="473" y="50"/>
                  <a:pt x="473" y="12"/>
                </a:cubicBezTo>
                <a:cubicBezTo>
                  <a:pt x="473" y="10"/>
                  <a:pt x="474" y="8"/>
                  <a:pt x="476" y="8"/>
                </a:cubicBezTo>
                <a:cubicBezTo>
                  <a:pt x="481" y="8"/>
                  <a:pt x="486" y="8"/>
                  <a:pt x="491" y="8"/>
                </a:cubicBezTo>
                <a:cubicBezTo>
                  <a:pt x="493" y="8"/>
                  <a:pt x="495" y="10"/>
                  <a:pt x="495" y="12"/>
                </a:cubicBezTo>
                <a:close/>
                <a:moveTo>
                  <a:pt x="470" y="170"/>
                </a:moveTo>
                <a:cubicBezTo>
                  <a:pt x="524" y="170"/>
                  <a:pt x="524" y="170"/>
                  <a:pt x="524" y="170"/>
                </a:cubicBezTo>
                <a:cubicBezTo>
                  <a:pt x="530" y="170"/>
                  <a:pt x="534" y="166"/>
                  <a:pt x="534" y="160"/>
                </a:cubicBezTo>
                <a:cubicBezTo>
                  <a:pt x="534" y="108"/>
                  <a:pt x="534" y="57"/>
                  <a:pt x="534" y="5"/>
                </a:cubicBezTo>
                <a:cubicBezTo>
                  <a:pt x="534" y="3"/>
                  <a:pt x="533" y="1"/>
                  <a:pt x="531" y="1"/>
                </a:cubicBezTo>
                <a:cubicBezTo>
                  <a:pt x="526" y="1"/>
                  <a:pt x="521" y="1"/>
                  <a:pt x="516" y="1"/>
                </a:cubicBezTo>
                <a:cubicBezTo>
                  <a:pt x="514" y="1"/>
                  <a:pt x="512" y="3"/>
                  <a:pt x="512" y="5"/>
                </a:cubicBezTo>
                <a:cubicBezTo>
                  <a:pt x="512" y="144"/>
                  <a:pt x="512" y="144"/>
                  <a:pt x="512" y="144"/>
                </a:cubicBezTo>
                <a:cubicBezTo>
                  <a:pt x="512" y="146"/>
                  <a:pt x="511" y="148"/>
                  <a:pt x="509" y="148"/>
                </a:cubicBezTo>
                <a:cubicBezTo>
                  <a:pt x="496" y="148"/>
                  <a:pt x="483" y="148"/>
                  <a:pt x="470" y="148"/>
                </a:cubicBezTo>
                <a:cubicBezTo>
                  <a:pt x="468" y="148"/>
                  <a:pt x="467" y="149"/>
                  <a:pt x="466" y="151"/>
                </a:cubicBezTo>
                <a:cubicBezTo>
                  <a:pt x="466" y="156"/>
                  <a:pt x="466" y="162"/>
                  <a:pt x="466" y="167"/>
                </a:cubicBezTo>
                <a:cubicBezTo>
                  <a:pt x="467" y="169"/>
                  <a:pt x="468" y="170"/>
                  <a:pt x="470" y="170"/>
                </a:cubicBezTo>
                <a:close/>
                <a:moveTo>
                  <a:pt x="426" y="20"/>
                </a:moveTo>
                <a:cubicBezTo>
                  <a:pt x="434" y="26"/>
                  <a:pt x="439" y="32"/>
                  <a:pt x="446" y="39"/>
                </a:cubicBezTo>
                <a:cubicBezTo>
                  <a:pt x="448" y="41"/>
                  <a:pt x="450" y="41"/>
                  <a:pt x="452" y="40"/>
                </a:cubicBezTo>
                <a:cubicBezTo>
                  <a:pt x="455" y="36"/>
                  <a:pt x="458" y="32"/>
                  <a:pt x="462" y="29"/>
                </a:cubicBezTo>
                <a:cubicBezTo>
                  <a:pt x="464" y="27"/>
                  <a:pt x="463" y="25"/>
                  <a:pt x="462" y="24"/>
                </a:cubicBezTo>
                <a:cubicBezTo>
                  <a:pt x="450" y="12"/>
                  <a:pt x="445" y="8"/>
                  <a:pt x="439" y="4"/>
                </a:cubicBezTo>
                <a:cubicBezTo>
                  <a:pt x="437" y="2"/>
                  <a:pt x="435" y="4"/>
                  <a:pt x="434" y="5"/>
                </a:cubicBezTo>
                <a:cubicBezTo>
                  <a:pt x="432" y="8"/>
                  <a:pt x="429" y="11"/>
                  <a:pt x="425" y="15"/>
                </a:cubicBezTo>
                <a:cubicBezTo>
                  <a:pt x="424" y="16"/>
                  <a:pt x="424" y="19"/>
                  <a:pt x="426" y="20"/>
                </a:cubicBezTo>
                <a:close/>
                <a:moveTo>
                  <a:pt x="376" y="145"/>
                </a:moveTo>
                <a:cubicBezTo>
                  <a:pt x="380" y="142"/>
                  <a:pt x="386" y="138"/>
                  <a:pt x="393" y="133"/>
                </a:cubicBezTo>
                <a:cubicBezTo>
                  <a:pt x="393" y="64"/>
                  <a:pt x="393" y="64"/>
                  <a:pt x="393" y="64"/>
                </a:cubicBezTo>
                <a:cubicBezTo>
                  <a:pt x="387" y="64"/>
                  <a:pt x="381" y="64"/>
                  <a:pt x="375" y="64"/>
                </a:cubicBezTo>
                <a:cubicBezTo>
                  <a:pt x="373" y="64"/>
                  <a:pt x="372" y="62"/>
                  <a:pt x="372" y="60"/>
                </a:cubicBezTo>
                <a:cubicBezTo>
                  <a:pt x="372" y="55"/>
                  <a:pt x="372" y="50"/>
                  <a:pt x="372" y="45"/>
                </a:cubicBezTo>
                <a:cubicBezTo>
                  <a:pt x="372" y="43"/>
                  <a:pt x="373" y="42"/>
                  <a:pt x="375" y="42"/>
                </a:cubicBezTo>
                <a:cubicBezTo>
                  <a:pt x="393" y="42"/>
                  <a:pt x="393" y="42"/>
                  <a:pt x="393" y="42"/>
                </a:cubicBezTo>
                <a:cubicBezTo>
                  <a:pt x="393" y="27"/>
                  <a:pt x="393" y="20"/>
                  <a:pt x="393" y="5"/>
                </a:cubicBezTo>
                <a:cubicBezTo>
                  <a:pt x="393" y="3"/>
                  <a:pt x="394" y="1"/>
                  <a:pt x="396" y="1"/>
                </a:cubicBezTo>
                <a:cubicBezTo>
                  <a:pt x="401" y="1"/>
                  <a:pt x="406" y="1"/>
                  <a:pt x="411" y="1"/>
                </a:cubicBezTo>
                <a:cubicBezTo>
                  <a:pt x="414" y="1"/>
                  <a:pt x="415" y="3"/>
                  <a:pt x="415" y="5"/>
                </a:cubicBezTo>
                <a:cubicBezTo>
                  <a:pt x="415" y="42"/>
                  <a:pt x="415" y="42"/>
                  <a:pt x="415" y="42"/>
                </a:cubicBezTo>
                <a:cubicBezTo>
                  <a:pt x="431" y="42"/>
                  <a:pt x="447" y="42"/>
                  <a:pt x="463" y="42"/>
                </a:cubicBezTo>
                <a:cubicBezTo>
                  <a:pt x="465" y="42"/>
                  <a:pt x="466" y="43"/>
                  <a:pt x="467" y="45"/>
                </a:cubicBezTo>
                <a:cubicBezTo>
                  <a:pt x="467" y="50"/>
                  <a:pt x="467" y="55"/>
                  <a:pt x="467" y="60"/>
                </a:cubicBezTo>
                <a:cubicBezTo>
                  <a:pt x="466" y="63"/>
                  <a:pt x="465" y="64"/>
                  <a:pt x="463" y="64"/>
                </a:cubicBezTo>
                <a:cubicBezTo>
                  <a:pt x="415" y="64"/>
                  <a:pt x="415" y="64"/>
                  <a:pt x="415" y="64"/>
                </a:cubicBezTo>
                <a:cubicBezTo>
                  <a:pt x="415" y="114"/>
                  <a:pt x="415" y="114"/>
                  <a:pt x="415" y="114"/>
                </a:cubicBezTo>
                <a:cubicBezTo>
                  <a:pt x="426" y="104"/>
                  <a:pt x="437" y="91"/>
                  <a:pt x="444" y="78"/>
                </a:cubicBezTo>
                <a:cubicBezTo>
                  <a:pt x="444" y="78"/>
                  <a:pt x="446" y="75"/>
                  <a:pt x="449" y="77"/>
                </a:cubicBezTo>
                <a:cubicBezTo>
                  <a:pt x="453" y="80"/>
                  <a:pt x="458" y="81"/>
                  <a:pt x="462" y="84"/>
                </a:cubicBezTo>
                <a:cubicBezTo>
                  <a:pt x="464" y="85"/>
                  <a:pt x="464" y="87"/>
                  <a:pt x="463" y="89"/>
                </a:cubicBezTo>
                <a:cubicBezTo>
                  <a:pt x="452" y="108"/>
                  <a:pt x="435" y="125"/>
                  <a:pt x="420" y="139"/>
                </a:cubicBezTo>
                <a:cubicBezTo>
                  <a:pt x="419" y="139"/>
                  <a:pt x="416" y="142"/>
                  <a:pt x="416" y="142"/>
                </a:cubicBezTo>
                <a:cubicBezTo>
                  <a:pt x="414" y="144"/>
                  <a:pt x="415" y="148"/>
                  <a:pt x="418" y="148"/>
                </a:cubicBezTo>
                <a:cubicBezTo>
                  <a:pt x="449" y="148"/>
                  <a:pt x="449" y="148"/>
                  <a:pt x="449" y="148"/>
                </a:cubicBezTo>
                <a:cubicBezTo>
                  <a:pt x="451" y="148"/>
                  <a:pt x="452" y="150"/>
                  <a:pt x="452" y="152"/>
                </a:cubicBezTo>
                <a:cubicBezTo>
                  <a:pt x="452" y="157"/>
                  <a:pt x="452" y="162"/>
                  <a:pt x="452" y="167"/>
                </a:cubicBezTo>
                <a:cubicBezTo>
                  <a:pt x="452" y="169"/>
                  <a:pt x="451" y="170"/>
                  <a:pt x="449" y="170"/>
                </a:cubicBezTo>
                <a:cubicBezTo>
                  <a:pt x="402" y="170"/>
                  <a:pt x="402" y="170"/>
                  <a:pt x="402" y="170"/>
                </a:cubicBezTo>
                <a:cubicBezTo>
                  <a:pt x="397" y="170"/>
                  <a:pt x="392" y="166"/>
                  <a:pt x="392" y="160"/>
                </a:cubicBezTo>
                <a:cubicBezTo>
                  <a:pt x="390" y="161"/>
                  <a:pt x="388" y="163"/>
                  <a:pt x="387" y="164"/>
                </a:cubicBezTo>
                <a:cubicBezTo>
                  <a:pt x="385" y="165"/>
                  <a:pt x="383" y="164"/>
                  <a:pt x="382" y="162"/>
                </a:cubicBezTo>
                <a:cubicBezTo>
                  <a:pt x="379" y="158"/>
                  <a:pt x="377" y="154"/>
                  <a:pt x="375" y="149"/>
                </a:cubicBezTo>
                <a:cubicBezTo>
                  <a:pt x="374" y="148"/>
                  <a:pt x="374" y="146"/>
                  <a:pt x="376" y="145"/>
                </a:cubicBezTo>
                <a:close/>
                <a:moveTo>
                  <a:pt x="190" y="18"/>
                </a:moveTo>
                <a:cubicBezTo>
                  <a:pt x="198" y="24"/>
                  <a:pt x="203" y="29"/>
                  <a:pt x="211" y="37"/>
                </a:cubicBezTo>
                <a:cubicBezTo>
                  <a:pt x="212" y="38"/>
                  <a:pt x="214" y="39"/>
                  <a:pt x="216" y="38"/>
                </a:cubicBezTo>
                <a:cubicBezTo>
                  <a:pt x="219" y="34"/>
                  <a:pt x="222" y="30"/>
                  <a:pt x="226" y="27"/>
                </a:cubicBezTo>
                <a:cubicBezTo>
                  <a:pt x="228" y="25"/>
                  <a:pt x="227" y="23"/>
                  <a:pt x="226" y="21"/>
                </a:cubicBezTo>
                <a:cubicBezTo>
                  <a:pt x="214" y="10"/>
                  <a:pt x="209" y="6"/>
                  <a:pt x="204" y="2"/>
                </a:cubicBezTo>
                <a:cubicBezTo>
                  <a:pt x="201" y="0"/>
                  <a:pt x="199" y="2"/>
                  <a:pt x="198" y="3"/>
                </a:cubicBezTo>
                <a:cubicBezTo>
                  <a:pt x="196" y="6"/>
                  <a:pt x="193" y="9"/>
                  <a:pt x="190" y="13"/>
                </a:cubicBezTo>
                <a:cubicBezTo>
                  <a:pt x="188" y="14"/>
                  <a:pt x="188" y="17"/>
                  <a:pt x="190" y="18"/>
                </a:cubicBezTo>
                <a:close/>
                <a:moveTo>
                  <a:pt x="190" y="41"/>
                </a:moveTo>
                <a:cubicBezTo>
                  <a:pt x="214" y="41"/>
                  <a:pt x="214" y="41"/>
                  <a:pt x="214" y="41"/>
                </a:cubicBezTo>
                <a:cubicBezTo>
                  <a:pt x="220" y="41"/>
                  <a:pt x="224" y="46"/>
                  <a:pt x="224" y="51"/>
                </a:cubicBezTo>
                <a:cubicBezTo>
                  <a:pt x="224" y="79"/>
                  <a:pt x="224" y="116"/>
                  <a:pt x="224" y="144"/>
                </a:cubicBezTo>
                <a:cubicBezTo>
                  <a:pt x="224" y="146"/>
                  <a:pt x="226" y="148"/>
                  <a:pt x="228" y="148"/>
                </a:cubicBezTo>
                <a:cubicBezTo>
                  <a:pt x="233" y="148"/>
                  <a:pt x="238" y="148"/>
                  <a:pt x="244" y="148"/>
                </a:cubicBezTo>
                <a:cubicBezTo>
                  <a:pt x="246" y="148"/>
                  <a:pt x="247" y="149"/>
                  <a:pt x="247" y="151"/>
                </a:cubicBezTo>
                <a:cubicBezTo>
                  <a:pt x="247" y="157"/>
                  <a:pt x="247" y="162"/>
                  <a:pt x="247" y="167"/>
                </a:cubicBezTo>
                <a:cubicBezTo>
                  <a:pt x="247" y="169"/>
                  <a:pt x="246" y="170"/>
                  <a:pt x="244" y="170"/>
                </a:cubicBezTo>
                <a:cubicBezTo>
                  <a:pt x="212" y="170"/>
                  <a:pt x="212" y="170"/>
                  <a:pt x="212" y="170"/>
                </a:cubicBezTo>
                <a:cubicBezTo>
                  <a:pt x="206" y="170"/>
                  <a:pt x="202" y="166"/>
                  <a:pt x="202" y="160"/>
                </a:cubicBezTo>
                <a:cubicBezTo>
                  <a:pt x="202" y="132"/>
                  <a:pt x="202" y="96"/>
                  <a:pt x="202" y="67"/>
                </a:cubicBezTo>
                <a:cubicBezTo>
                  <a:pt x="202" y="65"/>
                  <a:pt x="200" y="64"/>
                  <a:pt x="198" y="64"/>
                </a:cubicBezTo>
                <a:cubicBezTo>
                  <a:pt x="190" y="64"/>
                  <a:pt x="190" y="64"/>
                  <a:pt x="190" y="64"/>
                </a:cubicBezTo>
                <a:cubicBezTo>
                  <a:pt x="188" y="64"/>
                  <a:pt x="186" y="63"/>
                  <a:pt x="186" y="60"/>
                </a:cubicBezTo>
                <a:cubicBezTo>
                  <a:pt x="186" y="55"/>
                  <a:pt x="186" y="50"/>
                  <a:pt x="186" y="45"/>
                </a:cubicBezTo>
                <a:cubicBezTo>
                  <a:pt x="186" y="43"/>
                  <a:pt x="187" y="41"/>
                  <a:pt x="190" y="41"/>
                </a:cubicBezTo>
                <a:close/>
                <a:moveTo>
                  <a:pt x="234" y="42"/>
                </a:moveTo>
                <a:cubicBezTo>
                  <a:pt x="232" y="42"/>
                  <a:pt x="231" y="43"/>
                  <a:pt x="230" y="45"/>
                </a:cubicBezTo>
                <a:cubicBezTo>
                  <a:pt x="230" y="50"/>
                  <a:pt x="230" y="55"/>
                  <a:pt x="230" y="60"/>
                </a:cubicBezTo>
                <a:cubicBezTo>
                  <a:pt x="230" y="61"/>
                  <a:pt x="231" y="64"/>
                  <a:pt x="234" y="64"/>
                </a:cubicBezTo>
                <a:cubicBezTo>
                  <a:pt x="286" y="64"/>
                  <a:pt x="286" y="64"/>
                  <a:pt x="286" y="64"/>
                </a:cubicBezTo>
                <a:cubicBezTo>
                  <a:pt x="286" y="167"/>
                  <a:pt x="286" y="167"/>
                  <a:pt x="286" y="167"/>
                </a:cubicBezTo>
                <a:cubicBezTo>
                  <a:pt x="286" y="169"/>
                  <a:pt x="287" y="170"/>
                  <a:pt x="289" y="170"/>
                </a:cubicBezTo>
                <a:cubicBezTo>
                  <a:pt x="294" y="170"/>
                  <a:pt x="299" y="170"/>
                  <a:pt x="304" y="170"/>
                </a:cubicBezTo>
                <a:cubicBezTo>
                  <a:pt x="307" y="170"/>
                  <a:pt x="308" y="168"/>
                  <a:pt x="308" y="167"/>
                </a:cubicBezTo>
                <a:cubicBezTo>
                  <a:pt x="308" y="135"/>
                  <a:pt x="308" y="95"/>
                  <a:pt x="308" y="64"/>
                </a:cubicBezTo>
                <a:cubicBezTo>
                  <a:pt x="352" y="64"/>
                  <a:pt x="352" y="64"/>
                  <a:pt x="352" y="64"/>
                </a:cubicBezTo>
                <a:cubicBezTo>
                  <a:pt x="354" y="63"/>
                  <a:pt x="355" y="62"/>
                  <a:pt x="355" y="60"/>
                </a:cubicBezTo>
                <a:cubicBezTo>
                  <a:pt x="355" y="55"/>
                  <a:pt x="355" y="50"/>
                  <a:pt x="355" y="45"/>
                </a:cubicBezTo>
                <a:cubicBezTo>
                  <a:pt x="355" y="43"/>
                  <a:pt x="354" y="42"/>
                  <a:pt x="351" y="41"/>
                </a:cubicBezTo>
                <a:cubicBezTo>
                  <a:pt x="337" y="41"/>
                  <a:pt x="322" y="41"/>
                  <a:pt x="308" y="41"/>
                </a:cubicBezTo>
                <a:cubicBezTo>
                  <a:pt x="308" y="5"/>
                  <a:pt x="308" y="5"/>
                  <a:pt x="308" y="5"/>
                </a:cubicBezTo>
                <a:cubicBezTo>
                  <a:pt x="308" y="3"/>
                  <a:pt x="306" y="2"/>
                  <a:pt x="304" y="2"/>
                </a:cubicBezTo>
                <a:cubicBezTo>
                  <a:pt x="299" y="2"/>
                  <a:pt x="294" y="2"/>
                  <a:pt x="289" y="2"/>
                </a:cubicBezTo>
                <a:cubicBezTo>
                  <a:pt x="287" y="2"/>
                  <a:pt x="286" y="3"/>
                  <a:pt x="286" y="5"/>
                </a:cubicBezTo>
                <a:cubicBezTo>
                  <a:pt x="286" y="21"/>
                  <a:pt x="286" y="26"/>
                  <a:pt x="286" y="42"/>
                </a:cubicBezTo>
                <a:cubicBezTo>
                  <a:pt x="234" y="42"/>
                  <a:pt x="234" y="42"/>
                  <a:pt x="234" y="42"/>
                </a:cubicBezTo>
                <a:close/>
                <a:moveTo>
                  <a:pt x="32" y="49"/>
                </a:moveTo>
                <a:cubicBezTo>
                  <a:pt x="32" y="64"/>
                  <a:pt x="32" y="80"/>
                  <a:pt x="32" y="95"/>
                </a:cubicBezTo>
                <a:cubicBezTo>
                  <a:pt x="32" y="97"/>
                  <a:pt x="30" y="99"/>
                  <a:pt x="29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1" y="98"/>
                  <a:pt x="10" y="96"/>
                  <a:pt x="10" y="95"/>
                </a:cubicBezTo>
                <a:cubicBezTo>
                  <a:pt x="10" y="80"/>
                  <a:pt x="10" y="65"/>
                  <a:pt x="10" y="49"/>
                </a:cubicBezTo>
                <a:cubicBezTo>
                  <a:pt x="10" y="47"/>
                  <a:pt x="11" y="46"/>
                  <a:pt x="13" y="46"/>
                </a:cubicBezTo>
                <a:cubicBezTo>
                  <a:pt x="18" y="46"/>
                  <a:pt x="23" y="46"/>
                  <a:pt x="29" y="46"/>
                </a:cubicBezTo>
                <a:cubicBezTo>
                  <a:pt x="31" y="46"/>
                  <a:pt x="32" y="47"/>
                  <a:pt x="32" y="49"/>
                </a:cubicBezTo>
                <a:close/>
                <a:moveTo>
                  <a:pt x="74" y="45"/>
                </a:moveTo>
                <a:cubicBezTo>
                  <a:pt x="74" y="88"/>
                  <a:pt x="74" y="88"/>
                  <a:pt x="74" y="88"/>
                </a:cubicBezTo>
                <a:cubicBezTo>
                  <a:pt x="82" y="74"/>
                  <a:pt x="89" y="60"/>
                  <a:pt x="93" y="45"/>
                </a:cubicBezTo>
                <a:cubicBezTo>
                  <a:pt x="93" y="43"/>
                  <a:pt x="95" y="42"/>
                  <a:pt x="97" y="42"/>
                </a:cubicBezTo>
                <a:cubicBezTo>
                  <a:pt x="102" y="44"/>
                  <a:pt x="107" y="44"/>
                  <a:pt x="111" y="45"/>
                </a:cubicBezTo>
                <a:cubicBezTo>
                  <a:pt x="113" y="46"/>
                  <a:pt x="115" y="47"/>
                  <a:pt x="114" y="50"/>
                </a:cubicBezTo>
                <a:cubicBezTo>
                  <a:pt x="114" y="50"/>
                  <a:pt x="114" y="51"/>
                  <a:pt x="114" y="52"/>
                </a:cubicBezTo>
                <a:cubicBezTo>
                  <a:pt x="127" y="52"/>
                  <a:pt x="141" y="52"/>
                  <a:pt x="155" y="52"/>
                </a:cubicBezTo>
                <a:cubicBezTo>
                  <a:pt x="157" y="52"/>
                  <a:pt x="159" y="53"/>
                  <a:pt x="159" y="56"/>
                </a:cubicBezTo>
                <a:cubicBezTo>
                  <a:pt x="159" y="61"/>
                  <a:pt x="159" y="65"/>
                  <a:pt x="159" y="70"/>
                </a:cubicBezTo>
                <a:cubicBezTo>
                  <a:pt x="158" y="73"/>
                  <a:pt x="157" y="74"/>
                  <a:pt x="155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7" y="77"/>
                  <a:pt x="142" y="81"/>
                  <a:pt x="150" y="89"/>
                </a:cubicBezTo>
                <a:cubicBezTo>
                  <a:pt x="150" y="89"/>
                  <a:pt x="152" y="92"/>
                  <a:pt x="150" y="94"/>
                </a:cubicBezTo>
                <a:cubicBezTo>
                  <a:pt x="147" y="97"/>
                  <a:pt x="143" y="101"/>
                  <a:pt x="140" y="105"/>
                </a:cubicBezTo>
                <a:cubicBezTo>
                  <a:pt x="139" y="106"/>
                  <a:pt x="137" y="106"/>
                  <a:pt x="135" y="105"/>
                </a:cubicBezTo>
                <a:cubicBezTo>
                  <a:pt x="127" y="97"/>
                  <a:pt x="122" y="91"/>
                  <a:pt x="114" y="85"/>
                </a:cubicBezTo>
                <a:cubicBezTo>
                  <a:pt x="112" y="84"/>
                  <a:pt x="113" y="81"/>
                  <a:pt x="114" y="80"/>
                </a:cubicBezTo>
                <a:cubicBezTo>
                  <a:pt x="116" y="78"/>
                  <a:pt x="118" y="76"/>
                  <a:pt x="120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2" y="84"/>
                  <a:pt x="97" y="93"/>
                  <a:pt x="92" y="102"/>
                </a:cubicBezTo>
                <a:cubicBezTo>
                  <a:pt x="91" y="103"/>
                  <a:pt x="88" y="104"/>
                  <a:pt x="87" y="102"/>
                </a:cubicBezTo>
                <a:cubicBezTo>
                  <a:pt x="74" y="94"/>
                  <a:pt x="74" y="94"/>
                  <a:pt x="74" y="94"/>
                </a:cubicBezTo>
                <a:cubicBezTo>
                  <a:pt x="74" y="96"/>
                  <a:pt x="74" y="97"/>
                  <a:pt x="74" y="99"/>
                </a:cubicBezTo>
                <a:cubicBezTo>
                  <a:pt x="74" y="101"/>
                  <a:pt x="72" y="102"/>
                  <a:pt x="70" y="102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3" y="102"/>
                  <a:pt x="52" y="100"/>
                  <a:pt x="52" y="99"/>
                </a:cubicBezTo>
                <a:cubicBezTo>
                  <a:pt x="52" y="81"/>
                  <a:pt x="52" y="63"/>
                  <a:pt x="52" y="45"/>
                </a:cubicBezTo>
                <a:cubicBezTo>
                  <a:pt x="52" y="43"/>
                  <a:pt x="53" y="42"/>
                  <a:pt x="56" y="42"/>
                </a:cubicBezTo>
                <a:cubicBezTo>
                  <a:pt x="61" y="42"/>
                  <a:pt x="66" y="42"/>
                  <a:pt x="71" y="42"/>
                </a:cubicBezTo>
                <a:cubicBezTo>
                  <a:pt x="73" y="42"/>
                  <a:pt x="74" y="43"/>
                  <a:pt x="74" y="45"/>
                </a:cubicBezTo>
                <a:close/>
                <a:moveTo>
                  <a:pt x="3" y="148"/>
                </a:moveTo>
                <a:cubicBezTo>
                  <a:pt x="10" y="148"/>
                  <a:pt x="10" y="148"/>
                  <a:pt x="10" y="148"/>
                </a:cubicBezTo>
                <a:cubicBezTo>
                  <a:pt x="10" y="135"/>
                  <a:pt x="10" y="123"/>
                  <a:pt x="10" y="111"/>
                </a:cubicBezTo>
                <a:cubicBezTo>
                  <a:pt x="10" y="109"/>
                  <a:pt x="11" y="107"/>
                  <a:pt x="13" y="107"/>
                </a:cubicBezTo>
                <a:cubicBezTo>
                  <a:pt x="32" y="107"/>
                  <a:pt x="32" y="107"/>
                  <a:pt x="32" y="107"/>
                </a:cubicBezTo>
                <a:cubicBezTo>
                  <a:pt x="93" y="107"/>
                  <a:pt x="93" y="107"/>
                  <a:pt x="93" y="107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36" y="107"/>
                  <a:pt x="136" y="107"/>
                  <a:pt x="136" y="107"/>
                </a:cubicBezTo>
                <a:cubicBezTo>
                  <a:pt x="153" y="107"/>
                  <a:pt x="153" y="107"/>
                  <a:pt x="153" y="107"/>
                </a:cubicBezTo>
                <a:cubicBezTo>
                  <a:pt x="154" y="107"/>
                  <a:pt x="154" y="107"/>
                  <a:pt x="155" y="107"/>
                </a:cubicBezTo>
                <a:cubicBezTo>
                  <a:pt x="157" y="107"/>
                  <a:pt x="158" y="109"/>
                  <a:pt x="158" y="110"/>
                </a:cubicBezTo>
                <a:cubicBezTo>
                  <a:pt x="158" y="148"/>
                  <a:pt x="158" y="148"/>
                  <a:pt x="158" y="148"/>
                </a:cubicBezTo>
                <a:cubicBezTo>
                  <a:pt x="161" y="148"/>
                  <a:pt x="163" y="148"/>
                  <a:pt x="166" y="148"/>
                </a:cubicBezTo>
                <a:cubicBezTo>
                  <a:pt x="168" y="148"/>
                  <a:pt x="170" y="149"/>
                  <a:pt x="170" y="151"/>
                </a:cubicBezTo>
                <a:cubicBezTo>
                  <a:pt x="170" y="156"/>
                  <a:pt x="170" y="161"/>
                  <a:pt x="170" y="167"/>
                </a:cubicBezTo>
                <a:cubicBezTo>
                  <a:pt x="170" y="169"/>
                  <a:pt x="168" y="170"/>
                  <a:pt x="166" y="170"/>
                </a:cubicBezTo>
                <a:cubicBezTo>
                  <a:pt x="3" y="170"/>
                  <a:pt x="3" y="170"/>
                  <a:pt x="3" y="170"/>
                </a:cubicBezTo>
                <a:cubicBezTo>
                  <a:pt x="1" y="170"/>
                  <a:pt x="0" y="168"/>
                  <a:pt x="0" y="167"/>
                </a:cubicBezTo>
                <a:cubicBezTo>
                  <a:pt x="0" y="162"/>
                  <a:pt x="0" y="156"/>
                  <a:pt x="0" y="151"/>
                </a:cubicBezTo>
                <a:cubicBezTo>
                  <a:pt x="0" y="150"/>
                  <a:pt x="1" y="148"/>
                  <a:pt x="3" y="148"/>
                </a:cubicBezTo>
                <a:close/>
                <a:moveTo>
                  <a:pt x="36" y="148"/>
                </a:moveTo>
                <a:cubicBezTo>
                  <a:pt x="48" y="148"/>
                  <a:pt x="48" y="148"/>
                  <a:pt x="48" y="148"/>
                </a:cubicBezTo>
                <a:cubicBezTo>
                  <a:pt x="50" y="148"/>
                  <a:pt x="52" y="146"/>
                  <a:pt x="52" y="145"/>
                </a:cubicBezTo>
                <a:cubicBezTo>
                  <a:pt x="52" y="141"/>
                  <a:pt x="52" y="137"/>
                  <a:pt x="52" y="133"/>
                </a:cubicBezTo>
                <a:cubicBezTo>
                  <a:pt x="52" y="131"/>
                  <a:pt x="50" y="129"/>
                  <a:pt x="48" y="129"/>
                </a:cubicBezTo>
                <a:cubicBezTo>
                  <a:pt x="44" y="129"/>
                  <a:pt x="40" y="129"/>
                  <a:pt x="36" y="129"/>
                </a:cubicBezTo>
                <a:cubicBezTo>
                  <a:pt x="34" y="129"/>
                  <a:pt x="32" y="131"/>
                  <a:pt x="32" y="133"/>
                </a:cubicBezTo>
                <a:cubicBezTo>
                  <a:pt x="32" y="137"/>
                  <a:pt x="32" y="140"/>
                  <a:pt x="32" y="144"/>
                </a:cubicBezTo>
                <a:cubicBezTo>
                  <a:pt x="32" y="146"/>
                  <a:pt x="34" y="148"/>
                  <a:pt x="36" y="148"/>
                </a:cubicBezTo>
                <a:close/>
                <a:moveTo>
                  <a:pt x="77" y="148"/>
                </a:moveTo>
                <a:cubicBezTo>
                  <a:pt x="90" y="148"/>
                  <a:pt x="90" y="148"/>
                  <a:pt x="90" y="148"/>
                </a:cubicBezTo>
                <a:cubicBezTo>
                  <a:pt x="92" y="148"/>
                  <a:pt x="93" y="146"/>
                  <a:pt x="93" y="145"/>
                </a:cubicBezTo>
                <a:cubicBezTo>
                  <a:pt x="93" y="141"/>
                  <a:pt x="93" y="137"/>
                  <a:pt x="93" y="133"/>
                </a:cubicBezTo>
                <a:cubicBezTo>
                  <a:pt x="93" y="131"/>
                  <a:pt x="92" y="129"/>
                  <a:pt x="90" y="129"/>
                </a:cubicBezTo>
                <a:cubicBezTo>
                  <a:pt x="86" y="129"/>
                  <a:pt x="81" y="129"/>
                  <a:pt x="77" y="129"/>
                </a:cubicBezTo>
                <a:cubicBezTo>
                  <a:pt x="75" y="129"/>
                  <a:pt x="74" y="131"/>
                  <a:pt x="74" y="133"/>
                </a:cubicBezTo>
                <a:cubicBezTo>
                  <a:pt x="74" y="137"/>
                  <a:pt x="74" y="141"/>
                  <a:pt x="74" y="144"/>
                </a:cubicBezTo>
                <a:cubicBezTo>
                  <a:pt x="74" y="146"/>
                  <a:pt x="75" y="148"/>
                  <a:pt x="77" y="148"/>
                </a:cubicBezTo>
                <a:close/>
                <a:moveTo>
                  <a:pt x="119" y="148"/>
                </a:moveTo>
                <a:cubicBezTo>
                  <a:pt x="123" y="148"/>
                  <a:pt x="128" y="148"/>
                  <a:pt x="133" y="148"/>
                </a:cubicBezTo>
                <a:cubicBezTo>
                  <a:pt x="135" y="148"/>
                  <a:pt x="136" y="146"/>
                  <a:pt x="136" y="144"/>
                </a:cubicBezTo>
                <a:cubicBezTo>
                  <a:pt x="136" y="140"/>
                  <a:pt x="136" y="137"/>
                  <a:pt x="136" y="133"/>
                </a:cubicBezTo>
                <a:cubicBezTo>
                  <a:pt x="136" y="131"/>
                  <a:pt x="135" y="129"/>
                  <a:pt x="132" y="129"/>
                </a:cubicBezTo>
                <a:cubicBezTo>
                  <a:pt x="128" y="129"/>
                  <a:pt x="123" y="129"/>
                  <a:pt x="119" y="129"/>
                </a:cubicBezTo>
                <a:cubicBezTo>
                  <a:pt x="117" y="129"/>
                  <a:pt x="116" y="131"/>
                  <a:pt x="115" y="132"/>
                </a:cubicBezTo>
                <a:cubicBezTo>
                  <a:pt x="115" y="136"/>
                  <a:pt x="115" y="140"/>
                  <a:pt x="115" y="145"/>
                </a:cubicBezTo>
                <a:cubicBezTo>
                  <a:pt x="116" y="146"/>
                  <a:pt x="117" y="148"/>
                  <a:pt x="119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9">
            <a:hlinkClick r:id="rId3"/>
          </p:cNvPr>
          <p:cNvSpPr>
            <a:spLocks/>
          </p:cNvSpPr>
          <p:nvPr/>
        </p:nvSpPr>
        <p:spPr bwMode="auto">
          <a:xfrm>
            <a:off x="10672540" y="6110349"/>
            <a:ext cx="318960" cy="440470"/>
          </a:xfrm>
          <a:custGeom>
            <a:avLst/>
            <a:gdLst>
              <a:gd name="T0" fmla="*/ 0 w 228"/>
              <a:gd name="T1" fmla="*/ 306 h 316"/>
              <a:gd name="T2" fmla="*/ 10 w 228"/>
              <a:gd name="T3" fmla="*/ 315 h 316"/>
              <a:gd name="T4" fmla="*/ 123 w 228"/>
              <a:gd name="T5" fmla="*/ 315 h 316"/>
              <a:gd name="T6" fmla="*/ 154 w 228"/>
              <a:gd name="T7" fmla="*/ 312 h 316"/>
              <a:gd name="T8" fmla="*/ 221 w 228"/>
              <a:gd name="T9" fmla="*/ 204 h 316"/>
              <a:gd name="T10" fmla="*/ 132 w 228"/>
              <a:gd name="T11" fmla="*/ 116 h 316"/>
              <a:gd name="T12" fmla="*/ 39 w 228"/>
              <a:gd name="T13" fmla="*/ 117 h 316"/>
              <a:gd name="T14" fmla="*/ 39 w 228"/>
              <a:gd name="T15" fmla="*/ 44 h 316"/>
              <a:gd name="T16" fmla="*/ 48 w 228"/>
              <a:gd name="T17" fmla="*/ 36 h 316"/>
              <a:gd name="T18" fmla="*/ 91 w 228"/>
              <a:gd name="T19" fmla="*/ 36 h 316"/>
              <a:gd name="T20" fmla="*/ 146 w 228"/>
              <a:gd name="T21" fmla="*/ 98 h 316"/>
              <a:gd name="T22" fmla="*/ 147 w 228"/>
              <a:gd name="T23" fmla="*/ 108 h 316"/>
              <a:gd name="T24" fmla="*/ 169 w 228"/>
              <a:gd name="T25" fmla="*/ 116 h 316"/>
              <a:gd name="T26" fmla="*/ 180 w 228"/>
              <a:gd name="T27" fmla="*/ 108 h 316"/>
              <a:gd name="T28" fmla="*/ 126 w 228"/>
              <a:gd name="T29" fmla="*/ 3 h 316"/>
              <a:gd name="T30" fmla="*/ 96 w 228"/>
              <a:gd name="T31" fmla="*/ 0 h 316"/>
              <a:gd name="T32" fmla="*/ 8 w 228"/>
              <a:gd name="T33" fmla="*/ 0 h 316"/>
              <a:gd name="T34" fmla="*/ 0 w 228"/>
              <a:gd name="T35" fmla="*/ 9 h 316"/>
              <a:gd name="T36" fmla="*/ 0 w 228"/>
              <a:gd name="T37" fmla="*/ 144 h 316"/>
              <a:gd name="T38" fmla="*/ 8 w 228"/>
              <a:gd name="T39" fmla="*/ 152 h 316"/>
              <a:gd name="T40" fmla="*/ 128 w 228"/>
              <a:gd name="T41" fmla="*/ 152 h 316"/>
              <a:gd name="T42" fmla="*/ 185 w 228"/>
              <a:gd name="T43" fmla="*/ 200 h 316"/>
              <a:gd name="T44" fmla="*/ 121 w 228"/>
              <a:gd name="T45" fmla="*/ 280 h 316"/>
              <a:gd name="T46" fmla="*/ 39 w 228"/>
              <a:gd name="T47" fmla="*/ 280 h 316"/>
              <a:gd name="T48" fmla="*/ 39 w 228"/>
              <a:gd name="T49" fmla="*/ 168 h 316"/>
              <a:gd name="T50" fmla="*/ 31 w 228"/>
              <a:gd name="T51" fmla="*/ 159 h 316"/>
              <a:gd name="T52" fmla="*/ 8 w 228"/>
              <a:gd name="T53" fmla="*/ 159 h 316"/>
              <a:gd name="T54" fmla="*/ 0 w 228"/>
              <a:gd name="T55" fmla="*/ 168 h 316"/>
              <a:gd name="T56" fmla="*/ 0 w 228"/>
              <a:gd name="T57" fmla="*/ 30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" h="316">
                <a:moveTo>
                  <a:pt x="0" y="306"/>
                </a:moveTo>
                <a:cubicBezTo>
                  <a:pt x="0" y="313"/>
                  <a:pt x="4" y="315"/>
                  <a:pt x="10" y="315"/>
                </a:cubicBezTo>
                <a:cubicBezTo>
                  <a:pt x="48" y="315"/>
                  <a:pt x="86" y="315"/>
                  <a:pt x="123" y="315"/>
                </a:cubicBezTo>
                <a:cubicBezTo>
                  <a:pt x="134" y="315"/>
                  <a:pt x="143" y="316"/>
                  <a:pt x="154" y="312"/>
                </a:cubicBezTo>
                <a:cubicBezTo>
                  <a:pt x="195" y="300"/>
                  <a:pt x="228" y="252"/>
                  <a:pt x="221" y="204"/>
                </a:cubicBezTo>
                <a:cubicBezTo>
                  <a:pt x="216" y="158"/>
                  <a:pt x="180" y="116"/>
                  <a:pt x="132" y="116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92"/>
                  <a:pt x="39" y="68"/>
                  <a:pt x="39" y="44"/>
                </a:cubicBezTo>
                <a:cubicBezTo>
                  <a:pt x="40" y="40"/>
                  <a:pt x="43" y="36"/>
                  <a:pt x="48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128" y="36"/>
                  <a:pt x="150" y="62"/>
                  <a:pt x="146" y="98"/>
                </a:cubicBezTo>
                <a:cubicBezTo>
                  <a:pt x="145" y="102"/>
                  <a:pt x="143" y="106"/>
                  <a:pt x="147" y="108"/>
                </a:cubicBezTo>
                <a:cubicBezTo>
                  <a:pt x="150" y="109"/>
                  <a:pt x="166" y="115"/>
                  <a:pt x="169" y="116"/>
                </a:cubicBezTo>
                <a:cubicBezTo>
                  <a:pt x="175" y="119"/>
                  <a:pt x="178" y="117"/>
                  <a:pt x="180" y="108"/>
                </a:cubicBezTo>
                <a:cubicBezTo>
                  <a:pt x="193" y="66"/>
                  <a:pt x="169" y="17"/>
                  <a:pt x="126" y="3"/>
                </a:cubicBezTo>
                <a:cubicBezTo>
                  <a:pt x="114" y="0"/>
                  <a:pt x="107" y="0"/>
                  <a:pt x="96" y="0"/>
                </a:cubicBezTo>
                <a:cubicBezTo>
                  <a:pt x="67" y="0"/>
                  <a:pt x="4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4"/>
                  <a:pt x="0" y="99"/>
                  <a:pt x="0" y="144"/>
                </a:cubicBezTo>
                <a:cubicBezTo>
                  <a:pt x="0" y="146"/>
                  <a:pt x="2" y="151"/>
                  <a:pt x="8" y="152"/>
                </a:cubicBezTo>
                <a:cubicBezTo>
                  <a:pt x="48" y="152"/>
                  <a:pt x="89" y="152"/>
                  <a:pt x="128" y="152"/>
                </a:cubicBezTo>
                <a:cubicBezTo>
                  <a:pt x="157" y="152"/>
                  <a:pt x="178" y="172"/>
                  <a:pt x="185" y="200"/>
                </a:cubicBezTo>
                <a:cubicBezTo>
                  <a:pt x="195" y="244"/>
                  <a:pt x="164" y="280"/>
                  <a:pt x="121" y="280"/>
                </a:cubicBezTo>
                <a:cubicBezTo>
                  <a:pt x="94" y="281"/>
                  <a:pt x="66" y="280"/>
                  <a:pt x="39" y="280"/>
                </a:cubicBezTo>
                <a:cubicBezTo>
                  <a:pt x="39" y="246"/>
                  <a:pt x="39" y="201"/>
                  <a:pt x="39" y="168"/>
                </a:cubicBezTo>
                <a:cubicBezTo>
                  <a:pt x="39" y="162"/>
                  <a:pt x="35" y="159"/>
                  <a:pt x="31" y="159"/>
                </a:cubicBezTo>
                <a:cubicBezTo>
                  <a:pt x="8" y="159"/>
                  <a:pt x="8" y="159"/>
                  <a:pt x="8" y="159"/>
                </a:cubicBezTo>
                <a:cubicBezTo>
                  <a:pt x="4" y="159"/>
                  <a:pt x="0" y="163"/>
                  <a:pt x="0" y="168"/>
                </a:cubicBezTo>
                <a:cubicBezTo>
                  <a:pt x="0" y="210"/>
                  <a:pt x="0" y="264"/>
                  <a:pt x="0" y="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" y="0"/>
            <a:ext cx="12192000" cy="4330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3250" y="46180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游戏特色服务，提升运维开发效率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3250" y="103741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腾讯云开放海量游戏运维、开发经验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10406" y="1006455"/>
            <a:ext cx="55760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80505" y="2550705"/>
            <a:ext cx="4606925" cy="1154162"/>
            <a:chOff x="880505" y="2550705"/>
            <a:chExt cx="4606925" cy="115416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61" y="2563921"/>
              <a:ext cx="304800" cy="3048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311511" y="2550705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蓝鲸平台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880505" y="2920037"/>
              <a:ext cx="460692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35300" y="2522130"/>
            <a:ext cx="4606925" cy="1154162"/>
            <a:chOff x="6535300" y="2522130"/>
            <a:chExt cx="4606925" cy="115416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652" y="2563921"/>
              <a:ext cx="304800" cy="304800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6966306" y="2522130"/>
              <a:ext cx="1608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腾讯游戏服务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6535300" y="2891462"/>
              <a:ext cx="460692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80505" y="4391540"/>
            <a:ext cx="4606925" cy="1154162"/>
            <a:chOff x="880505" y="4391540"/>
            <a:chExt cx="4606925" cy="115416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61" y="4414797"/>
              <a:ext cx="304800" cy="30480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1311511" y="4391540"/>
              <a:ext cx="13708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分项目管理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880505" y="4760872"/>
              <a:ext cx="460692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35300" y="4391540"/>
            <a:ext cx="4606925" cy="1154162"/>
            <a:chOff x="6535300" y="4391540"/>
            <a:chExt cx="4606925" cy="1154162"/>
          </a:xfrm>
        </p:grpSpPr>
        <p:sp>
          <p:nvSpPr>
            <p:cNvPr id="44" name="矩形 43"/>
            <p:cNvSpPr/>
            <p:nvPr/>
          </p:nvSpPr>
          <p:spPr>
            <a:xfrm>
              <a:off x="6966306" y="4391540"/>
              <a:ext cx="1910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WeTest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手游测试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535300" y="4760872"/>
              <a:ext cx="460692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这里请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652" y="4410352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700"/>
            <a:ext cx="12192000" cy="3530600"/>
          </a:xfrm>
          <a:prstGeom prst="rect">
            <a:avLst/>
          </a:prstGeom>
        </p:spPr>
      </p:pic>
      <p:pic>
        <p:nvPicPr>
          <p:cNvPr id="2" name="Picture 10" descr="http://imgcache.qq.com/open_proj/proj_qcloud_v2/gateway/event/pc/server01/css/img/img2.3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2"/>
          <a:stretch/>
        </p:blipFill>
        <p:spPr bwMode="auto">
          <a:xfrm>
            <a:off x="1268304" y="2018879"/>
            <a:ext cx="1994508" cy="28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03250" y="4618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我们的产品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250" y="1037411"/>
            <a:ext cx="267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提供专业的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演示方案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0406" y="1006455"/>
            <a:ext cx="1954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292975" y="2764753"/>
            <a:ext cx="2413623" cy="1483397"/>
            <a:chOff x="3292975" y="2764753"/>
            <a:chExt cx="2413623" cy="1483397"/>
          </a:xfrm>
        </p:grpSpPr>
        <p:sp>
          <p:nvSpPr>
            <p:cNvPr id="10" name="圆角矩形 9"/>
            <p:cNvSpPr/>
            <p:nvPr/>
          </p:nvSpPr>
          <p:spPr>
            <a:xfrm>
              <a:off x="4062912" y="3877621"/>
              <a:ext cx="1643686" cy="370529"/>
            </a:xfrm>
            <a:prstGeom prst="roundRect">
              <a:avLst>
                <a:gd name="adj" fmla="val 7576"/>
              </a:avLst>
            </a:prstGeom>
            <a:noFill/>
            <a:ln w="19050">
              <a:solidFill>
                <a:srgbClr val="0975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292975" y="3499796"/>
              <a:ext cx="723900" cy="0"/>
            </a:xfrm>
            <a:prstGeom prst="line">
              <a:avLst/>
            </a:prstGeom>
            <a:ln w="19050">
              <a:solidFill>
                <a:srgbClr val="0975C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673975" y="2909246"/>
              <a:ext cx="342900" cy="0"/>
            </a:xfrm>
            <a:prstGeom prst="line">
              <a:avLst/>
            </a:prstGeom>
            <a:ln w="19050">
              <a:solidFill>
                <a:srgbClr val="0975C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673975" y="4028434"/>
              <a:ext cx="342900" cy="0"/>
            </a:xfrm>
            <a:prstGeom prst="line">
              <a:avLst/>
            </a:prstGeom>
            <a:ln w="19050">
              <a:solidFill>
                <a:srgbClr val="0975C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673975" y="2909246"/>
              <a:ext cx="0" cy="1119188"/>
            </a:xfrm>
            <a:prstGeom prst="line">
              <a:avLst/>
            </a:prstGeom>
            <a:ln w="19050">
              <a:solidFill>
                <a:srgbClr val="0975C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111011" y="3900401"/>
              <a:ext cx="1524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ECC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3</a:t>
              </a:r>
              <a:r>
                <a:rPr lang="zh-CN" altLang="en-US" sz="1600" dirty="0" smtClean="0">
                  <a:solidFill>
                    <a:srgbClr val="006ECC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</a:t>
              </a:r>
              <a:r>
                <a:rPr lang="zh-CN" altLang="en-US" sz="1600" dirty="0">
                  <a:solidFill>
                    <a:srgbClr val="006ECC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是你的内容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062912" y="3323052"/>
              <a:ext cx="1643686" cy="370529"/>
            </a:xfrm>
            <a:prstGeom prst="roundRect">
              <a:avLst>
                <a:gd name="adj" fmla="val 7576"/>
              </a:avLst>
            </a:prstGeom>
            <a:noFill/>
            <a:ln w="19050">
              <a:solidFill>
                <a:srgbClr val="0975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11011" y="3345832"/>
              <a:ext cx="1524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ECC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</a:t>
              </a:r>
              <a:r>
                <a:rPr lang="zh-CN" altLang="en-US" sz="1600" dirty="0" smtClean="0">
                  <a:solidFill>
                    <a:srgbClr val="006ECC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</a:t>
              </a:r>
              <a:r>
                <a:rPr lang="zh-CN" altLang="en-US" sz="1600" dirty="0">
                  <a:solidFill>
                    <a:srgbClr val="006ECC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是你的内容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062912" y="2764753"/>
              <a:ext cx="1643686" cy="370529"/>
            </a:xfrm>
            <a:prstGeom prst="roundRect">
              <a:avLst>
                <a:gd name="adj" fmla="val 7576"/>
              </a:avLst>
            </a:prstGeom>
            <a:noFill/>
            <a:ln w="19050">
              <a:solidFill>
                <a:srgbClr val="0975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111011" y="2787533"/>
              <a:ext cx="1524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ECC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r>
                <a:rPr lang="zh-CN" altLang="en-US" sz="1600" dirty="0" smtClean="0">
                  <a:solidFill>
                    <a:srgbClr val="006ECC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</a:t>
              </a:r>
              <a:r>
                <a:rPr lang="zh-CN" altLang="en-US" sz="1600" dirty="0">
                  <a:solidFill>
                    <a:srgbClr val="006ECC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是你的内容</a:t>
              </a: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6252698" y="2798435"/>
            <a:ext cx="4129552" cy="1474201"/>
          </a:xfrm>
          <a:prstGeom prst="roundRect">
            <a:avLst>
              <a:gd name="adj" fmla="val 1876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86571" y="2841962"/>
            <a:ext cx="4095679" cy="135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请输入你的描述文字在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请输入你的描述文字在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这里请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输入你的描述文字在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请输入你的描述文字在这里请输入你的描述文字在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文字在这里请输入你的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74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975075"/>
            <a:ext cx="12192000" cy="3778636"/>
          </a:xfrm>
          <a:prstGeom prst="rect">
            <a:avLst/>
          </a:prstGeom>
          <a:solidFill>
            <a:srgbClr val="00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2D557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9207116" y="4200140"/>
          <a:ext cx="2866081" cy="9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035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179201" y="4196385"/>
          <a:ext cx="2866081" cy="9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035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30470" y="4210661"/>
          <a:ext cx="2866081" cy="9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035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175559" y="2661524"/>
          <a:ext cx="2866081" cy="9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035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153255" y="2663915"/>
          <a:ext cx="2866081" cy="9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035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9795" y="2661636"/>
          <a:ext cx="2866081" cy="9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035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200057" y="2729493"/>
            <a:ext cx="191595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课程格子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>
              <a:lnSpc>
                <a:spcPts val="216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只为大学生设计的课表应用</a:t>
            </a:r>
            <a:r>
              <a:rPr lang="zh-CN" altLang="en-US" sz="1400" dirty="0" smtClean="0">
                <a:solidFill>
                  <a:schemeClr val="bg1"/>
                </a:solidFill>
                <a:ea typeface="微软雅黑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4596" y="2809082"/>
            <a:ext cx="659305" cy="65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7261932" y="4208632"/>
            <a:ext cx="1915953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微信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>
              <a:defRPr/>
            </a:pPr>
            <a:endParaRPr lang="en-US" altLang="zh-CN" sz="1050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国内移动社交软件</a:t>
            </a:r>
            <a:endParaRPr lang="zh-CN" altLang="en-US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3475" y="4342479"/>
            <a:ext cx="659305" cy="65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0269656" y="4229645"/>
            <a:ext cx="191595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微博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>
              <a:lnSpc>
                <a:spcPts val="216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随时随地同朋友分享身边新鲜事</a:t>
            </a:r>
            <a:endParaRPr lang="zh-CN" altLang="en-US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0939" y="4342479"/>
            <a:ext cx="659305" cy="65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52" y="2808858"/>
            <a:ext cx="657357" cy="65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146748" y="2770627"/>
            <a:ext cx="1915953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人人网</a:t>
            </a:r>
          </a:p>
          <a:p>
            <a:pPr>
              <a:lnSpc>
                <a:spcPts val="216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国内首家实名制社交网站</a:t>
            </a:r>
            <a:endParaRPr lang="zh-CN" altLang="en-US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4782" y="2801710"/>
            <a:ext cx="659305" cy="65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7199343" y="2691393"/>
            <a:ext cx="191595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超级课程表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>
              <a:lnSpc>
                <a:spcPts val="216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快速登录教务系统</a:t>
            </a:r>
            <a:endParaRPr lang="en-US" altLang="zh-CN" sz="1200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ts val="2160"/>
              </a:lnSpc>
              <a:defRPr/>
            </a:pPr>
            <a:r>
              <a:rPr lang="en-US" altLang="zh-CN" sz="1200" dirty="0" smtClean="0">
                <a:solidFill>
                  <a:schemeClr val="bg1"/>
                </a:solidFill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秒导入课程表</a:t>
            </a:r>
            <a:endParaRPr lang="zh-CN" altLang="en-US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43" y="4342479"/>
            <a:ext cx="659305" cy="65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182590" y="4261589"/>
            <a:ext cx="191595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  <a:defRPr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T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派校园</a:t>
            </a:r>
            <a:endParaRPr lang="en-US" altLang="zh-CN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>
              <a:lnSpc>
                <a:spcPts val="216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面向大学生的兴趣同好社区</a:t>
            </a:r>
            <a:endParaRPr lang="en-US" altLang="zh-CN" sz="1200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142037" y="4199326"/>
          <a:ext cx="2866081" cy="9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035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9201716" y="2634606"/>
          <a:ext cx="2866081" cy="9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035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23" marR="71423" marT="35711" marB="35711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4200056" y="4237560"/>
            <a:ext cx="191595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百度贴吧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>
              <a:lnSpc>
                <a:spcPts val="216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以兴趣主题聚合志同道合的互动平台</a:t>
            </a:r>
            <a:endParaRPr lang="zh-CN" altLang="en-US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559" y="4345669"/>
            <a:ext cx="659305" cy="65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0939" y="2774792"/>
            <a:ext cx="659305" cy="65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10237947" y="2690156"/>
            <a:ext cx="19159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黑白校园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chemeClr val="bg1"/>
                </a:solidFill>
                <a:ea typeface="微软雅黑" pitchFamily="34" charset="-122"/>
              </a:rPr>
              <a:t>白天实名，黑夜匿名</a:t>
            </a:r>
            <a:endParaRPr lang="zh-CN" altLang="en-US" sz="1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3250" y="46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合作伙伴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3250" y="10374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他们是我们成长的力量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10406" y="1006455"/>
            <a:ext cx="1954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273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4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6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67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9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8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0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82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9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1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3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5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4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8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20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4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4" dur="200" fill="hold"/>
                                        <p:tgtEl>
                                          <p:spTgt spid="1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1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3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7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4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6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8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0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7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9" dur="200" fill="hold"/>
                                        <p:tgtEl>
                                          <p:spTgt spid="1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6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1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6" presetClass="emph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3" dur="200" fill="hold"/>
                                        <p:tgtEl>
                                          <p:spTgt spid="1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0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2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4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6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3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5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7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9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06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8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0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2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9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21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3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5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32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4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6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38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45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47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9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51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8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60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62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6" presetClass="emph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64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1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3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75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6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77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4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6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88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4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0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97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9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1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3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0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0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12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14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16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10" grpId="0"/>
      <p:bldP spid="10" grpId="1"/>
      <p:bldP spid="10" grpId="2"/>
      <p:bldP spid="10" grpId="3"/>
      <p:bldP spid="10" grpId="4"/>
      <p:bldP spid="12" grpId="0"/>
      <p:bldP spid="12" grpId="1"/>
      <p:bldP spid="12" grpId="2"/>
      <p:bldP spid="12" grpId="3"/>
      <p:bldP spid="12" grpId="4"/>
      <p:bldP spid="15" grpId="0"/>
      <p:bldP spid="15" grpId="1"/>
      <p:bldP spid="15" grpId="2"/>
      <p:bldP spid="15" grpId="3"/>
      <p:bldP spid="15" grpId="4"/>
      <p:bldP spid="17" grpId="0"/>
      <p:bldP spid="17" grpId="1"/>
      <p:bldP spid="17" grpId="2"/>
      <p:bldP spid="17" grpId="3"/>
      <p:bldP spid="17" grpId="4"/>
      <p:bldP spid="19" grpId="0"/>
      <p:bldP spid="19" grpId="1"/>
      <p:bldP spid="19" grpId="2"/>
      <p:bldP spid="19" grpId="3"/>
      <p:bldP spid="19" grpId="4"/>
      <p:bldP spid="22" grpId="0"/>
      <p:bldP spid="22" grpId="1"/>
      <p:bldP spid="22" grpId="2"/>
      <p:bldP spid="22" grpId="3"/>
      <p:bldP spid="22" grpId="4"/>
      <p:bldP spid="25" grpId="0"/>
      <p:bldP spid="25" grpId="1"/>
      <p:bldP spid="25" grpId="2"/>
      <p:bldP spid="25" grpId="3"/>
      <p:bldP spid="25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7"/>
          <a:stretch/>
        </p:blipFill>
        <p:spPr>
          <a:xfrm>
            <a:off x="0" y="0"/>
            <a:ext cx="122174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700" y="0"/>
            <a:ext cx="122047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0792" y="217004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欢迎联系我们</a:t>
            </a:r>
            <a:endParaRPr lang="zh-CN" altLang="en-US" sz="36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0792" y="2816372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一封邮件或许就是一次出色演示的开端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Freeform 5">
            <a:hlinkClick r:id="rId3"/>
          </p:cNvPr>
          <p:cNvSpPr>
            <a:spLocks noEditPoints="1"/>
          </p:cNvSpPr>
          <p:nvPr/>
        </p:nvSpPr>
        <p:spPr bwMode="auto">
          <a:xfrm>
            <a:off x="11082703" y="6202424"/>
            <a:ext cx="781050" cy="251733"/>
          </a:xfrm>
          <a:custGeom>
            <a:avLst/>
            <a:gdLst>
              <a:gd name="T0" fmla="*/ 34 w 534"/>
              <a:gd name="T1" fmla="*/ 1 h 170"/>
              <a:gd name="T2" fmla="*/ 115 w 534"/>
              <a:gd name="T3" fmla="*/ 8 h 170"/>
              <a:gd name="T4" fmla="*/ 137 w 534"/>
              <a:gd name="T5" fmla="*/ 4 h 170"/>
              <a:gd name="T6" fmla="*/ 170 w 534"/>
              <a:gd name="T7" fmla="*/ 26 h 170"/>
              <a:gd name="T8" fmla="*/ 134 w 534"/>
              <a:gd name="T9" fmla="*/ 36 h 170"/>
              <a:gd name="T10" fmla="*/ 53 w 534"/>
              <a:gd name="T11" fmla="*/ 30 h 170"/>
              <a:gd name="T12" fmla="*/ 31 w 534"/>
              <a:gd name="T13" fmla="*/ 33 h 170"/>
              <a:gd name="T14" fmla="*/ 0 w 534"/>
              <a:gd name="T15" fmla="*/ 12 h 170"/>
              <a:gd name="T16" fmla="*/ 491 w 534"/>
              <a:gd name="T17" fmla="*/ 129 h 170"/>
              <a:gd name="T18" fmla="*/ 476 w 534"/>
              <a:gd name="T19" fmla="*/ 8 h 170"/>
              <a:gd name="T20" fmla="*/ 524 w 534"/>
              <a:gd name="T21" fmla="*/ 170 h 170"/>
              <a:gd name="T22" fmla="*/ 516 w 534"/>
              <a:gd name="T23" fmla="*/ 1 h 170"/>
              <a:gd name="T24" fmla="*/ 470 w 534"/>
              <a:gd name="T25" fmla="*/ 148 h 170"/>
              <a:gd name="T26" fmla="*/ 426 w 534"/>
              <a:gd name="T27" fmla="*/ 20 h 170"/>
              <a:gd name="T28" fmla="*/ 462 w 534"/>
              <a:gd name="T29" fmla="*/ 24 h 170"/>
              <a:gd name="T30" fmla="*/ 426 w 534"/>
              <a:gd name="T31" fmla="*/ 20 h 170"/>
              <a:gd name="T32" fmla="*/ 375 w 534"/>
              <a:gd name="T33" fmla="*/ 64 h 170"/>
              <a:gd name="T34" fmla="*/ 393 w 534"/>
              <a:gd name="T35" fmla="*/ 42 h 170"/>
              <a:gd name="T36" fmla="*/ 415 w 534"/>
              <a:gd name="T37" fmla="*/ 5 h 170"/>
              <a:gd name="T38" fmla="*/ 467 w 534"/>
              <a:gd name="T39" fmla="*/ 60 h 170"/>
              <a:gd name="T40" fmla="*/ 444 w 534"/>
              <a:gd name="T41" fmla="*/ 78 h 170"/>
              <a:gd name="T42" fmla="*/ 420 w 534"/>
              <a:gd name="T43" fmla="*/ 139 h 170"/>
              <a:gd name="T44" fmla="*/ 452 w 534"/>
              <a:gd name="T45" fmla="*/ 152 h 170"/>
              <a:gd name="T46" fmla="*/ 392 w 534"/>
              <a:gd name="T47" fmla="*/ 160 h 170"/>
              <a:gd name="T48" fmla="*/ 376 w 534"/>
              <a:gd name="T49" fmla="*/ 145 h 170"/>
              <a:gd name="T50" fmla="*/ 226 w 534"/>
              <a:gd name="T51" fmla="*/ 27 h 170"/>
              <a:gd name="T52" fmla="*/ 190 w 534"/>
              <a:gd name="T53" fmla="*/ 13 h 170"/>
              <a:gd name="T54" fmla="*/ 224 w 534"/>
              <a:gd name="T55" fmla="*/ 51 h 170"/>
              <a:gd name="T56" fmla="*/ 247 w 534"/>
              <a:gd name="T57" fmla="*/ 151 h 170"/>
              <a:gd name="T58" fmla="*/ 202 w 534"/>
              <a:gd name="T59" fmla="*/ 160 h 170"/>
              <a:gd name="T60" fmla="*/ 186 w 534"/>
              <a:gd name="T61" fmla="*/ 60 h 170"/>
              <a:gd name="T62" fmla="*/ 230 w 534"/>
              <a:gd name="T63" fmla="*/ 45 h 170"/>
              <a:gd name="T64" fmla="*/ 286 w 534"/>
              <a:gd name="T65" fmla="*/ 167 h 170"/>
              <a:gd name="T66" fmla="*/ 308 w 534"/>
              <a:gd name="T67" fmla="*/ 64 h 170"/>
              <a:gd name="T68" fmla="*/ 351 w 534"/>
              <a:gd name="T69" fmla="*/ 41 h 170"/>
              <a:gd name="T70" fmla="*/ 289 w 534"/>
              <a:gd name="T71" fmla="*/ 2 h 170"/>
              <a:gd name="T72" fmla="*/ 32 w 534"/>
              <a:gd name="T73" fmla="*/ 49 h 170"/>
              <a:gd name="T74" fmla="*/ 10 w 534"/>
              <a:gd name="T75" fmla="*/ 95 h 170"/>
              <a:gd name="T76" fmla="*/ 32 w 534"/>
              <a:gd name="T77" fmla="*/ 49 h 170"/>
              <a:gd name="T78" fmla="*/ 97 w 534"/>
              <a:gd name="T79" fmla="*/ 42 h 170"/>
              <a:gd name="T80" fmla="*/ 155 w 534"/>
              <a:gd name="T81" fmla="*/ 52 h 170"/>
              <a:gd name="T82" fmla="*/ 133 w 534"/>
              <a:gd name="T83" fmla="*/ 74 h 170"/>
              <a:gd name="T84" fmla="*/ 135 w 534"/>
              <a:gd name="T85" fmla="*/ 105 h 170"/>
              <a:gd name="T86" fmla="*/ 106 w 534"/>
              <a:gd name="T87" fmla="*/ 74 h 170"/>
              <a:gd name="T88" fmla="*/ 74 w 534"/>
              <a:gd name="T89" fmla="*/ 99 h 170"/>
              <a:gd name="T90" fmla="*/ 52 w 534"/>
              <a:gd name="T91" fmla="*/ 45 h 170"/>
              <a:gd name="T92" fmla="*/ 3 w 534"/>
              <a:gd name="T93" fmla="*/ 148 h 170"/>
              <a:gd name="T94" fmla="*/ 32 w 534"/>
              <a:gd name="T95" fmla="*/ 107 h 170"/>
              <a:gd name="T96" fmla="*/ 153 w 534"/>
              <a:gd name="T97" fmla="*/ 107 h 170"/>
              <a:gd name="T98" fmla="*/ 166 w 534"/>
              <a:gd name="T99" fmla="*/ 148 h 170"/>
              <a:gd name="T100" fmla="*/ 3 w 534"/>
              <a:gd name="T101" fmla="*/ 170 h 170"/>
              <a:gd name="T102" fmla="*/ 36 w 534"/>
              <a:gd name="T103" fmla="*/ 148 h 170"/>
              <a:gd name="T104" fmla="*/ 48 w 534"/>
              <a:gd name="T105" fmla="*/ 129 h 170"/>
              <a:gd name="T106" fmla="*/ 36 w 534"/>
              <a:gd name="T107" fmla="*/ 148 h 170"/>
              <a:gd name="T108" fmla="*/ 93 w 534"/>
              <a:gd name="T109" fmla="*/ 133 h 170"/>
              <a:gd name="T110" fmla="*/ 74 w 534"/>
              <a:gd name="T111" fmla="*/ 144 h 170"/>
              <a:gd name="T112" fmla="*/ 136 w 534"/>
              <a:gd name="T113" fmla="*/ 144 h 170"/>
              <a:gd name="T114" fmla="*/ 115 w 534"/>
              <a:gd name="T115" fmla="*/ 132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34" h="170">
                <a:moveTo>
                  <a:pt x="3" y="8"/>
                </a:moveTo>
                <a:cubicBezTo>
                  <a:pt x="31" y="8"/>
                  <a:pt x="31" y="8"/>
                  <a:pt x="31" y="8"/>
                </a:cubicBezTo>
                <a:cubicBezTo>
                  <a:pt x="31" y="7"/>
                  <a:pt x="31" y="6"/>
                  <a:pt x="31" y="5"/>
                </a:cubicBezTo>
                <a:cubicBezTo>
                  <a:pt x="31" y="3"/>
                  <a:pt x="32" y="1"/>
                  <a:pt x="34" y="1"/>
                </a:cubicBezTo>
                <a:cubicBezTo>
                  <a:pt x="39" y="1"/>
                  <a:pt x="44" y="1"/>
                  <a:pt x="49" y="1"/>
                </a:cubicBezTo>
                <a:cubicBezTo>
                  <a:pt x="51" y="1"/>
                  <a:pt x="53" y="3"/>
                  <a:pt x="53" y="5"/>
                </a:cubicBezTo>
                <a:cubicBezTo>
                  <a:pt x="53" y="8"/>
                  <a:pt x="53" y="8"/>
                  <a:pt x="53" y="8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7"/>
                  <a:pt x="115" y="6"/>
                  <a:pt x="115" y="5"/>
                </a:cubicBezTo>
                <a:cubicBezTo>
                  <a:pt x="115" y="3"/>
                  <a:pt x="116" y="1"/>
                  <a:pt x="118" y="1"/>
                </a:cubicBezTo>
                <a:cubicBezTo>
                  <a:pt x="123" y="1"/>
                  <a:pt x="129" y="1"/>
                  <a:pt x="134" y="1"/>
                </a:cubicBezTo>
                <a:cubicBezTo>
                  <a:pt x="135" y="1"/>
                  <a:pt x="137" y="2"/>
                  <a:pt x="137" y="4"/>
                </a:cubicBezTo>
                <a:cubicBezTo>
                  <a:pt x="137" y="8"/>
                  <a:pt x="137" y="8"/>
                  <a:pt x="137" y="8"/>
                </a:cubicBezTo>
                <a:cubicBezTo>
                  <a:pt x="147" y="8"/>
                  <a:pt x="157" y="8"/>
                  <a:pt x="166" y="8"/>
                </a:cubicBezTo>
                <a:cubicBezTo>
                  <a:pt x="168" y="8"/>
                  <a:pt x="169" y="10"/>
                  <a:pt x="170" y="12"/>
                </a:cubicBezTo>
                <a:cubicBezTo>
                  <a:pt x="170" y="17"/>
                  <a:pt x="170" y="22"/>
                  <a:pt x="170" y="26"/>
                </a:cubicBezTo>
                <a:cubicBezTo>
                  <a:pt x="170" y="29"/>
                  <a:pt x="169" y="30"/>
                  <a:pt x="166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31"/>
                  <a:pt x="137" y="32"/>
                  <a:pt x="137" y="33"/>
                </a:cubicBezTo>
                <a:cubicBezTo>
                  <a:pt x="137" y="35"/>
                  <a:pt x="135" y="36"/>
                  <a:pt x="134" y="36"/>
                </a:cubicBezTo>
                <a:cubicBezTo>
                  <a:pt x="128" y="36"/>
                  <a:pt x="123" y="36"/>
                  <a:pt x="118" y="36"/>
                </a:cubicBezTo>
                <a:cubicBezTo>
                  <a:pt x="117" y="36"/>
                  <a:pt x="115" y="35"/>
                  <a:pt x="115" y="33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3"/>
                  <a:pt x="53" y="33"/>
                  <a:pt x="53" y="33"/>
                </a:cubicBezTo>
                <a:cubicBezTo>
                  <a:pt x="53" y="35"/>
                  <a:pt x="51" y="36"/>
                  <a:pt x="49" y="36"/>
                </a:cubicBezTo>
                <a:cubicBezTo>
                  <a:pt x="44" y="36"/>
                  <a:pt x="39" y="36"/>
                  <a:pt x="34" y="36"/>
                </a:cubicBezTo>
                <a:cubicBezTo>
                  <a:pt x="32" y="36"/>
                  <a:pt x="31" y="35"/>
                  <a:pt x="31" y="33"/>
                </a:cubicBezTo>
                <a:cubicBezTo>
                  <a:pt x="31" y="30"/>
                  <a:pt x="31" y="30"/>
                  <a:pt x="31" y="30"/>
                </a:cubicBezTo>
                <a:cubicBezTo>
                  <a:pt x="22" y="30"/>
                  <a:pt x="12" y="30"/>
                  <a:pt x="3" y="30"/>
                </a:cubicBezTo>
                <a:cubicBezTo>
                  <a:pt x="1" y="30"/>
                  <a:pt x="0" y="29"/>
                  <a:pt x="0" y="27"/>
                </a:cubicBezTo>
                <a:cubicBezTo>
                  <a:pt x="0" y="22"/>
                  <a:pt x="0" y="17"/>
                  <a:pt x="0" y="12"/>
                </a:cubicBezTo>
                <a:cubicBezTo>
                  <a:pt x="0" y="9"/>
                  <a:pt x="2" y="8"/>
                  <a:pt x="3" y="8"/>
                </a:cubicBezTo>
                <a:close/>
                <a:moveTo>
                  <a:pt x="495" y="12"/>
                </a:moveTo>
                <a:cubicBezTo>
                  <a:pt x="495" y="126"/>
                  <a:pt x="495" y="126"/>
                  <a:pt x="495" y="126"/>
                </a:cubicBezTo>
                <a:cubicBezTo>
                  <a:pt x="495" y="128"/>
                  <a:pt x="493" y="129"/>
                  <a:pt x="491" y="129"/>
                </a:cubicBezTo>
                <a:cubicBezTo>
                  <a:pt x="486" y="129"/>
                  <a:pt x="481" y="129"/>
                  <a:pt x="476" y="129"/>
                </a:cubicBezTo>
                <a:cubicBezTo>
                  <a:pt x="474" y="129"/>
                  <a:pt x="473" y="128"/>
                  <a:pt x="473" y="126"/>
                </a:cubicBezTo>
                <a:cubicBezTo>
                  <a:pt x="473" y="88"/>
                  <a:pt x="473" y="50"/>
                  <a:pt x="473" y="12"/>
                </a:cubicBezTo>
                <a:cubicBezTo>
                  <a:pt x="473" y="10"/>
                  <a:pt x="474" y="8"/>
                  <a:pt x="476" y="8"/>
                </a:cubicBezTo>
                <a:cubicBezTo>
                  <a:pt x="481" y="8"/>
                  <a:pt x="486" y="8"/>
                  <a:pt x="491" y="8"/>
                </a:cubicBezTo>
                <a:cubicBezTo>
                  <a:pt x="493" y="8"/>
                  <a:pt x="495" y="10"/>
                  <a:pt x="495" y="12"/>
                </a:cubicBezTo>
                <a:close/>
                <a:moveTo>
                  <a:pt x="470" y="170"/>
                </a:moveTo>
                <a:cubicBezTo>
                  <a:pt x="524" y="170"/>
                  <a:pt x="524" y="170"/>
                  <a:pt x="524" y="170"/>
                </a:cubicBezTo>
                <a:cubicBezTo>
                  <a:pt x="530" y="170"/>
                  <a:pt x="534" y="166"/>
                  <a:pt x="534" y="160"/>
                </a:cubicBezTo>
                <a:cubicBezTo>
                  <a:pt x="534" y="108"/>
                  <a:pt x="534" y="57"/>
                  <a:pt x="534" y="5"/>
                </a:cubicBezTo>
                <a:cubicBezTo>
                  <a:pt x="534" y="3"/>
                  <a:pt x="533" y="1"/>
                  <a:pt x="531" y="1"/>
                </a:cubicBezTo>
                <a:cubicBezTo>
                  <a:pt x="526" y="1"/>
                  <a:pt x="521" y="1"/>
                  <a:pt x="516" y="1"/>
                </a:cubicBezTo>
                <a:cubicBezTo>
                  <a:pt x="514" y="1"/>
                  <a:pt x="512" y="3"/>
                  <a:pt x="512" y="5"/>
                </a:cubicBezTo>
                <a:cubicBezTo>
                  <a:pt x="512" y="144"/>
                  <a:pt x="512" y="144"/>
                  <a:pt x="512" y="144"/>
                </a:cubicBezTo>
                <a:cubicBezTo>
                  <a:pt x="512" y="146"/>
                  <a:pt x="511" y="148"/>
                  <a:pt x="509" y="148"/>
                </a:cubicBezTo>
                <a:cubicBezTo>
                  <a:pt x="496" y="148"/>
                  <a:pt x="483" y="148"/>
                  <a:pt x="470" y="148"/>
                </a:cubicBezTo>
                <a:cubicBezTo>
                  <a:pt x="468" y="148"/>
                  <a:pt x="467" y="149"/>
                  <a:pt x="466" y="151"/>
                </a:cubicBezTo>
                <a:cubicBezTo>
                  <a:pt x="466" y="156"/>
                  <a:pt x="466" y="162"/>
                  <a:pt x="466" y="167"/>
                </a:cubicBezTo>
                <a:cubicBezTo>
                  <a:pt x="467" y="169"/>
                  <a:pt x="468" y="170"/>
                  <a:pt x="470" y="170"/>
                </a:cubicBezTo>
                <a:close/>
                <a:moveTo>
                  <a:pt x="426" y="20"/>
                </a:moveTo>
                <a:cubicBezTo>
                  <a:pt x="434" y="26"/>
                  <a:pt x="439" y="32"/>
                  <a:pt x="446" y="39"/>
                </a:cubicBezTo>
                <a:cubicBezTo>
                  <a:pt x="448" y="41"/>
                  <a:pt x="450" y="41"/>
                  <a:pt x="452" y="40"/>
                </a:cubicBezTo>
                <a:cubicBezTo>
                  <a:pt x="455" y="36"/>
                  <a:pt x="458" y="32"/>
                  <a:pt x="462" y="29"/>
                </a:cubicBezTo>
                <a:cubicBezTo>
                  <a:pt x="464" y="27"/>
                  <a:pt x="463" y="25"/>
                  <a:pt x="462" y="24"/>
                </a:cubicBezTo>
                <a:cubicBezTo>
                  <a:pt x="450" y="12"/>
                  <a:pt x="445" y="8"/>
                  <a:pt x="439" y="4"/>
                </a:cubicBezTo>
                <a:cubicBezTo>
                  <a:pt x="437" y="2"/>
                  <a:pt x="435" y="4"/>
                  <a:pt x="434" y="5"/>
                </a:cubicBezTo>
                <a:cubicBezTo>
                  <a:pt x="432" y="8"/>
                  <a:pt x="429" y="11"/>
                  <a:pt x="425" y="15"/>
                </a:cubicBezTo>
                <a:cubicBezTo>
                  <a:pt x="424" y="16"/>
                  <a:pt x="424" y="19"/>
                  <a:pt x="426" y="20"/>
                </a:cubicBezTo>
                <a:close/>
                <a:moveTo>
                  <a:pt x="376" y="145"/>
                </a:moveTo>
                <a:cubicBezTo>
                  <a:pt x="380" y="142"/>
                  <a:pt x="386" y="138"/>
                  <a:pt x="393" y="133"/>
                </a:cubicBezTo>
                <a:cubicBezTo>
                  <a:pt x="393" y="64"/>
                  <a:pt x="393" y="64"/>
                  <a:pt x="393" y="64"/>
                </a:cubicBezTo>
                <a:cubicBezTo>
                  <a:pt x="387" y="64"/>
                  <a:pt x="381" y="64"/>
                  <a:pt x="375" y="64"/>
                </a:cubicBezTo>
                <a:cubicBezTo>
                  <a:pt x="373" y="64"/>
                  <a:pt x="372" y="62"/>
                  <a:pt x="372" y="60"/>
                </a:cubicBezTo>
                <a:cubicBezTo>
                  <a:pt x="372" y="55"/>
                  <a:pt x="372" y="50"/>
                  <a:pt x="372" y="45"/>
                </a:cubicBezTo>
                <a:cubicBezTo>
                  <a:pt x="372" y="43"/>
                  <a:pt x="373" y="42"/>
                  <a:pt x="375" y="42"/>
                </a:cubicBezTo>
                <a:cubicBezTo>
                  <a:pt x="393" y="42"/>
                  <a:pt x="393" y="42"/>
                  <a:pt x="393" y="42"/>
                </a:cubicBezTo>
                <a:cubicBezTo>
                  <a:pt x="393" y="27"/>
                  <a:pt x="393" y="20"/>
                  <a:pt x="393" y="5"/>
                </a:cubicBezTo>
                <a:cubicBezTo>
                  <a:pt x="393" y="3"/>
                  <a:pt x="394" y="1"/>
                  <a:pt x="396" y="1"/>
                </a:cubicBezTo>
                <a:cubicBezTo>
                  <a:pt x="401" y="1"/>
                  <a:pt x="406" y="1"/>
                  <a:pt x="411" y="1"/>
                </a:cubicBezTo>
                <a:cubicBezTo>
                  <a:pt x="414" y="1"/>
                  <a:pt x="415" y="3"/>
                  <a:pt x="415" y="5"/>
                </a:cubicBezTo>
                <a:cubicBezTo>
                  <a:pt x="415" y="42"/>
                  <a:pt x="415" y="42"/>
                  <a:pt x="415" y="42"/>
                </a:cubicBezTo>
                <a:cubicBezTo>
                  <a:pt x="431" y="42"/>
                  <a:pt x="447" y="42"/>
                  <a:pt x="463" y="42"/>
                </a:cubicBezTo>
                <a:cubicBezTo>
                  <a:pt x="465" y="42"/>
                  <a:pt x="466" y="43"/>
                  <a:pt x="467" y="45"/>
                </a:cubicBezTo>
                <a:cubicBezTo>
                  <a:pt x="467" y="50"/>
                  <a:pt x="467" y="55"/>
                  <a:pt x="467" y="60"/>
                </a:cubicBezTo>
                <a:cubicBezTo>
                  <a:pt x="466" y="63"/>
                  <a:pt x="465" y="64"/>
                  <a:pt x="463" y="64"/>
                </a:cubicBezTo>
                <a:cubicBezTo>
                  <a:pt x="415" y="64"/>
                  <a:pt x="415" y="64"/>
                  <a:pt x="415" y="64"/>
                </a:cubicBezTo>
                <a:cubicBezTo>
                  <a:pt x="415" y="114"/>
                  <a:pt x="415" y="114"/>
                  <a:pt x="415" y="114"/>
                </a:cubicBezTo>
                <a:cubicBezTo>
                  <a:pt x="426" y="104"/>
                  <a:pt x="437" y="91"/>
                  <a:pt x="444" y="78"/>
                </a:cubicBezTo>
                <a:cubicBezTo>
                  <a:pt x="444" y="78"/>
                  <a:pt x="446" y="75"/>
                  <a:pt x="449" y="77"/>
                </a:cubicBezTo>
                <a:cubicBezTo>
                  <a:pt x="453" y="80"/>
                  <a:pt x="458" y="81"/>
                  <a:pt x="462" y="84"/>
                </a:cubicBezTo>
                <a:cubicBezTo>
                  <a:pt x="464" y="85"/>
                  <a:pt x="464" y="87"/>
                  <a:pt x="463" y="89"/>
                </a:cubicBezTo>
                <a:cubicBezTo>
                  <a:pt x="452" y="108"/>
                  <a:pt x="435" y="125"/>
                  <a:pt x="420" y="139"/>
                </a:cubicBezTo>
                <a:cubicBezTo>
                  <a:pt x="419" y="139"/>
                  <a:pt x="416" y="142"/>
                  <a:pt x="416" y="142"/>
                </a:cubicBezTo>
                <a:cubicBezTo>
                  <a:pt x="414" y="144"/>
                  <a:pt x="415" y="148"/>
                  <a:pt x="418" y="148"/>
                </a:cubicBezTo>
                <a:cubicBezTo>
                  <a:pt x="449" y="148"/>
                  <a:pt x="449" y="148"/>
                  <a:pt x="449" y="148"/>
                </a:cubicBezTo>
                <a:cubicBezTo>
                  <a:pt x="451" y="148"/>
                  <a:pt x="452" y="150"/>
                  <a:pt x="452" y="152"/>
                </a:cubicBezTo>
                <a:cubicBezTo>
                  <a:pt x="452" y="157"/>
                  <a:pt x="452" y="162"/>
                  <a:pt x="452" y="167"/>
                </a:cubicBezTo>
                <a:cubicBezTo>
                  <a:pt x="452" y="169"/>
                  <a:pt x="451" y="170"/>
                  <a:pt x="449" y="170"/>
                </a:cubicBezTo>
                <a:cubicBezTo>
                  <a:pt x="402" y="170"/>
                  <a:pt x="402" y="170"/>
                  <a:pt x="402" y="170"/>
                </a:cubicBezTo>
                <a:cubicBezTo>
                  <a:pt x="397" y="170"/>
                  <a:pt x="392" y="166"/>
                  <a:pt x="392" y="160"/>
                </a:cubicBezTo>
                <a:cubicBezTo>
                  <a:pt x="390" y="161"/>
                  <a:pt x="388" y="163"/>
                  <a:pt x="387" y="164"/>
                </a:cubicBezTo>
                <a:cubicBezTo>
                  <a:pt x="385" y="165"/>
                  <a:pt x="383" y="164"/>
                  <a:pt x="382" y="162"/>
                </a:cubicBezTo>
                <a:cubicBezTo>
                  <a:pt x="379" y="158"/>
                  <a:pt x="377" y="154"/>
                  <a:pt x="375" y="149"/>
                </a:cubicBezTo>
                <a:cubicBezTo>
                  <a:pt x="374" y="148"/>
                  <a:pt x="374" y="146"/>
                  <a:pt x="376" y="145"/>
                </a:cubicBezTo>
                <a:close/>
                <a:moveTo>
                  <a:pt x="190" y="18"/>
                </a:moveTo>
                <a:cubicBezTo>
                  <a:pt x="198" y="24"/>
                  <a:pt x="203" y="29"/>
                  <a:pt x="211" y="37"/>
                </a:cubicBezTo>
                <a:cubicBezTo>
                  <a:pt x="212" y="38"/>
                  <a:pt x="214" y="39"/>
                  <a:pt x="216" y="38"/>
                </a:cubicBezTo>
                <a:cubicBezTo>
                  <a:pt x="219" y="34"/>
                  <a:pt x="222" y="30"/>
                  <a:pt x="226" y="27"/>
                </a:cubicBezTo>
                <a:cubicBezTo>
                  <a:pt x="228" y="25"/>
                  <a:pt x="227" y="23"/>
                  <a:pt x="226" y="21"/>
                </a:cubicBezTo>
                <a:cubicBezTo>
                  <a:pt x="214" y="10"/>
                  <a:pt x="209" y="6"/>
                  <a:pt x="204" y="2"/>
                </a:cubicBezTo>
                <a:cubicBezTo>
                  <a:pt x="201" y="0"/>
                  <a:pt x="199" y="2"/>
                  <a:pt x="198" y="3"/>
                </a:cubicBezTo>
                <a:cubicBezTo>
                  <a:pt x="196" y="6"/>
                  <a:pt x="193" y="9"/>
                  <a:pt x="190" y="13"/>
                </a:cubicBezTo>
                <a:cubicBezTo>
                  <a:pt x="188" y="14"/>
                  <a:pt x="188" y="17"/>
                  <a:pt x="190" y="18"/>
                </a:cubicBezTo>
                <a:close/>
                <a:moveTo>
                  <a:pt x="190" y="41"/>
                </a:moveTo>
                <a:cubicBezTo>
                  <a:pt x="214" y="41"/>
                  <a:pt x="214" y="41"/>
                  <a:pt x="214" y="41"/>
                </a:cubicBezTo>
                <a:cubicBezTo>
                  <a:pt x="220" y="41"/>
                  <a:pt x="224" y="46"/>
                  <a:pt x="224" y="51"/>
                </a:cubicBezTo>
                <a:cubicBezTo>
                  <a:pt x="224" y="79"/>
                  <a:pt x="224" y="116"/>
                  <a:pt x="224" y="144"/>
                </a:cubicBezTo>
                <a:cubicBezTo>
                  <a:pt x="224" y="146"/>
                  <a:pt x="226" y="148"/>
                  <a:pt x="228" y="148"/>
                </a:cubicBezTo>
                <a:cubicBezTo>
                  <a:pt x="233" y="148"/>
                  <a:pt x="238" y="148"/>
                  <a:pt x="244" y="148"/>
                </a:cubicBezTo>
                <a:cubicBezTo>
                  <a:pt x="246" y="148"/>
                  <a:pt x="247" y="149"/>
                  <a:pt x="247" y="151"/>
                </a:cubicBezTo>
                <a:cubicBezTo>
                  <a:pt x="247" y="157"/>
                  <a:pt x="247" y="162"/>
                  <a:pt x="247" y="167"/>
                </a:cubicBezTo>
                <a:cubicBezTo>
                  <a:pt x="247" y="169"/>
                  <a:pt x="246" y="170"/>
                  <a:pt x="244" y="170"/>
                </a:cubicBezTo>
                <a:cubicBezTo>
                  <a:pt x="212" y="170"/>
                  <a:pt x="212" y="170"/>
                  <a:pt x="212" y="170"/>
                </a:cubicBezTo>
                <a:cubicBezTo>
                  <a:pt x="206" y="170"/>
                  <a:pt x="202" y="166"/>
                  <a:pt x="202" y="160"/>
                </a:cubicBezTo>
                <a:cubicBezTo>
                  <a:pt x="202" y="132"/>
                  <a:pt x="202" y="96"/>
                  <a:pt x="202" y="67"/>
                </a:cubicBezTo>
                <a:cubicBezTo>
                  <a:pt x="202" y="65"/>
                  <a:pt x="200" y="64"/>
                  <a:pt x="198" y="64"/>
                </a:cubicBezTo>
                <a:cubicBezTo>
                  <a:pt x="190" y="64"/>
                  <a:pt x="190" y="64"/>
                  <a:pt x="190" y="64"/>
                </a:cubicBezTo>
                <a:cubicBezTo>
                  <a:pt x="188" y="64"/>
                  <a:pt x="186" y="63"/>
                  <a:pt x="186" y="60"/>
                </a:cubicBezTo>
                <a:cubicBezTo>
                  <a:pt x="186" y="55"/>
                  <a:pt x="186" y="50"/>
                  <a:pt x="186" y="45"/>
                </a:cubicBezTo>
                <a:cubicBezTo>
                  <a:pt x="186" y="43"/>
                  <a:pt x="187" y="41"/>
                  <a:pt x="190" y="41"/>
                </a:cubicBezTo>
                <a:close/>
                <a:moveTo>
                  <a:pt x="234" y="42"/>
                </a:moveTo>
                <a:cubicBezTo>
                  <a:pt x="232" y="42"/>
                  <a:pt x="231" y="43"/>
                  <a:pt x="230" y="45"/>
                </a:cubicBezTo>
                <a:cubicBezTo>
                  <a:pt x="230" y="50"/>
                  <a:pt x="230" y="55"/>
                  <a:pt x="230" y="60"/>
                </a:cubicBezTo>
                <a:cubicBezTo>
                  <a:pt x="230" y="61"/>
                  <a:pt x="231" y="64"/>
                  <a:pt x="234" y="64"/>
                </a:cubicBezTo>
                <a:cubicBezTo>
                  <a:pt x="286" y="64"/>
                  <a:pt x="286" y="64"/>
                  <a:pt x="286" y="64"/>
                </a:cubicBezTo>
                <a:cubicBezTo>
                  <a:pt x="286" y="167"/>
                  <a:pt x="286" y="167"/>
                  <a:pt x="286" y="167"/>
                </a:cubicBezTo>
                <a:cubicBezTo>
                  <a:pt x="286" y="169"/>
                  <a:pt x="287" y="170"/>
                  <a:pt x="289" y="170"/>
                </a:cubicBezTo>
                <a:cubicBezTo>
                  <a:pt x="294" y="170"/>
                  <a:pt x="299" y="170"/>
                  <a:pt x="304" y="170"/>
                </a:cubicBezTo>
                <a:cubicBezTo>
                  <a:pt x="307" y="170"/>
                  <a:pt x="308" y="168"/>
                  <a:pt x="308" y="167"/>
                </a:cubicBezTo>
                <a:cubicBezTo>
                  <a:pt x="308" y="135"/>
                  <a:pt x="308" y="95"/>
                  <a:pt x="308" y="64"/>
                </a:cubicBezTo>
                <a:cubicBezTo>
                  <a:pt x="352" y="64"/>
                  <a:pt x="352" y="64"/>
                  <a:pt x="352" y="64"/>
                </a:cubicBezTo>
                <a:cubicBezTo>
                  <a:pt x="354" y="63"/>
                  <a:pt x="355" y="62"/>
                  <a:pt x="355" y="60"/>
                </a:cubicBezTo>
                <a:cubicBezTo>
                  <a:pt x="355" y="55"/>
                  <a:pt x="355" y="50"/>
                  <a:pt x="355" y="45"/>
                </a:cubicBezTo>
                <a:cubicBezTo>
                  <a:pt x="355" y="43"/>
                  <a:pt x="354" y="42"/>
                  <a:pt x="351" y="41"/>
                </a:cubicBezTo>
                <a:cubicBezTo>
                  <a:pt x="337" y="41"/>
                  <a:pt x="322" y="41"/>
                  <a:pt x="308" y="41"/>
                </a:cubicBezTo>
                <a:cubicBezTo>
                  <a:pt x="308" y="5"/>
                  <a:pt x="308" y="5"/>
                  <a:pt x="308" y="5"/>
                </a:cubicBezTo>
                <a:cubicBezTo>
                  <a:pt x="308" y="3"/>
                  <a:pt x="306" y="2"/>
                  <a:pt x="304" y="2"/>
                </a:cubicBezTo>
                <a:cubicBezTo>
                  <a:pt x="299" y="2"/>
                  <a:pt x="294" y="2"/>
                  <a:pt x="289" y="2"/>
                </a:cubicBezTo>
                <a:cubicBezTo>
                  <a:pt x="287" y="2"/>
                  <a:pt x="286" y="3"/>
                  <a:pt x="286" y="5"/>
                </a:cubicBezTo>
                <a:cubicBezTo>
                  <a:pt x="286" y="21"/>
                  <a:pt x="286" y="26"/>
                  <a:pt x="286" y="42"/>
                </a:cubicBezTo>
                <a:cubicBezTo>
                  <a:pt x="234" y="42"/>
                  <a:pt x="234" y="42"/>
                  <a:pt x="234" y="42"/>
                </a:cubicBezTo>
                <a:close/>
                <a:moveTo>
                  <a:pt x="32" y="49"/>
                </a:moveTo>
                <a:cubicBezTo>
                  <a:pt x="32" y="64"/>
                  <a:pt x="32" y="80"/>
                  <a:pt x="32" y="95"/>
                </a:cubicBezTo>
                <a:cubicBezTo>
                  <a:pt x="32" y="97"/>
                  <a:pt x="30" y="99"/>
                  <a:pt x="29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1" y="98"/>
                  <a:pt x="10" y="96"/>
                  <a:pt x="10" y="95"/>
                </a:cubicBezTo>
                <a:cubicBezTo>
                  <a:pt x="10" y="80"/>
                  <a:pt x="10" y="65"/>
                  <a:pt x="10" y="49"/>
                </a:cubicBezTo>
                <a:cubicBezTo>
                  <a:pt x="10" y="47"/>
                  <a:pt x="11" y="46"/>
                  <a:pt x="13" y="46"/>
                </a:cubicBezTo>
                <a:cubicBezTo>
                  <a:pt x="18" y="46"/>
                  <a:pt x="23" y="46"/>
                  <a:pt x="29" y="46"/>
                </a:cubicBezTo>
                <a:cubicBezTo>
                  <a:pt x="31" y="46"/>
                  <a:pt x="32" y="47"/>
                  <a:pt x="32" y="49"/>
                </a:cubicBezTo>
                <a:close/>
                <a:moveTo>
                  <a:pt x="74" y="45"/>
                </a:moveTo>
                <a:cubicBezTo>
                  <a:pt x="74" y="88"/>
                  <a:pt x="74" y="88"/>
                  <a:pt x="74" y="88"/>
                </a:cubicBezTo>
                <a:cubicBezTo>
                  <a:pt x="82" y="74"/>
                  <a:pt x="89" y="60"/>
                  <a:pt x="93" y="45"/>
                </a:cubicBezTo>
                <a:cubicBezTo>
                  <a:pt x="93" y="43"/>
                  <a:pt x="95" y="42"/>
                  <a:pt x="97" y="42"/>
                </a:cubicBezTo>
                <a:cubicBezTo>
                  <a:pt x="102" y="44"/>
                  <a:pt x="107" y="44"/>
                  <a:pt x="111" y="45"/>
                </a:cubicBezTo>
                <a:cubicBezTo>
                  <a:pt x="113" y="46"/>
                  <a:pt x="115" y="47"/>
                  <a:pt x="114" y="50"/>
                </a:cubicBezTo>
                <a:cubicBezTo>
                  <a:pt x="114" y="50"/>
                  <a:pt x="114" y="51"/>
                  <a:pt x="114" y="52"/>
                </a:cubicBezTo>
                <a:cubicBezTo>
                  <a:pt x="127" y="52"/>
                  <a:pt x="141" y="52"/>
                  <a:pt x="155" y="52"/>
                </a:cubicBezTo>
                <a:cubicBezTo>
                  <a:pt x="157" y="52"/>
                  <a:pt x="159" y="53"/>
                  <a:pt x="159" y="56"/>
                </a:cubicBezTo>
                <a:cubicBezTo>
                  <a:pt x="159" y="61"/>
                  <a:pt x="159" y="65"/>
                  <a:pt x="159" y="70"/>
                </a:cubicBezTo>
                <a:cubicBezTo>
                  <a:pt x="158" y="73"/>
                  <a:pt x="157" y="74"/>
                  <a:pt x="155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7" y="77"/>
                  <a:pt x="142" y="81"/>
                  <a:pt x="150" y="89"/>
                </a:cubicBezTo>
                <a:cubicBezTo>
                  <a:pt x="150" y="89"/>
                  <a:pt x="152" y="92"/>
                  <a:pt x="150" y="94"/>
                </a:cubicBezTo>
                <a:cubicBezTo>
                  <a:pt x="147" y="97"/>
                  <a:pt x="143" y="101"/>
                  <a:pt x="140" y="105"/>
                </a:cubicBezTo>
                <a:cubicBezTo>
                  <a:pt x="139" y="106"/>
                  <a:pt x="137" y="106"/>
                  <a:pt x="135" y="105"/>
                </a:cubicBezTo>
                <a:cubicBezTo>
                  <a:pt x="127" y="97"/>
                  <a:pt x="122" y="91"/>
                  <a:pt x="114" y="85"/>
                </a:cubicBezTo>
                <a:cubicBezTo>
                  <a:pt x="112" y="84"/>
                  <a:pt x="113" y="81"/>
                  <a:pt x="114" y="80"/>
                </a:cubicBezTo>
                <a:cubicBezTo>
                  <a:pt x="116" y="78"/>
                  <a:pt x="118" y="76"/>
                  <a:pt x="120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2" y="84"/>
                  <a:pt x="97" y="93"/>
                  <a:pt x="92" y="102"/>
                </a:cubicBezTo>
                <a:cubicBezTo>
                  <a:pt x="91" y="103"/>
                  <a:pt x="88" y="104"/>
                  <a:pt x="87" y="102"/>
                </a:cubicBezTo>
                <a:cubicBezTo>
                  <a:pt x="74" y="94"/>
                  <a:pt x="74" y="94"/>
                  <a:pt x="74" y="94"/>
                </a:cubicBezTo>
                <a:cubicBezTo>
                  <a:pt x="74" y="96"/>
                  <a:pt x="74" y="97"/>
                  <a:pt x="74" y="99"/>
                </a:cubicBezTo>
                <a:cubicBezTo>
                  <a:pt x="74" y="101"/>
                  <a:pt x="72" y="102"/>
                  <a:pt x="70" y="102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3" y="102"/>
                  <a:pt x="52" y="100"/>
                  <a:pt x="52" y="99"/>
                </a:cubicBezTo>
                <a:cubicBezTo>
                  <a:pt x="52" y="81"/>
                  <a:pt x="52" y="63"/>
                  <a:pt x="52" y="45"/>
                </a:cubicBezTo>
                <a:cubicBezTo>
                  <a:pt x="52" y="43"/>
                  <a:pt x="53" y="42"/>
                  <a:pt x="56" y="42"/>
                </a:cubicBezTo>
                <a:cubicBezTo>
                  <a:pt x="61" y="42"/>
                  <a:pt x="66" y="42"/>
                  <a:pt x="71" y="42"/>
                </a:cubicBezTo>
                <a:cubicBezTo>
                  <a:pt x="73" y="42"/>
                  <a:pt x="74" y="43"/>
                  <a:pt x="74" y="45"/>
                </a:cubicBezTo>
                <a:close/>
                <a:moveTo>
                  <a:pt x="3" y="148"/>
                </a:moveTo>
                <a:cubicBezTo>
                  <a:pt x="10" y="148"/>
                  <a:pt x="10" y="148"/>
                  <a:pt x="10" y="148"/>
                </a:cubicBezTo>
                <a:cubicBezTo>
                  <a:pt x="10" y="135"/>
                  <a:pt x="10" y="123"/>
                  <a:pt x="10" y="111"/>
                </a:cubicBezTo>
                <a:cubicBezTo>
                  <a:pt x="10" y="109"/>
                  <a:pt x="11" y="107"/>
                  <a:pt x="13" y="107"/>
                </a:cubicBezTo>
                <a:cubicBezTo>
                  <a:pt x="32" y="107"/>
                  <a:pt x="32" y="107"/>
                  <a:pt x="32" y="107"/>
                </a:cubicBezTo>
                <a:cubicBezTo>
                  <a:pt x="93" y="107"/>
                  <a:pt x="93" y="107"/>
                  <a:pt x="93" y="107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36" y="107"/>
                  <a:pt x="136" y="107"/>
                  <a:pt x="136" y="107"/>
                </a:cubicBezTo>
                <a:cubicBezTo>
                  <a:pt x="153" y="107"/>
                  <a:pt x="153" y="107"/>
                  <a:pt x="153" y="107"/>
                </a:cubicBezTo>
                <a:cubicBezTo>
                  <a:pt x="154" y="107"/>
                  <a:pt x="154" y="107"/>
                  <a:pt x="155" y="107"/>
                </a:cubicBezTo>
                <a:cubicBezTo>
                  <a:pt x="157" y="107"/>
                  <a:pt x="158" y="109"/>
                  <a:pt x="158" y="110"/>
                </a:cubicBezTo>
                <a:cubicBezTo>
                  <a:pt x="158" y="148"/>
                  <a:pt x="158" y="148"/>
                  <a:pt x="158" y="148"/>
                </a:cubicBezTo>
                <a:cubicBezTo>
                  <a:pt x="161" y="148"/>
                  <a:pt x="163" y="148"/>
                  <a:pt x="166" y="148"/>
                </a:cubicBezTo>
                <a:cubicBezTo>
                  <a:pt x="168" y="148"/>
                  <a:pt x="170" y="149"/>
                  <a:pt x="170" y="151"/>
                </a:cubicBezTo>
                <a:cubicBezTo>
                  <a:pt x="170" y="156"/>
                  <a:pt x="170" y="161"/>
                  <a:pt x="170" y="167"/>
                </a:cubicBezTo>
                <a:cubicBezTo>
                  <a:pt x="170" y="169"/>
                  <a:pt x="168" y="170"/>
                  <a:pt x="166" y="170"/>
                </a:cubicBezTo>
                <a:cubicBezTo>
                  <a:pt x="3" y="170"/>
                  <a:pt x="3" y="170"/>
                  <a:pt x="3" y="170"/>
                </a:cubicBezTo>
                <a:cubicBezTo>
                  <a:pt x="1" y="170"/>
                  <a:pt x="0" y="168"/>
                  <a:pt x="0" y="167"/>
                </a:cubicBezTo>
                <a:cubicBezTo>
                  <a:pt x="0" y="162"/>
                  <a:pt x="0" y="156"/>
                  <a:pt x="0" y="151"/>
                </a:cubicBezTo>
                <a:cubicBezTo>
                  <a:pt x="0" y="150"/>
                  <a:pt x="1" y="148"/>
                  <a:pt x="3" y="148"/>
                </a:cubicBezTo>
                <a:close/>
                <a:moveTo>
                  <a:pt x="36" y="148"/>
                </a:moveTo>
                <a:cubicBezTo>
                  <a:pt x="48" y="148"/>
                  <a:pt x="48" y="148"/>
                  <a:pt x="48" y="148"/>
                </a:cubicBezTo>
                <a:cubicBezTo>
                  <a:pt x="50" y="148"/>
                  <a:pt x="52" y="146"/>
                  <a:pt x="52" y="145"/>
                </a:cubicBezTo>
                <a:cubicBezTo>
                  <a:pt x="52" y="141"/>
                  <a:pt x="52" y="137"/>
                  <a:pt x="52" y="133"/>
                </a:cubicBezTo>
                <a:cubicBezTo>
                  <a:pt x="52" y="131"/>
                  <a:pt x="50" y="129"/>
                  <a:pt x="48" y="129"/>
                </a:cubicBezTo>
                <a:cubicBezTo>
                  <a:pt x="44" y="129"/>
                  <a:pt x="40" y="129"/>
                  <a:pt x="36" y="129"/>
                </a:cubicBezTo>
                <a:cubicBezTo>
                  <a:pt x="34" y="129"/>
                  <a:pt x="32" y="131"/>
                  <a:pt x="32" y="133"/>
                </a:cubicBezTo>
                <a:cubicBezTo>
                  <a:pt x="32" y="137"/>
                  <a:pt x="32" y="140"/>
                  <a:pt x="32" y="144"/>
                </a:cubicBezTo>
                <a:cubicBezTo>
                  <a:pt x="32" y="146"/>
                  <a:pt x="34" y="148"/>
                  <a:pt x="36" y="148"/>
                </a:cubicBezTo>
                <a:close/>
                <a:moveTo>
                  <a:pt x="77" y="148"/>
                </a:moveTo>
                <a:cubicBezTo>
                  <a:pt x="90" y="148"/>
                  <a:pt x="90" y="148"/>
                  <a:pt x="90" y="148"/>
                </a:cubicBezTo>
                <a:cubicBezTo>
                  <a:pt x="92" y="148"/>
                  <a:pt x="93" y="146"/>
                  <a:pt x="93" y="145"/>
                </a:cubicBezTo>
                <a:cubicBezTo>
                  <a:pt x="93" y="141"/>
                  <a:pt x="93" y="137"/>
                  <a:pt x="93" y="133"/>
                </a:cubicBezTo>
                <a:cubicBezTo>
                  <a:pt x="93" y="131"/>
                  <a:pt x="92" y="129"/>
                  <a:pt x="90" y="129"/>
                </a:cubicBezTo>
                <a:cubicBezTo>
                  <a:pt x="86" y="129"/>
                  <a:pt x="81" y="129"/>
                  <a:pt x="77" y="129"/>
                </a:cubicBezTo>
                <a:cubicBezTo>
                  <a:pt x="75" y="129"/>
                  <a:pt x="74" y="131"/>
                  <a:pt x="74" y="133"/>
                </a:cubicBezTo>
                <a:cubicBezTo>
                  <a:pt x="74" y="137"/>
                  <a:pt x="74" y="141"/>
                  <a:pt x="74" y="144"/>
                </a:cubicBezTo>
                <a:cubicBezTo>
                  <a:pt x="74" y="146"/>
                  <a:pt x="75" y="148"/>
                  <a:pt x="77" y="148"/>
                </a:cubicBezTo>
                <a:close/>
                <a:moveTo>
                  <a:pt x="119" y="148"/>
                </a:moveTo>
                <a:cubicBezTo>
                  <a:pt x="123" y="148"/>
                  <a:pt x="128" y="148"/>
                  <a:pt x="133" y="148"/>
                </a:cubicBezTo>
                <a:cubicBezTo>
                  <a:pt x="135" y="148"/>
                  <a:pt x="136" y="146"/>
                  <a:pt x="136" y="144"/>
                </a:cubicBezTo>
                <a:cubicBezTo>
                  <a:pt x="136" y="140"/>
                  <a:pt x="136" y="137"/>
                  <a:pt x="136" y="133"/>
                </a:cubicBezTo>
                <a:cubicBezTo>
                  <a:pt x="136" y="131"/>
                  <a:pt x="135" y="129"/>
                  <a:pt x="132" y="129"/>
                </a:cubicBezTo>
                <a:cubicBezTo>
                  <a:pt x="128" y="129"/>
                  <a:pt x="123" y="129"/>
                  <a:pt x="119" y="129"/>
                </a:cubicBezTo>
                <a:cubicBezTo>
                  <a:pt x="117" y="129"/>
                  <a:pt x="116" y="131"/>
                  <a:pt x="115" y="132"/>
                </a:cubicBezTo>
                <a:cubicBezTo>
                  <a:pt x="115" y="136"/>
                  <a:pt x="115" y="140"/>
                  <a:pt x="115" y="145"/>
                </a:cubicBezTo>
                <a:cubicBezTo>
                  <a:pt x="116" y="146"/>
                  <a:pt x="117" y="148"/>
                  <a:pt x="119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9">
            <a:hlinkClick r:id="rId3"/>
          </p:cNvPr>
          <p:cNvSpPr>
            <a:spLocks/>
          </p:cNvSpPr>
          <p:nvPr/>
        </p:nvSpPr>
        <p:spPr bwMode="auto">
          <a:xfrm>
            <a:off x="10672540" y="6110349"/>
            <a:ext cx="318960" cy="440470"/>
          </a:xfrm>
          <a:custGeom>
            <a:avLst/>
            <a:gdLst>
              <a:gd name="T0" fmla="*/ 0 w 228"/>
              <a:gd name="T1" fmla="*/ 306 h 316"/>
              <a:gd name="T2" fmla="*/ 10 w 228"/>
              <a:gd name="T3" fmla="*/ 315 h 316"/>
              <a:gd name="T4" fmla="*/ 123 w 228"/>
              <a:gd name="T5" fmla="*/ 315 h 316"/>
              <a:gd name="T6" fmla="*/ 154 w 228"/>
              <a:gd name="T7" fmla="*/ 312 h 316"/>
              <a:gd name="T8" fmla="*/ 221 w 228"/>
              <a:gd name="T9" fmla="*/ 204 h 316"/>
              <a:gd name="T10" fmla="*/ 132 w 228"/>
              <a:gd name="T11" fmla="*/ 116 h 316"/>
              <a:gd name="T12" fmla="*/ 39 w 228"/>
              <a:gd name="T13" fmla="*/ 117 h 316"/>
              <a:gd name="T14" fmla="*/ 39 w 228"/>
              <a:gd name="T15" fmla="*/ 44 h 316"/>
              <a:gd name="T16" fmla="*/ 48 w 228"/>
              <a:gd name="T17" fmla="*/ 36 h 316"/>
              <a:gd name="T18" fmla="*/ 91 w 228"/>
              <a:gd name="T19" fmla="*/ 36 h 316"/>
              <a:gd name="T20" fmla="*/ 146 w 228"/>
              <a:gd name="T21" fmla="*/ 98 h 316"/>
              <a:gd name="T22" fmla="*/ 147 w 228"/>
              <a:gd name="T23" fmla="*/ 108 h 316"/>
              <a:gd name="T24" fmla="*/ 169 w 228"/>
              <a:gd name="T25" fmla="*/ 116 h 316"/>
              <a:gd name="T26" fmla="*/ 180 w 228"/>
              <a:gd name="T27" fmla="*/ 108 h 316"/>
              <a:gd name="T28" fmla="*/ 126 w 228"/>
              <a:gd name="T29" fmla="*/ 3 h 316"/>
              <a:gd name="T30" fmla="*/ 96 w 228"/>
              <a:gd name="T31" fmla="*/ 0 h 316"/>
              <a:gd name="T32" fmla="*/ 8 w 228"/>
              <a:gd name="T33" fmla="*/ 0 h 316"/>
              <a:gd name="T34" fmla="*/ 0 w 228"/>
              <a:gd name="T35" fmla="*/ 9 h 316"/>
              <a:gd name="T36" fmla="*/ 0 w 228"/>
              <a:gd name="T37" fmla="*/ 144 h 316"/>
              <a:gd name="T38" fmla="*/ 8 w 228"/>
              <a:gd name="T39" fmla="*/ 152 h 316"/>
              <a:gd name="T40" fmla="*/ 128 w 228"/>
              <a:gd name="T41" fmla="*/ 152 h 316"/>
              <a:gd name="T42" fmla="*/ 185 w 228"/>
              <a:gd name="T43" fmla="*/ 200 h 316"/>
              <a:gd name="T44" fmla="*/ 121 w 228"/>
              <a:gd name="T45" fmla="*/ 280 h 316"/>
              <a:gd name="T46" fmla="*/ 39 w 228"/>
              <a:gd name="T47" fmla="*/ 280 h 316"/>
              <a:gd name="T48" fmla="*/ 39 w 228"/>
              <a:gd name="T49" fmla="*/ 168 h 316"/>
              <a:gd name="T50" fmla="*/ 31 w 228"/>
              <a:gd name="T51" fmla="*/ 159 h 316"/>
              <a:gd name="T52" fmla="*/ 8 w 228"/>
              <a:gd name="T53" fmla="*/ 159 h 316"/>
              <a:gd name="T54" fmla="*/ 0 w 228"/>
              <a:gd name="T55" fmla="*/ 168 h 316"/>
              <a:gd name="T56" fmla="*/ 0 w 228"/>
              <a:gd name="T57" fmla="*/ 30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" h="316">
                <a:moveTo>
                  <a:pt x="0" y="306"/>
                </a:moveTo>
                <a:cubicBezTo>
                  <a:pt x="0" y="313"/>
                  <a:pt x="4" y="315"/>
                  <a:pt x="10" y="315"/>
                </a:cubicBezTo>
                <a:cubicBezTo>
                  <a:pt x="48" y="315"/>
                  <a:pt x="86" y="315"/>
                  <a:pt x="123" y="315"/>
                </a:cubicBezTo>
                <a:cubicBezTo>
                  <a:pt x="134" y="315"/>
                  <a:pt x="143" y="316"/>
                  <a:pt x="154" y="312"/>
                </a:cubicBezTo>
                <a:cubicBezTo>
                  <a:pt x="195" y="300"/>
                  <a:pt x="228" y="252"/>
                  <a:pt x="221" y="204"/>
                </a:cubicBezTo>
                <a:cubicBezTo>
                  <a:pt x="216" y="158"/>
                  <a:pt x="180" y="116"/>
                  <a:pt x="132" y="116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92"/>
                  <a:pt x="39" y="68"/>
                  <a:pt x="39" y="44"/>
                </a:cubicBezTo>
                <a:cubicBezTo>
                  <a:pt x="40" y="40"/>
                  <a:pt x="43" y="36"/>
                  <a:pt x="48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128" y="36"/>
                  <a:pt x="150" y="62"/>
                  <a:pt x="146" y="98"/>
                </a:cubicBezTo>
                <a:cubicBezTo>
                  <a:pt x="145" y="102"/>
                  <a:pt x="143" y="106"/>
                  <a:pt x="147" y="108"/>
                </a:cubicBezTo>
                <a:cubicBezTo>
                  <a:pt x="150" y="109"/>
                  <a:pt x="166" y="115"/>
                  <a:pt x="169" y="116"/>
                </a:cubicBezTo>
                <a:cubicBezTo>
                  <a:pt x="175" y="119"/>
                  <a:pt x="178" y="117"/>
                  <a:pt x="180" y="108"/>
                </a:cubicBezTo>
                <a:cubicBezTo>
                  <a:pt x="193" y="66"/>
                  <a:pt x="169" y="17"/>
                  <a:pt x="126" y="3"/>
                </a:cubicBezTo>
                <a:cubicBezTo>
                  <a:pt x="114" y="0"/>
                  <a:pt x="107" y="0"/>
                  <a:pt x="96" y="0"/>
                </a:cubicBezTo>
                <a:cubicBezTo>
                  <a:pt x="67" y="0"/>
                  <a:pt x="4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4"/>
                  <a:pt x="0" y="99"/>
                  <a:pt x="0" y="144"/>
                </a:cubicBezTo>
                <a:cubicBezTo>
                  <a:pt x="0" y="146"/>
                  <a:pt x="2" y="151"/>
                  <a:pt x="8" y="152"/>
                </a:cubicBezTo>
                <a:cubicBezTo>
                  <a:pt x="48" y="152"/>
                  <a:pt x="89" y="152"/>
                  <a:pt x="128" y="152"/>
                </a:cubicBezTo>
                <a:cubicBezTo>
                  <a:pt x="157" y="152"/>
                  <a:pt x="178" y="172"/>
                  <a:pt x="185" y="200"/>
                </a:cubicBezTo>
                <a:cubicBezTo>
                  <a:pt x="195" y="244"/>
                  <a:pt x="164" y="280"/>
                  <a:pt x="121" y="280"/>
                </a:cubicBezTo>
                <a:cubicBezTo>
                  <a:pt x="94" y="281"/>
                  <a:pt x="66" y="280"/>
                  <a:pt x="39" y="280"/>
                </a:cubicBezTo>
                <a:cubicBezTo>
                  <a:pt x="39" y="246"/>
                  <a:pt x="39" y="201"/>
                  <a:pt x="39" y="168"/>
                </a:cubicBezTo>
                <a:cubicBezTo>
                  <a:pt x="39" y="162"/>
                  <a:pt x="35" y="159"/>
                  <a:pt x="31" y="159"/>
                </a:cubicBezTo>
                <a:cubicBezTo>
                  <a:pt x="8" y="159"/>
                  <a:pt x="8" y="159"/>
                  <a:pt x="8" y="159"/>
                </a:cubicBezTo>
                <a:cubicBezTo>
                  <a:pt x="4" y="159"/>
                  <a:pt x="0" y="163"/>
                  <a:pt x="0" y="168"/>
                </a:cubicBezTo>
                <a:cubicBezTo>
                  <a:pt x="0" y="210"/>
                  <a:pt x="0" y="264"/>
                  <a:pt x="0" y="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0792" y="3344491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联系人：小佑</a:t>
            </a:r>
            <a:endParaRPr lang="en-US" altLang="zh-CN" sz="16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电话（微信）：</a:t>
            </a:r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15985823781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QQ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（邮箱）：</a:t>
            </a:r>
            <a:r>
              <a:rPr lang="en-US" altLang="zh-CN" sz="160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1822998979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地址</a:t>
            </a:r>
            <a:r>
              <a: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：厦门市集美区霞梧路顶斌大厦</a:t>
            </a:r>
            <a:r>
              <a:rPr lang="en-US" altLang="zh-CN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611</a:t>
            </a:r>
            <a:r>
              <a: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室</a:t>
            </a:r>
          </a:p>
        </p:txBody>
      </p:sp>
    </p:spTree>
    <p:extLst>
      <p:ext uri="{BB962C8B-B14F-4D97-AF65-F5344CB8AC3E}">
        <p14:creationId xmlns:p14="http://schemas.microsoft.com/office/powerpoint/2010/main" val="4262333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45" y="2724150"/>
            <a:ext cx="1515028" cy="151502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241920" y="3761409"/>
            <a:ext cx="2954343" cy="400110"/>
            <a:chOff x="5113176" y="3786898"/>
            <a:chExt cx="2954343" cy="400110"/>
          </a:xfrm>
        </p:grpSpPr>
        <p:sp>
          <p:nvSpPr>
            <p:cNvPr id="2" name="圆角矩形 1"/>
            <p:cNvSpPr/>
            <p:nvPr/>
          </p:nvSpPr>
          <p:spPr>
            <a:xfrm>
              <a:off x="5123555" y="3818954"/>
              <a:ext cx="2943964" cy="334862"/>
            </a:xfrm>
            <a:prstGeom prst="roundRect">
              <a:avLst>
                <a:gd name="adj" fmla="val 0"/>
              </a:avLst>
            </a:prstGeom>
            <a:solidFill>
              <a:srgbClr val="00A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113176" y="3786898"/>
              <a:ext cx="295434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关注微信  我们相伴成长  </a:t>
              </a:r>
            </a:p>
          </p:txBody>
        </p:sp>
      </p:grpSp>
      <p:sp>
        <p:nvSpPr>
          <p:cNvPr id="63" name="Freeform 5">
            <a:hlinkClick r:id="rId3"/>
          </p:cNvPr>
          <p:cNvSpPr>
            <a:spLocks noEditPoints="1"/>
          </p:cNvSpPr>
          <p:nvPr/>
        </p:nvSpPr>
        <p:spPr bwMode="auto">
          <a:xfrm>
            <a:off x="5251251" y="2856847"/>
            <a:ext cx="1342586" cy="430555"/>
          </a:xfrm>
          <a:custGeom>
            <a:avLst/>
            <a:gdLst>
              <a:gd name="T0" fmla="*/ 34 w 534"/>
              <a:gd name="T1" fmla="*/ 1 h 170"/>
              <a:gd name="T2" fmla="*/ 115 w 534"/>
              <a:gd name="T3" fmla="*/ 8 h 170"/>
              <a:gd name="T4" fmla="*/ 137 w 534"/>
              <a:gd name="T5" fmla="*/ 4 h 170"/>
              <a:gd name="T6" fmla="*/ 170 w 534"/>
              <a:gd name="T7" fmla="*/ 26 h 170"/>
              <a:gd name="T8" fmla="*/ 134 w 534"/>
              <a:gd name="T9" fmla="*/ 36 h 170"/>
              <a:gd name="T10" fmla="*/ 53 w 534"/>
              <a:gd name="T11" fmla="*/ 30 h 170"/>
              <a:gd name="T12" fmla="*/ 31 w 534"/>
              <a:gd name="T13" fmla="*/ 33 h 170"/>
              <a:gd name="T14" fmla="*/ 0 w 534"/>
              <a:gd name="T15" fmla="*/ 12 h 170"/>
              <a:gd name="T16" fmla="*/ 491 w 534"/>
              <a:gd name="T17" fmla="*/ 129 h 170"/>
              <a:gd name="T18" fmla="*/ 476 w 534"/>
              <a:gd name="T19" fmla="*/ 8 h 170"/>
              <a:gd name="T20" fmla="*/ 524 w 534"/>
              <a:gd name="T21" fmla="*/ 170 h 170"/>
              <a:gd name="T22" fmla="*/ 516 w 534"/>
              <a:gd name="T23" fmla="*/ 1 h 170"/>
              <a:gd name="T24" fmla="*/ 470 w 534"/>
              <a:gd name="T25" fmla="*/ 148 h 170"/>
              <a:gd name="T26" fmla="*/ 426 w 534"/>
              <a:gd name="T27" fmla="*/ 20 h 170"/>
              <a:gd name="T28" fmla="*/ 462 w 534"/>
              <a:gd name="T29" fmla="*/ 24 h 170"/>
              <a:gd name="T30" fmla="*/ 426 w 534"/>
              <a:gd name="T31" fmla="*/ 20 h 170"/>
              <a:gd name="T32" fmla="*/ 375 w 534"/>
              <a:gd name="T33" fmla="*/ 64 h 170"/>
              <a:gd name="T34" fmla="*/ 393 w 534"/>
              <a:gd name="T35" fmla="*/ 42 h 170"/>
              <a:gd name="T36" fmla="*/ 415 w 534"/>
              <a:gd name="T37" fmla="*/ 5 h 170"/>
              <a:gd name="T38" fmla="*/ 467 w 534"/>
              <a:gd name="T39" fmla="*/ 60 h 170"/>
              <a:gd name="T40" fmla="*/ 444 w 534"/>
              <a:gd name="T41" fmla="*/ 78 h 170"/>
              <a:gd name="T42" fmla="*/ 420 w 534"/>
              <a:gd name="T43" fmla="*/ 139 h 170"/>
              <a:gd name="T44" fmla="*/ 452 w 534"/>
              <a:gd name="T45" fmla="*/ 152 h 170"/>
              <a:gd name="T46" fmla="*/ 392 w 534"/>
              <a:gd name="T47" fmla="*/ 160 h 170"/>
              <a:gd name="T48" fmla="*/ 376 w 534"/>
              <a:gd name="T49" fmla="*/ 145 h 170"/>
              <a:gd name="T50" fmla="*/ 226 w 534"/>
              <a:gd name="T51" fmla="*/ 27 h 170"/>
              <a:gd name="T52" fmla="*/ 190 w 534"/>
              <a:gd name="T53" fmla="*/ 13 h 170"/>
              <a:gd name="T54" fmla="*/ 224 w 534"/>
              <a:gd name="T55" fmla="*/ 51 h 170"/>
              <a:gd name="T56" fmla="*/ 247 w 534"/>
              <a:gd name="T57" fmla="*/ 151 h 170"/>
              <a:gd name="T58" fmla="*/ 202 w 534"/>
              <a:gd name="T59" fmla="*/ 160 h 170"/>
              <a:gd name="T60" fmla="*/ 186 w 534"/>
              <a:gd name="T61" fmla="*/ 60 h 170"/>
              <a:gd name="T62" fmla="*/ 230 w 534"/>
              <a:gd name="T63" fmla="*/ 45 h 170"/>
              <a:gd name="T64" fmla="*/ 286 w 534"/>
              <a:gd name="T65" fmla="*/ 167 h 170"/>
              <a:gd name="T66" fmla="*/ 308 w 534"/>
              <a:gd name="T67" fmla="*/ 64 h 170"/>
              <a:gd name="T68" fmla="*/ 351 w 534"/>
              <a:gd name="T69" fmla="*/ 41 h 170"/>
              <a:gd name="T70" fmla="*/ 289 w 534"/>
              <a:gd name="T71" fmla="*/ 2 h 170"/>
              <a:gd name="T72" fmla="*/ 32 w 534"/>
              <a:gd name="T73" fmla="*/ 49 h 170"/>
              <a:gd name="T74" fmla="*/ 10 w 534"/>
              <a:gd name="T75" fmla="*/ 95 h 170"/>
              <a:gd name="T76" fmla="*/ 32 w 534"/>
              <a:gd name="T77" fmla="*/ 49 h 170"/>
              <a:gd name="T78" fmla="*/ 97 w 534"/>
              <a:gd name="T79" fmla="*/ 42 h 170"/>
              <a:gd name="T80" fmla="*/ 155 w 534"/>
              <a:gd name="T81" fmla="*/ 52 h 170"/>
              <a:gd name="T82" fmla="*/ 133 w 534"/>
              <a:gd name="T83" fmla="*/ 74 h 170"/>
              <a:gd name="T84" fmla="*/ 135 w 534"/>
              <a:gd name="T85" fmla="*/ 105 h 170"/>
              <a:gd name="T86" fmla="*/ 106 w 534"/>
              <a:gd name="T87" fmla="*/ 74 h 170"/>
              <a:gd name="T88" fmla="*/ 74 w 534"/>
              <a:gd name="T89" fmla="*/ 99 h 170"/>
              <a:gd name="T90" fmla="*/ 52 w 534"/>
              <a:gd name="T91" fmla="*/ 45 h 170"/>
              <a:gd name="T92" fmla="*/ 3 w 534"/>
              <a:gd name="T93" fmla="*/ 148 h 170"/>
              <a:gd name="T94" fmla="*/ 32 w 534"/>
              <a:gd name="T95" fmla="*/ 107 h 170"/>
              <a:gd name="T96" fmla="*/ 153 w 534"/>
              <a:gd name="T97" fmla="*/ 107 h 170"/>
              <a:gd name="T98" fmla="*/ 166 w 534"/>
              <a:gd name="T99" fmla="*/ 148 h 170"/>
              <a:gd name="T100" fmla="*/ 3 w 534"/>
              <a:gd name="T101" fmla="*/ 170 h 170"/>
              <a:gd name="T102" fmla="*/ 36 w 534"/>
              <a:gd name="T103" fmla="*/ 148 h 170"/>
              <a:gd name="T104" fmla="*/ 48 w 534"/>
              <a:gd name="T105" fmla="*/ 129 h 170"/>
              <a:gd name="T106" fmla="*/ 36 w 534"/>
              <a:gd name="T107" fmla="*/ 148 h 170"/>
              <a:gd name="T108" fmla="*/ 93 w 534"/>
              <a:gd name="T109" fmla="*/ 133 h 170"/>
              <a:gd name="T110" fmla="*/ 74 w 534"/>
              <a:gd name="T111" fmla="*/ 144 h 170"/>
              <a:gd name="T112" fmla="*/ 136 w 534"/>
              <a:gd name="T113" fmla="*/ 144 h 170"/>
              <a:gd name="T114" fmla="*/ 115 w 534"/>
              <a:gd name="T115" fmla="*/ 132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34" h="170">
                <a:moveTo>
                  <a:pt x="3" y="8"/>
                </a:moveTo>
                <a:cubicBezTo>
                  <a:pt x="31" y="8"/>
                  <a:pt x="31" y="8"/>
                  <a:pt x="31" y="8"/>
                </a:cubicBezTo>
                <a:cubicBezTo>
                  <a:pt x="31" y="7"/>
                  <a:pt x="31" y="6"/>
                  <a:pt x="31" y="5"/>
                </a:cubicBezTo>
                <a:cubicBezTo>
                  <a:pt x="31" y="3"/>
                  <a:pt x="32" y="1"/>
                  <a:pt x="34" y="1"/>
                </a:cubicBezTo>
                <a:cubicBezTo>
                  <a:pt x="39" y="1"/>
                  <a:pt x="44" y="1"/>
                  <a:pt x="49" y="1"/>
                </a:cubicBezTo>
                <a:cubicBezTo>
                  <a:pt x="51" y="1"/>
                  <a:pt x="53" y="3"/>
                  <a:pt x="53" y="5"/>
                </a:cubicBezTo>
                <a:cubicBezTo>
                  <a:pt x="53" y="8"/>
                  <a:pt x="53" y="8"/>
                  <a:pt x="53" y="8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7"/>
                  <a:pt x="115" y="6"/>
                  <a:pt x="115" y="5"/>
                </a:cubicBezTo>
                <a:cubicBezTo>
                  <a:pt x="115" y="3"/>
                  <a:pt x="116" y="1"/>
                  <a:pt x="118" y="1"/>
                </a:cubicBezTo>
                <a:cubicBezTo>
                  <a:pt x="123" y="1"/>
                  <a:pt x="129" y="1"/>
                  <a:pt x="134" y="1"/>
                </a:cubicBezTo>
                <a:cubicBezTo>
                  <a:pt x="135" y="1"/>
                  <a:pt x="137" y="2"/>
                  <a:pt x="137" y="4"/>
                </a:cubicBezTo>
                <a:cubicBezTo>
                  <a:pt x="137" y="8"/>
                  <a:pt x="137" y="8"/>
                  <a:pt x="137" y="8"/>
                </a:cubicBezTo>
                <a:cubicBezTo>
                  <a:pt x="147" y="8"/>
                  <a:pt x="157" y="8"/>
                  <a:pt x="166" y="8"/>
                </a:cubicBezTo>
                <a:cubicBezTo>
                  <a:pt x="168" y="8"/>
                  <a:pt x="169" y="10"/>
                  <a:pt x="170" y="12"/>
                </a:cubicBezTo>
                <a:cubicBezTo>
                  <a:pt x="170" y="17"/>
                  <a:pt x="170" y="22"/>
                  <a:pt x="170" y="26"/>
                </a:cubicBezTo>
                <a:cubicBezTo>
                  <a:pt x="170" y="29"/>
                  <a:pt x="169" y="30"/>
                  <a:pt x="166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31"/>
                  <a:pt x="137" y="32"/>
                  <a:pt x="137" y="33"/>
                </a:cubicBezTo>
                <a:cubicBezTo>
                  <a:pt x="137" y="35"/>
                  <a:pt x="135" y="36"/>
                  <a:pt x="134" y="36"/>
                </a:cubicBezTo>
                <a:cubicBezTo>
                  <a:pt x="128" y="36"/>
                  <a:pt x="123" y="36"/>
                  <a:pt x="118" y="36"/>
                </a:cubicBezTo>
                <a:cubicBezTo>
                  <a:pt x="117" y="36"/>
                  <a:pt x="115" y="35"/>
                  <a:pt x="115" y="33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3"/>
                  <a:pt x="53" y="33"/>
                  <a:pt x="53" y="33"/>
                </a:cubicBezTo>
                <a:cubicBezTo>
                  <a:pt x="53" y="35"/>
                  <a:pt x="51" y="36"/>
                  <a:pt x="49" y="36"/>
                </a:cubicBezTo>
                <a:cubicBezTo>
                  <a:pt x="44" y="36"/>
                  <a:pt x="39" y="36"/>
                  <a:pt x="34" y="36"/>
                </a:cubicBezTo>
                <a:cubicBezTo>
                  <a:pt x="32" y="36"/>
                  <a:pt x="31" y="35"/>
                  <a:pt x="31" y="33"/>
                </a:cubicBezTo>
                <a:cubicBezTo>
                  <a:pt x="31" y="30"/>
                  <a:pt x="31" y="30"/>
                  <a:pt x="31" y="30"/>
                </a:cubicBezTo>
                <a:cubicBezTo>
                  <a:pt x="22" y="30"/>
                  <a:pt x="12" y="30"/>
                  <a:pt x="3" y="30"/>
                </a:cubicBezTo>
                <a:cubicBezTo>
                  <a:pt x="1" y="30"/>
                  <a:pt x="0" y="29"/>
                  <a:pt x="0" y="27"/>
                </a:cubicBezTo>
                <a:cubicBezTo>
                  <a:pt x="0" y="22"/>
                  <a:pt x="0" y="17"/>
                  <a:pt x="0" y="12"/>
                </a:cubicBezTo>
                <a:cubicBezTo>
                  <a:pt x="0" y="9"/>
                  <a:pt x="2" y="8"/>
                  <a:pt x="3" y="8"/>
                </a:cubicBezTo>
                <a:close/>
                <a:moveTo>
                  <a:pt x="495" y="12"/>
                </a:moveTo>
                <a:cubicBezTo>
                  <a:pt x="495" y="126"/>
                  <a:pt x="495" y="126"/>
                  <a:pt x="495" y="126"/>
                </a:cubicBezTo>
                <a:cubicBezTo>
                  <a:pt x="495" y="128"/>
                  <a:pt x="493" y="129"/>
                  <a:pt x="491" y="129"/>
                </a:cubicBezTo>
                <a:cubicBezTo>
                  <a:pt x="486" y="129"/>
                  <a:pt x="481" y="129"/>
                  <a:pt x="476" y="129"/>
                </a:cubicBezTo>
                <a:cubicBezTo>
                  <a:pt x="474" y="129"/>
                  <a:pt x="473" y="128"/>
                  <a:pt x="473" y="126"/>
                </a:cubicBezTo>
                <a:cubicBezTo>
                  <a:pt x="473" y="88"/>
                  <a:pt x="473" y="50"/>
                  <a:pt x="473" y="12"/>
                </a:cubicBezTo>
                <a:cubicBezTo>
                  <a:pt x="473" y="10"/>
                  <a:pt x="474" y="8"/>
                  <a:pt x="476" y="8"/>
                </a:cubicBezTo>
                <a:cubicBezTo>
                  <a:pt x="481" y="8"/>
                  <a:pt x="486" y="8"/>
                  <a:pt x="491" y="8"/>
                </a:cubicBezTo>
                <a:cubicBezTo>
                  <a:pt x="493" y="8"/>
                  <a:pt x="495" y="10"/>
                  <a:pt x="495" y="12"/>
                </a:cubicBezTo>
                <a:close/>
                <a:moveTo>
                  <a:pt x="470" y="170"/>
                </a:moveTo>
                <a:cubicBezTo>
                  <a:pt x="524" y="170"/>
                  <a:pt x="524" y="170"/>
                  <a:pt x="524" y="170"/>
                </a:cubicBezTo>
                <a:cubicBezTo>
                  <a:pt x="530" y="170"/>
                  <a:pt x="534" y="166"/>
                  <a:pt x="534" y="160"/>
                </a:cubicBezTo>
                <a:cubicBezTo>
                  <a:pt x="534" y="108"/>
                  <a:pt x="534" y="57"/>
                  <a:pt x="534" y="5"/>
                </a:cubicBezTo>
                <a:cubicBezTo>
                  <a:pt x="534" y="3"/>
                  <a:pt x="533" y="1"/>
                  <a:pt x="531" y="1"/>
                </a:cubicBezTo>
                <a:cubicBezTo>
                  <a:pt x="526" y="1"/>
                  <a:pt x="521" y="1"/>
                  <a:pt x="516" y="1"/>
                </a:cubicBezTo>
                <a:cubicBezTo>
                  <a:pt x="514" y="1"/>
                  <a:pt x="512" y="3"/>
                  <a:pt x="512" y="5"/>
                </a:cubicBezTo>
                <a:cubicBezTo>
                  <a:pt x="512" y="144"/>
                  <a:pt x="512" y="144"/>
                  <a:pt x="512" y="144"/>
                </a:cubicBezTo>
                <a:cubicBezTo>
                  <a:pt x="512" y="146"/>
                  <a:pt x="511" y="148"/>
                  <a:pt x="509" y="148"/>
                </a:cubicBezTo>
                <a:cubicBezTo>
                  <a:pt x="496" y="148"/>
                  <a:pt x="483" y="148"/>
                  <a:pt x="470" y="148"/>
                </a:cubicBezTo>
                <a:cubicBezTo>
                  <a:pt x="468" y="148"/>
                  <a:pt x="467" y="149"/>
                  <a:pt x="466" y="151"/>
                </a:cubicBezTo>
                <a:cubicBezTo>
                  <a:pt x="466" y="156"/>
                  <a:pt x="466" y="162"/>
                  <a:pt x="466" y="167"/>
                </a:cubicBezTo>
                <a:cubicBezTo>
                  <a:pt x="467" y="169"/>
                  <a:pt x="468" y="170"/>
                  <a:pt x="470" y="170"/>
                </a:cubicBezTo>
                <a:close/>
                <a:moveTo>
                  <a:pt x="426" y="20"/>
                </a:moveTo>
                <a:cubicBezTo>
                  <a:pt x="434" y="26"/>
                  <a:pt x="439" y="32"/>
                  <a:pt x="446" y="39"/>
                </a:cubicBezTo>
                <a:cubicBezTo>
                  <a:pt x="448" y="41"/>
                  <a:pt x="450" y="41"/>
                  <a:pt x="452" y="40"/>
                </a:cubicBezTo>
                <a:cubicBezTo>
                  <a:pt x="455" y="36"/>
                  <a:pt x="458" y="32"/>
                  <a:pt x="462" y="29"/>
                </a:cubicBezTo>
                <a:cubicBezTo>
                  <a:pt x="464" y="27"/>
                  <a:pt x="463" y="25"/>
                  <a:pt x="462" y="24"/>
                </a:cubicBezTo>
                <a:cubicBezTo>
                  <a:pt x="450" y="12"/>
                  <a:pt x="445" y="8"/>
                  <a:pt x="439" y="4"/>
                </a:cubicBezTo>
                <a:cubicBezTo>
                  <a:pt x="437" y="2"/>
                  <a:pt x="435" y="4"/>
                  <a:pt x="434" y="5"/>
                </a:cubicBezTo>
                <a:cubicBezTo>
                  <a:pt x="432" y="8"/>
                  <a:pt x="429" y="11"/>
                  <a:pt x="425" y="15"/>
                </a:cubicBezTo>
                <a:cubicBezTo>
                  <a:pt x="424" y="16"/>
                  <a:pt x="424" y="19"/>
                  <a:pt x="426" y="20"/>
                </a:cubicBezTo>
                <a:close/>
                <a:moveTo>
                  <a:pt x="376" y="145"/>
                </a:moveTo>
                <a:cubicBezTo>
                  <a:pt x="380" y="142"/>
                  <a:pt x="386" y="138"/>
                  <a:pt x="393" y="133"/>
                </a:cubicBezTo>
                <a:cubicBezTo>
                  <a:pt x="393" y="64"/>
                  <a:pt x="393" y="64"/>
                  <a:pt x="393" y="64"/>
                </a:cubicBezTo>
                <a:cubicBezTo>
                  <a:pt x="387" y="64"/>
                  <a:pt x="381" y="64"/>
                  <a:pt x="375" y="64"/>
                </a:cubicBezTo>
                <a:cubicBezTo>
                  <a:pt x="373" y="64"/>
                  <a:pt x="372" y="62"/>
                  <a:pt x="372" y="60"/>
                </a:cubicBezTo>
                <a:cubicBezTo>
                  <a:pt x="372" y="55"/>
                  <a:pt x="372" y="50"/>
                  <a:pt x="372" y="45"/>
                </a:cubicBezTo>
                <a:cubicBezTo>
                  <a:pt x="372" y="43"/>
                  <a:pt x="373" y="42"/>
                  <a:pt x="375" y="42"/>
                </a:cubicBezTo>
                <a:cubicBezTo>
                  <a:pt x="393" y="42"/>
                  <a:pt x="393" y="42"/>
                  <a:pt x="393" y="42"/>
                </a:cubicBezTo>
                <a:cubicBezTo>
                  <a:pt x="393" y="27"/>
                  <a:pt x="393" y="20"/>
                  <a:pt x="393" y="5"/>
                </a:cubicBezTo>
                <a:cubicBezTo>
                  <a:pt x="393" y="3"/>
                  <a:pt x="394" y="1"/>
                  <a:pt x="396" y="1"/>
                </a:cubicBezTo>
                <a:cubicBezTo>
                  <a:pt x="401" y="1"/>
                  <a:pt x="406" y="1"/>
                  <a:pt x="411" y="1"/>
                </a:cubicBezTo>
                <a:cubicBezTo>
                  <a:pt x="414" y="1"/>
                  <a:pt x="415" y="3"/>
                  <a:pt x="415" y="5"/>
                </a:cubicBezTo>
                <a:cubicBezTo>
                  <a:pt x="415" y="42"/>
                  <a:pt x="415" y="42"/>
                  <a:pt x="415" y="42"/>
                </a:cubicBezTo>
                <a:cubicBezTo>
                  <a:pt x="431" y="42"/>
                  <a:pt x="447" y="42"/>
                  <a:pt x="463" y="42"/>
                </a:cubicBezTo>
                <a:cubicBezTo>
                  <a:pt x="465" y="42"/>
                  <a:pt x="466" y="43"/>
                  <a:pt x="467" y="45"/>
                </a:cubicBezTo>
                <a:cubicBezTo>
                  <a:pt x="467" y="50"/>
                  <a:pt x="467" y="55"/>
                  <a:pt x="467" y="60"/>
                </a:cubicBezTo>
                <a:cubicBezTo>
                  <a:pt x="466" y="63"/>
                  <a:pt x="465" y="64"/>
                  <a:pt x="463" y="64"/>
                </a:cubicBezTo>
                <a:cubicBezTo>
                  <a:pt x="415" y="64"/>
                  <a:pt x="415" y="64"/>
                  <a:pt x="415" y="64"/>
                </a:cubicBezTo>
                <a:cubicBezTo>
                  <a:pt x="415" y="114"/>
                  <a:pt x="415" y="114"/>
                  <a:pt x="415" y="114"/>
                </a:cubicBezTo>
                <a:cubicBezTo>
                  <a:pt x="426" y="104"/>
                  <a:pt x="437" y="91"/>
                  <a:pt x="444" y="78"/>
                </a:cubicBezTo>
                <a:cubicBezTo>
                  <a:pt x="444" y="78"/>
                  <a:pt x="446" y="75"/>
                  <a:pt x="449" y="77"/>
                </a:cubicBezTo>
                <a:cubicBezTo>
                  <a:pt x="453" y="80"/>
                  <a:pt x="458" y="81"/>
                  <a:pt x="462" y="84"/>
                </a:cubicBezTo>
                <a:cubicBezTo>
                  <a:pt x="464" y="85"/>
                  <a:pt x="464" y="87"/>
                  <a:pt x="463" y="89"/>
                </a:cubicBezTo>
                <a:cubicBezTo>
                  <a:pt x="452" y="108"/>
                  <a:pt x="435" y="125"/>
                  <a:pt x="420" y="139"/>
                </a:cubicBezTo>
                <a:cubicBezTo>
                  <a:pt x="419" y="139"/>
                  <a:pt x="416" y="142"/>
                  <a:pt x="416" y="142"/>
                </a:cubicBezTo>
                <a:cubicBezTo>
                  <a:pt x="414" y="144"/>
                  <a:pt x="415" y="148"/>
                  <a:pt x="418" y="148"/>
                </a:cubicBezTo>
                <a:cubicBezTo>
                  <a:pt x="449" y="148"/>
                  <a:pt x="449" y="148"/>
                  <a:pt x="449" y="148"/>
                </a:cubicBezTo>
                <a:cubicBezTo>
                  <a:pt x="451" y="148"/>
                  <a:pt x="452" y="150"/>
                  <a:pt x="452" y="152"/>
                </a:cubicBezTo>
                <a:cubicBezTo>
                  <a:pt x="452" y="157"/>
                  <a:pt x="452" y="162"/>
                  <a:pt x="452" y="167"/>
                </a:cubicBezTo>
                <a:cubicBezTo>
                  <a:pt x="452" y="169"/>
                  <a:pt x="451" y="170"/>
                  <a:pt x="449" y="170"/>
                </a:cubicBezTo>
                <a:cubicBezTo>
                  <a:pt x="402" y="170"/>
                  <a:pt x="402" y="170"/>
                  <a:pt x="402" y="170"/>
                </a:cubicBezTo>
                <a:cubicBezTo>
                  <a:pt x="397" y="170"/>
                  <a:pt x="392" y="166"/>
                  <a:pt x="392" y="160"/>
                </a:cubicBezTo>
                <a:cubicBezTo>
                  <a:pt x="390" y="161"/>
                  <a:pt x="388" y="163"/>
                  <a:pt x="387" y="164"/>
                </a:cubicBezTo>
                <a:cubicBezTo>
                  <a:pt x="385" y="165"/>
                  <a:pt x="383" y="164"/>
                  <a:pt x="382" y="162"/>
                </a:cubicBezTo>
                <a:cubicBezTo>
                  <a:pt x="379" y="158"/>
                  <a:pt x="377" y="154"/>
                  <a:pt x="375" y="149"/>
                </a:cubicBezTo>
                <a:cubicBezTo>
                  <a:pt x="374" y="148"/>
                  <a:pt x="374" y="146"/>
                  <a:pt x="376" y="145"/>
                </a:cubicBezTo>
                <a:close/>
                <a:moveTo>
                  <a:pt x="190" y="18"/>
                </a:moveTo>
                <a:cubicBezTo>
                  <a:pt x="198" y="24"/>
                  <a:pt x="203" y="29"/>
                  <a:pt x="211" y="37"/>
                </a:cubicBezTo>
                <a:cubicBezTo>
                  <a:pt x="212" y="38"/>
                  <a:pt x="214" y="39"/>
                  <a:pt x="216" y="38"/>
                </a:cubicBezTo>
                <a:cubicBezTo>
                  <a:pt x="219" y="34"/>
                  <a:pt x="222" y="30"/>
                  <a:pt x="226" y="27"/>
                </a:cubicBezTo>
                <a:cubicBezTo>
                  <a:pt x="228" y="25"/>
                  <a:pt x="227" y="23"/>
                  <a:pt x="226" y="21"/>
                </a:cubicBezTo>
                <a:cubicBezTo>
                  <a:pt x="214" y="10"/>
                  <a:pt x="209" y="6"/>
                  <a:pt x="204" y="2"/>
                </a:cubicBezTo>
                <a:cubicBezTo>
                  <a:pt x="201" y="0"/>
                  <a:pt x="199" y="2"/>
                  <a:pt x="198" y="3"/>
                </a:cubicBezTo>
                <a:cubicBezTo>
                  <a:pt x="196" y="6"/>
                  <a:pt x="193" y="9"/>
                  <a:pt x="190" y="13"/>
                </a:cubicBezTo>
                <a:cubicBezTo>
                  <a:pt x="188" y="14"/>
                  <a:pt x="188" y="17"/>
                  <a:pt x="190" y="18"/>
                </a:cubicBezTo>
                <a:close/>
                <a:moveTo>
                  <a:pt x="190" y="41"/>
                </a:moveTo>
                <a:cubicBezTo>
                  <a:pt x="214" y="41"/>
                  <a:pt x="214" y="41"/>
                  <a:pt x="214" y="41"/>
                </a:cubicBezTo>
                <a:cubicBezTo>
                  <a:pt x="220" y="41"/>
                  <a:pt x="224" y="46"/>
                  <a:pt x="224" y="51"/>
                </a:cubicBezTo>
                <a:cubicBezTo>
                  <a:pt x="224" y="79"/>
                  <a:pt x="224" y="116"/>
                  <a:pt x="224" y="144"/>
                </a:cubicBezTo>
                <a:cubicBezTo>
                  <a:pt x="224" y="146"/>
                  <a:pt x="226" y="148"/>
                  <a:pt x="228" y="148"/>
                </a:cubicBezTo>
                <a:cubicBezTo>
                  <a:pt x="233" y="148"/>
                  <a:pt x="238" y="148"/>
                  <a:pt x="244" y="148"/>
                </a:cubicBezTo>
                <a:cubicBezTo>
                  <a:pt x="246" y="148"/>
                  <a:pt x="247" y="149"/>
                  <a:pt x="247" y="151"/>
                </a:cubicBezTo>
                <a:cubicBezTo>
                  <a:pt x="247" y="157"/>
                  <a:pt x="247" y="162"/>
                  <a:pt x="247" y="167"/>
                </a:cubicBezTo>
                <a:cubicBezTo>
                  <a:pt x="247" y="169"/>
                  <a:pt x="246" y="170"/>
                  <a:pt x="244" y="170"/>
                </a:cubicBezTo>
                <a:cubicBezTo>
                  <a:pt x="212" y="170"/>
                  <a:pt x="212" y="170"/>
                  <a:pt x="212" y="170"/>
                </a:cubicBezTo>
                <a:cubicBezTo>
                  <a:pt x="206" y="170"/>
                  <a:pt x="202" y="166"/>
                  <a:pt x="202" y="160"/>
                </a:cubicBezTo>
                <a:cubicBezTo>
                  <a:pt x="202" y="132"/>
                  <a:pt x="202" y="96"/>
                  <a:pt x="202" y="67"/>
                </a:cubicBezTo>
                <a:cubicBezTo>
                  <a:pt x="202" y="65"/>
                  <a:pt x="200" y="64"/>
                  <a:pt x="198" y="64"/>
                </a:cubicBezTo>
                <a:cubicBezTo>
                  <a:pt x="190" y="64"/>
                  <a:pt x="190" y="64"/>
                  <a:pt x="190" y="64"/>
                </a:cubicBezTo>
                <a:cubicBezTo>
                  <a:pt x="188" y="64"/>
                  <a:pt x="186" y="63"/>
                  <a:pt x="186" y="60"/>
                </a:cubicBezTo>
                <a:cubicBezTo>
                  <a:pt x="186" y="55"/>
                  <a:pt x="186" y="50"/>
                  <a:pt x="186" y="45"/>
                </a:cubicBezTo>
                <a:cubicBezTo>
                  <a:pt x="186" y="43"/>
                  <a:pt x="187" y="41"/>
                  <a:pt x="190" y="41"/>
                </a:cubicBezTo>
                <a:close/>
                <a:moveTo>
                  <a:pt x="234" y="42"/>
                </a:moveTo>
                <a:cubicBezTo>
                  <a:pt x="232" y="42"/>
                  <a:pt x="231" y="43"/>
                  <a:pt x="230" y="45"/>
                </a:cubicBezTo>
                <a:cubicBezTo>
                  <a:pt x="230" y="50"/>
                  <a:pt x="230" y="55"/>
                  <a:pt x="230" y="60"/>
                </a:cubicBezTo>
                <a:cubicBezTo>
                  <a:pt x="230" y="61"/>
                  <a:pt x="231" y="64"/>
                  <a:pt x="234" y="64"/>
                </a:cubicBezTo>
                <a:cubicBezTo>
                  <a:pt x="286" y="64"/>
                  <a:pt x="286" y="64"/>
                  <a:pt x="286" y="64"/>
                </a:cubicBezTo>
                <a:cubicBezTo>
                  <a:pt x="286" y="167"/>
                  <a:pt x="286" y="167"/>
                  <a:pt x="286" y="167"/>
                </a:cubicBezTo>
                <a:cubicBezTo>
                  <a:pt x="286" y="169"/>
                  <a:pt x="287" y="170"/>
                  <a:pt x="289" y="170"/>
                </a:cubicBezTo>
                <a:cubicBezTo>
                  <a:pt x="294" y="170"/>
                  <a:pt x="299" y="170"/>
                  <a:pt x="304" y="170"/>
                </a:cubicBezTo>
                <a:cubicBezTo>
                  <a:pt x="307" y="170"/>
                  <a:pt x="308" y="168"/>
                  <a:pt x="308" y="167"/>
                </a:cubicBezTo>
                <a:cubicBezTo>
                  <a:pt x="308" y="135"/>
                  <a:pt x="308" y="95"/>
                  <a:pt x="308" y="64"/>
                </a:cubicBezTo>
                <a:cubicBezTo>
                  <a:pt x="352" y="64"/>
                  <a:pt x="352" y="64"/>
                  <a:pt x="352" y="64"/>
                </a:cubicBezTo>
                <a:cubicBezTo>
                  <a:pt x="354" y="63"/>
                  <a:pt x="355" y="62"/>
                  <a:pt x="355" y="60"/>
                </a:cubicBezTo>
                <a:cubicBezTo>
                  <a:pt x="355" y="55"/>
                  <a:pt x="355" y="50"/>
                  <a:pt x="355" y="45"/>
                </a:cubicBezTo>
                <a:cubicBezTo>
                  <a:pt x="355" y="43"/>
                  <a:pt x="354" y="42"/>
                  <a:pt x="351" y="41"/>
                </a:cubicBezTo>
                <a:cubicBezTo>
                  <a:pt x="337" y="41"/>
                  <a:pt x="322" y="41"/>
                  <a:pt x="308" y="41"/>
                </a:cubicBezTo>
                <a:cubicBezTo>
                  <a:pt x="308" y="5"/>
                  <a:pt x="308" y="5"/>
                  <a:pt x="308" y="5"/>
                </a:cubicBezTo>
                <a:cubicBezTo>
                  <a:pt x="308" y="3"/>
                  <a:pt x="306" y="2"/>
                  <a:pt x="304" y="2"/>
                </a:cubicBezTo>
                <a:cubicBezTo>
                  <a:pt x="299" y="2"/>
                  <a:pt x="294" y="2"/>
                  <a:pt x="289" y="2"/>
                </a:cubicBezTo>
                <a:cubicBezTo>
                  <a:pt x="287" y="2"/>
                  <a:pt x="286" y="3"/>
                  <a:pt x="286" y="5"/>
                </a:cubicBezTo>
                <a:cubicBezTo>
                  <a:pt x="286" y="21"/>
                  <a:pt x="286" y="26"/>
                  <a:pt x="286" y="42"/>
                </a:cubicBezTo>
                <a:cubicBezTo>
                  <a:pt x="234" y="42"/>
                  <a:pt x="234" y="42"/>
                  <a:pt x="234" y="42"/>
                </a:cubicBezTo>
                <a:close/>
                <a:moveTo>
                  <a:pt x="32" y="49"/>
                </a:moveTo>
                <a:cubicBezTo>
                  <a:pt x="32" y="64"/>
                  <a:pt x="32" y="80"/>
                  <a:pt x="32" y="95"/>
                </a:cubicBezTo>
                <a:cubicBezTo>
                  <a:pt x="32" y="97"/>
                  <a:pt x="30" y="99"/>
                  <a:pt x="29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1" y="98"/>
                  <a:pt x="10" y="96"/>
                  <a:pt x="10" y="95"/>
                </a:cubicBezTo>
                <a:cubicBezTo>
                  <a:pt x="10" y="80"/>
                  <a:pt x="10" y="65"/>
                  <a:pt x="10" y="49"/>
                </a:cubicBezTo>
                <a:cubicBezTo>
                  <a:pt x="10" y="47"/>
                  <a:pt x="11" y="46"/>
                  <a:pt x="13" y="46"/>
                </a:cubicBezTo>
                <a:cubicBezTo>
                  <a:pt x="18" y="46"/>
                  <a:pt x="23" y="46"/>
                  <a:pt x="29" y="46"/>
                </a:cubicBezTo>
                <a:cubicBezTo>
                  <a:pt x="31" y="46"/>
                  <a:pt x="32" y="47"/>
                  <a:pt x="32" y="49"/>
                </a:cubicBezTo>
                <a:close/>
                <a:moveTo>
                  <a:pt x="74" y="45"/>
                </a:moveTo>
                <a:cubicBezTo>
                  <a:pt x="74" y="88"/>
                  <a:pt x="74" y="88"/>
                  <a:pt x="74" y="88"/>
                </a:cubicBezTo>
                <a:cubicBezTo>
                  <a:pt x="82" y="74"/>
                  <a:pt x="89" y="60"/>
                  <a:pt x="93" y="45"/>
                </a:cubicBezTo>
                <a:cubicBezTo>
                  <a:pt x="93" y="43"/>
                  <a:pt x="95" y="42"/>
                  <a:pt x="97" y="42"/>
                </a:cubicBezTo>
                <a:cubicBezTo>
                  <a:pt x="102" y="44"/>
                  <a:pt x="107" y="44"/>
                  <a:pt x="111" y="45"/>
                </a:cubicBezTo>
                <a:cubicBezTo>
                  <a:pt x="113" y="46"/>
                  <a:pt x="115" y="47"/>
                  <a:pt x="114" y="50"/>
                </a:cubicBezTo>
                <a:cubicBezTo>
                  <a:pt x="114" y="50"/>
                  <a:pt x="114" y="51"/>
                  <a:pt x="114" y="52"/>
                </a:cubicBezTo>
                <a:cubicBezTo>
                  <a:pt x="127" y="52"/>
                  <a:pt x="141" y="52"/>
                  <a:pt x="155" y="52"/>
                </a:cubicBezTo>
                <a:cubicBezTo>
                  <a:pt x="157" y="52"/>
                  <a:pt x="159" y="53"/>
                  <a:pt x="159" y="56"/>
                </a:cubicBezTo>
                <a:cubicBezTo>
                  <a:pt x="159" y="61"/>
                  <a:pt x="159" y="65"/>
                  <a:pt x="159" y="70"/>
                </a:cubicBezTo>
                <a:cubicBezTo>
                  <a:pt x="158" y="73"/>
                  <a:pt x="157" y="74"/>
                  <a:pt x="155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7" y="77"/>
                  <a:pt x="142" y="81"/>
                  <a:pt x="150" y="89"/>
                </a:cubicBezTo>
                <a:cubicBezTo>
                  <a:pt x="150" y="89"/>
                  <a:pt x="152" y="92"/>
                  <a:pt x="150" y="94"/>
                </a:cubicBezTo>
                <a:cubicBezTo>
                  <a:pt x="147" y="97"/>
                  <a:pt x="143" y="101"/>
                  <a:pt x="140" y="105"/>
                </a:cubicBezTo>
                <a:cubicBezTo>
                  <a:pt x="139" y="106"/>
                  <a:pt x="137" y="106"/>
                  <a:pt x="135" y="105"/>
                </a:cubicBezTo>
                <a:cubicBezTo>
                  <a:pt x="127" y="97"/>
                  <a:pt x="122" y="91"/>
                  <a:pt x="114" y="85"/>
                </a:cubicBezTo>
                <a:cubicBezTo>
                  <a:pt x="112" y="84"/>
                  <a:pt x="113" y="81"/>
                  <a:pt x="114" y="80"/>
                </a:cubicBezTo>
                <a:cubicBezTo>
                  <a:pt x="116" y="78"/>
                  <a:pt x="118" y="76"/>
                  <a:pt x="120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2" y="84"/>
                  <a:pt x="97" y="93"/>
                  <a:pt x="92" y="102"/>
                </a:cubicBezTo>
                <a:cubicBezTo>
                  <a:pt x="91" y="103"/>
                  <a:pt x="88" y="104"/>
                  <a:pt x="87" y="102"/>
                </a:cubicBezTo>
                <a:cubicBezTo>
                  <a:pt x="74" y="94"/>
                  <a:pt x="74" y="94"/>
                  <a:pt x="74" y="94"/>
                </a:cubicBezTo>
                <a:cubicBezTo>
                  <a:pt x="74" y="96"/>
                  <a:pt x="74" y="97"/>
                  <a:pt x="74" y="99"/>
                </a:cubicBezTo>
                <a:cubicBezTo>
                  <a:pt x="74" y="101"/>
                  <a:pt x="72" y="102"/>
                  <a:pt x="70" y="102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3" y="102"/>
                  <a:pt x="52" y="100"/>
                  <a:pt x="52" y="99"/>
                </a:cubicBezTo>
                <a:cubicBezTo>
                  <a:pt x="52" y="81"/>
                  <a:pt x="52" y="63"/>
                  <a:pt x="52" y="45"/>
                </a:cubicBezTo>
                <a:cubicBezTo>
                  <a:pt x="52" y="43"/>
                  <a:pt x="53" y="42"/>
                  <a:pt x="56" y="42"/>
                </a:cubicBezTo>
                <a:cubicBezTo>
                  <a:pt x="61" y="42"/>
                  <a:pt x="66" y="42"/>
                  <a:pt x="71" y="42"/>
                </a:cubicBezTo>
                <a:cubicBezTo>
                  <a:pt x="73" y="42"/>
                  <a:pt x="74" y="43"/>
                  <a:pt x="74" y="45"/>
                </a:cubicBezTo>
                <a:close/>
                <a:moveTo>
                  <a:pt x="3" y="148"/>
                </a:moveTo>
                <a:cubicBezTo>
                  <a:pt x="10" y="148"/>
                  <a:pt x="10" y="148"/>
                  <a:pt x="10" y="148"/>
                </a:cubicBezTo>
                <a:cubicBezTo>
                  <a:pt x="10" y="135"/>
                  <a:pt x="10" y="123"/>
                  <a:pt x="10" y="111"/>
                </a:cubicBezTo>
                <a:cubicBezTo>
                  <a:pt x="10" y="109"/>
                  <a:pt x="11" y="107"/>
                  <a:pt x="13" y="107"/>
                </a:cubicBezTo>
                <a:cubicBezTo>
                  <a:pt x="32" y="107"/>
                  <a:pt x="32" y="107"/>
                  <a:pt x="32" y="107"/>
                </a:cubicBezTo>
                <a:cubicBezTo>
                  <a:pt x="93" y="107"/>
                  <a:pt x="93" y="107"/>
                  <a:pt x="93" y="107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36" y="107"/>
                  <a:pt x="136" y="107"/>
                  <a:pt x="136" y="107"/>
                </a:cubicBezTo>
                <a:cubicBezTo>
                  <a:pt x="153" y="107"/>
                  <a:pt x="153" y="107"/>
                  <a:pt x="153" y="107"/>
                </a:cubicBezTo>
                <a:cubicBezTo>
                  <a:pt x="154" y="107"/>
                  <a:pt x="154" y="107"/>
                  <a:pt x="155" y="107"/>
                </a:cubicBezTo>
                <a:cubicBezTo>
                  <a:pt x="157" y="107"/>
                  <a:pt x="158" y="109"/>
                  <a:pt x="158" y="110"/>
                </a:cubicBezTo>
                <a:cubicBezTo>
                  <a:pt x="158" y="148"/>
                  <a:pt x="158" y="148"/>
                  <a:pt x="158" y="148"/>
                </a:cubicBezTo>
                <a:cubicBezTo>
                  <a:pt x="161" y="148"/>
                  <a:pt x="163" y="148"/>
                  <a:pt x="166" y="148"/>
                </a:cubicBezTo>
                <a:cubicBezTo>
                  <a:pt x="168" y="148"/>
                  <a:pt x="170" y="149"/>
                  <a:pt x="170" y="151"/>
                </a:cubicBezTo>
                <a:cubicBezTo>
                  <a:pt x="170" y="156"/>
                  <a:pt x="170" y="161"/>
                  <a:pt x="170" y="167"/>
                </a:cubicBezTo>
                <a:cubicBezTo>
                  <a:pt x="170" y="169"/>
                  <a:pt x="168" y="170"/>
                  <a:pt x="166" y="170"/>
                </a:cubicBezTo>
                <a:cubicBezTo>
                  <a:pt x="3" y="170"/>
                  <a:pt x="3" y="170"/>
                  <a:pt x="3" y="170"/>
                </a:cubicBezTo>
                <a:cubicBezTo>
                  <a:pt x="1" y="170"/>
                  <a:pt x="0" y="168"/>
                  <a:pt x="0" y="167"/>
                </a:cubicBezTo>
                <a:cubicBezTo>
                  <a:pt x="0" y="162"/>
                  <a:pt x="0" y="156"/>
                  <a:pt x="0" y="151"/>
                </a:cubicBezTo>
                <a:cubicBezTo>
                  <a:pt x="0" y="150"/>
                  <a:pt x="1" y="148"/>
                  <a:pt x="3" y="148"/>
                </a:cubicBezTo>
                <a:close/>
                <a:moveTo>
                  <a:pt x="36" y="148"/>
                </a:moveTo>
                <a:cubicBezTo>
                  <a:pt x="48" y="148"/>
                  <a:pt x="48" y="148"/>
                  <a:pt x="48" y="148"/>
                </a:cubicBezTo>
                <a:cubicBezTo>
                  <a:pt x="50" y="148"/>
                  <a:pt x="52" y="146"/>
                  <a:pt x="52" y="145"/>
                </a:cubicBezTo>
                <a:cubicBezTo>
                  <a:pt x="52" y="141"/>
                  <a:pt x="52" y="137"/>
                  <a:pt x="52" y="133"/>
                </a:cubicBezTo>
                <a:cubicBezTo>
                  <a:pt x="52" y="131"/>
                  <a:pt x="50" y="129"/>
                  <a:pt x="48" y="129"/>
                </a:cubicBezTo>
                <a:cubicBezTo>
                  <a:pt x="44" y="129"/>
                  <a:pt x="40" y="129"/>
                  <a:pt x="36" y="129"/>
                </a:cubicBezTo>
                <a:cubicBezTo>
                  <a:pt x="34" y="129"/>
                  <a:pt x="32" y="131"/>
                  <a:pt x="32" y="133"/>
                </a:cubicBezTo>
                <a:cubicBezTo>
                  <a:pt x="32" y="137"/>
                  <a:pt x="32" y="140"/>
                  <a:pt x="32" y="144"/>
                </a:cubicBezTo>
                <a:cubicBezTo>
                  <a:pt x="32" y="146"/>
                  <a:pt x="34" y="148"/>
                  <a:pt x="36" y="148"/>
                </a:cubicBezTo>
                <a:close/>
                <a:moveTo>
                  <a:pt x="77" y="148"/>
                </a:moveTo>
                <a:cubicBezTo>
                  <a:pt x="90" y="148"/>
                  <a:pt x="90" y="148"/>
                  <a:pt x="90" y="148"/>
                </a:cubicBezTo>
                <a:cubicBezTo>
                  <a:pt x="92" y="148"/>
                  <a:pt x="93" y="146"/>
                  <a:pt x="93" y="145"/>
                </a:cubicBezTo>
                <a:cubicBezTo>
                  <a:pt x="93" y="141"/>
                  <a:pt x="93" y="137"/>
                  <a:pt x="93" y="133"/>
                </a:cubicBezTo>
                <a:cubicBezTo>
                  <a:pt x="93" y="131"/>
                  <a:pt x="92" y="129"/>
                  <a:pt x="90" y="129"/>
                </a:cubicBezTo>
                <a:cubicBezTo>
                  <a:pt x="86" y="129"/>
                  <a:pt x="81" y="129"/>
                  <a:pt x="77" y="129"/>
                </a:cubicBezTo>
                <a:cubicBezTo>
                  <a:pt x="75" y="129"/>
                  <a:pt x="74" y="131"/>
                  <a:pt x="74" y="133"/>
                </a:cubicBezTo>
                <a:cubicBezTo>
                  <a:pt x="74" y="137"/>
                  <a:pt x="74" y="141"/>
                  <a:pt x="74" y="144"/>
                </a:cubicBezTo>
                <a:cubicBezTo>
                  <a:pt x="74" y="146"/>
                  <a:pt x="75" y="148"/>
                  <a:pt x="77" y="148"/>
                </a:cubicBezTo>
                <a:close/>
                <a:moveTo>
                  <a:pt x="119" y="148"/>
                </a:moveTo>
                <a:cubicBezTo>
                  <a:pt x="123" y="148"/>
                  <a:pt x="128" y="148"/>
                  <a:pt x="133" y="148"/>
                </a:cubicBezTo>
                <a:cubicBezTo>
                  <a:pt x="135" y="148"/>
                  <a:pt x="136" y="146"/>
                  <a:pt x="136" y="144"/>
                </a:cubicBezTo>
                <a:cubicBezTo>
                  <a:pt x="136" y="140"/>
                  <a:pt x="136" y="137"/>
                  <a:pt x="136" y="133"/>
                </a:cubicBezTo>
                <a:cubicBezTo>
                  <a:pt x="136" y="131"/>
                  <a:pt x="135" y="129"/>
                  <a:pt x="132" y="129"/>
                </a:cubicBezTo>
                <a:cubicBezTo>
                  <a:pt x="128" y="129"/>
                  <a:pt x="123" y="129"/>
                  <a:pt x="119" y="129"/>
                </a:cubicBezTo>
                <a:cubicBezTo>
                  <a:pt x="117" y="129"/>
                  <a:pt x="116" y="131"/>
                  <a:pt x="115" y="132"/>
                </a:cubicBezTo>
                <a:cubicBezTo>
                  <a:pt x="115" y="136"/>
                  <a:pt x="115" y="140"/>
                  <a:pt x="115" y="145"/>
                </a:cubicBezTo>
                <a:cubicBezTo>
                  <a:pt x="116" y="146"/>
                  <a:pt x="117" y="148"/>
                  <a:pt x="119" y="148"/>
                </a:cubicBezTo>
                <a:close/>
              </a:path>
            </a:pathLst>
          </a:custGeom>
          <a:solidFill>
            <a:srgbClr val="00A7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4" name="矩形 63"/>
          <p:cNvSpPr/>
          <p:nvPr/>
        </p:nvSpPr>
        <p:spPr>
          <a:xfrm>
            <a:off x="6709054" y="2845701"/>
            <a:ext cx="1176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方正兰亭细黑_GBK_M" panose="02010600010101010101" pitchFamily="2" charset="2"/>
              </a:rPr>
              <a:t>·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方正兰亭细黑_GBK_M" panose="02010600010101010101" pitchFamily="2" charset="2"/>
              </a:rPr>
              <a:t>小佑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方正兰亭细黑_GBK_M" panose="02010600010101010101" pitchFamily="2" charset="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61060" y="3375444"/>
            <a:ext cx="2724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定制请联系  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1822998979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380298" y="3436761"/>
            <a:ext cx="192951" cy="200122"/>
          </a:xfrm>
          <a:custGeom>
            <a:avLst/>
            <a:gdLst>
              <a:gd name="T0" fmla="*/ 16 w 363"/>
              <a:gd name="T1" fmla="*/ 216 h 375"/>
              <a:gd name="T2" fmla="*/ 11 w 363"/>
              <a:gd name="T3" fmla="*/ 286 h 375"/>
              <a:gd name="T4" fmla="*/ 43 w 363"/>
              <a:gd name="T5" fmla="*/ 264 h 375"/>
              <a:gd name="T6" fmla="*/ 74 w 363"/>
              <a:gd name="T7" fmla="*/ 313 h 375"/>
              <a:gd name="T8" fmla="*/ 47 w 363"/>
              <a:gd name="T9" fmla="*/ 341 h 375"/>
              <a:gd name="T10" fmla="*/ 113 w 363"/>
              <a:gd name="T11" fmla="*/ 375 h 375"/>
              <a:gd name="T12" fmla="*/ 178 w 363"/>
              <a:gd name="T13" fmla="*/ 346 h 375"/>
              <a:gd name="T14" fmla="*/ 186 w 363"/>
              <a:gd name="T15" fmla="*/ 346 h 375"/>
              <a:gd name="T16" fmla="*/ 251 w 363"/>
              <a:gd name="T17" fmla="*/ 375 h 375"/>
              <a:gd name="T18" fmla="*/ 317 w 363"/>
              <a:gd name="T19" fmla="*/ 341 h 375"/>
              <a:gd name="T20" fmla="*/ 289 w 363"/>
              <a:gd name="T21" fmla="*/ 313 h 375"/>
              <a:gd name="T22" fmla="*/ 321 w 363"/>
              <a:gd name="T23" fmla="*/ 264 h 375"/>
              <a:gd name="T24" fmla="*/ 352 w 363"/>
              <a:gd name="T25" fmla="*/ 286 h 375"/>
              <a:gd name="T26" fmla="*/ 347 w 363"/>
              <a:gd name="T27" fmla="*/ 216 h 375"/>
              <a:gd name="T28" fmla="*/ 310 w 363"/>
              <a:gd name="T29" fmla="*/ 167 h 375"/>
              <a:gd name="T30" fmla="*/ 310 w 363"/>
              <a:gd name="T31" fmla="*/ 162 h 375"/>
              <a:gd name="T32" fmla="*/ 302 w 363"/>
              <a:gd name="T33" fmla="*/ 135 h 375"/>
              <a:gd name="T34" fmla="*/ 302 w 363"/>
              <a:gd name="T35" fmla="*/ 133 h 375"/>
              <a:gd name="T36" fmla="*/ 300 w 363"/>
              <a:gd name="T37" fmla="*/ 121 h 375"/>
              <a:gd name="T38" fmla="*/ 182 w 363"/>
              <a:gd name="T39" fmla="*/ 0 h 375"/>
              <a:gd name="T40" fmla="*/ 64 w 363"/>
              <a:gd name="T41" fmla="*/ 121 h 375"/>
              <a:gd name="T42" fmla="*/ 61 w 363"/>
              <a:gd name="T43" fmla="*/ 133 h 375"/>
              <a:gd name="T44" fmla="*/ 61 w 363"/>
              <a:gd name="T45" fmla="*/ 135 h 375"/>
              <a:gd name="T46" fmla="*/ 54 w 363"/>
              <a:gd name="T47" fmla="*/ 162 h 375"/>
              <a:gd name="T48" fmla="*/ 54 w 363"/>
              <a:gd name="T49" fmla="*/ 167 h 375"/>
              <a:gd name="T50" fmla="*/ 16 w 363"/>
              <a:gd name="T51" fmla="*/ 216 h 375"/>
              <a:gd name="T52" fmla="*/ 16 w 363"/>
              <a:gd name="T53" fmla="*/ 216 h 375"/>
              <a:gd name="T54" fmla="*/ 16 w 363"/>
              <a:gd name="T55" fmla="*/ 216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3" h="375">
                <a:moveTo>
                  <a:pt x="16" y="216"/>
                </a:moveTo>
                <a:cubicBezTo>
                  <a:pt x="2" y="249"/>
                  <a:pt x="0" y="281"/>
                  <a:pt x="11" y="286"/>
                </a:cubicBezTo>
                <a:cubicBezTo>
                  <a:pt x="19" y="290"/>
                  <a:pt x="31" y="281"/>
                  <a:pt x="43" y="264"/>
                </a:cubicBezTo>
                <a:cubicBezTo>
                  <a:pt x="47" y="283"/>
                  <a:pt x="58" y="299"/>
                  <a:pt x="74" y="313"/>
                </a:cubicBezTo>
                <a:cubicBezTo>
                  <a:pt x="58" y="319"/>
                  <a:pt x="47" y="329"/>
                  <a:pt x="47" y="341"/>
                </a:cubicBezTo>
                <a:cubicBezTo>
                  <a:pt x="47" y="359"/>
                  <a:pt x="76" y="375"/>
                  <a:pt x="113" y="375"/>
                </a:cubicBezTo>
                <a:cubicBezTo>
                  <a:pt x="146" y="375"/>
                  <a:pt x="173" y="362"/>
                  <a:pt x="178" y="346"/>
                </a:cubicBezTo>
                <a:cubicBezTo>
                  <a:pt x="179" y="346"/>
                  <a:pt x="184" y="346"/>
                  <a:pt x="186" y="346"/>
                </a:cubicBezTo>
                <a:cubicBezTo>
                  <a:pt x="191" y="362"/>
                  <a:pt x="218" y="375"/>
                  <a:pt x="251" y="375"/>
                </a:cubicBezTo>
                <a:cubicBezTo>
                  <a:pt x="287" y="375"/>
                  <a:pt x="317" y="359"/>
                  <a:pt x="317" y="341"/>
                </a:cubicBezTo>
                <a:cubicBezTo>
                  <a:pt x="317" y="329"/>
                  <a:pt x="306" y="319"/>
                  <a:pt x="289" y="313"/>
                </a:cubicBezTo>
                <a:cubicBezTo>
                  <a:pt x="305" y="299"/>
                  <a:pt x="316" y="283"/>
                  <a:pt x="321" y="264"/>
                </a:cubicBezTo>
                <a:cubicBezTo>
                  <a:pt x="332" y="281"/>
                  <a:pt x="344" y="290"/>
                  <a:pt x="352" y="286"/>
                </a:cubicBezTo>
                <a:cubicBezTo>
                  <a:pt x="363" y="281"/>
                  <a:pt x="361" y="249"/>
                  <a:pt x="347" y="216"/>
                </a:cubicBezTo>
                <a:cubicBezTo>
                  <a:pt x="336" y="190"/>
                  <a:pt x="321" y="171"/>
                  <a:pt x="310" y="167"/>
                </a:cubicBezTo>
                <a:cubicBezTo>
                  <a:pt x="310" y="165"/>
                  <a:pt x="310" y="163"/>
                  <a:pt x="310" y="162"/>
                </a:cubicBezTo>
                <a:cubicBezTo>
                  <a:pt x="310" y="152"/>
                  <a:pt x="307" y="143"/>
                  <a:pt x="302" y="135"/>
                </a:cubicBezTo>
                <a:cubicBezTo>
                  <a:pt x="302" y="134"/>
                  <a:pt x="302" y="134"/>
                  <a:pt x="302" y="133"/>
                </a:cubicBezTo>
                <a:cubicBezTo>
                  <a:pt x="302" y="129"/>
                  <a:pt x="301" y="124"/>
                  <a:pt x="300" y="121"/>
                </a:cubicBezTo>
                <a:cubicBezTo>
                  <a:pt x="297" y="53"/>
                  <a:pt x="253" y="0"/>
                  <a:pt x="182" y="0"/>
                </a:cubicBezTo>
                <a:cubicBezTo>
                  <a:pt x="111" y="0"/>
                  <a:pt x="67" y="53"/>
                  <a:pt x="64" y="121"/>
                </a:cubicBezTo>
                <a:cubicBezTo>
                  <a:pt x="62" y="124"/>
                  <a:pt x="61" y="129"/>
                  <a:pt x="61" y="133"/>
                </a:cubicBezTo>
                <a:cubicBezTo>
                  <a:pt x="61" y="134"/>
                  <a:pt x="61" y="134"/>
                  <a:pt x="61" y="135"/>
                </a:cubicBezTo>
                <a:cubicBezTo>
                  <a:pt x="56" y="143"/>
                  <a:pt x="54" y="152"/>
                  <a:pt x="54" y="162"/>
                </a:cubicBezTo>
                <a:cubicBezTo>
                  <a:pt x="54" y="163"/>
                  <a:pt x="54" y="165"/>
                  <a:pt x="54" y="167"/>
                </a:cubicBezTo>
                <a:cubicBezTo>
                  <a:pt x="42" y="171"/>
                  <a:pt x="27" y="190"/>
                  <a:pt x="16" y="216"/>
                </a:cubicBezTo>
                <a:close/>
                <a:moveTo>
                  <a:pt x="16" y="216"/>
                </a:moveTo>
                <a:cubicBezTo>
                  <a:pt x="16" y="216"/>
                  <a:pt x="16" y="216"/>
                  <a:pt x="16" y="216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416441" y="6252143"/>
            <a:ext cx="279608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互联网创业演示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定制专家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7940" y="0"/>
            <a:ext cx="1258334" cy="794062"/>
            <a:chOff x="537940" y="0"/>
            <a:chExt cx="1258334" cy="794062"/>
          </a:xfrm>
        </p:grpSpPr>
        <p:grpSp>
          <p:nvGrpSpPr>
            <p:cNvPr id="10" name="组合 9"/>
            <p:cNvGrpSpPr/>
            <p:nvPr/>
          </p:nvGrpSpPr>
          <p:grpSpPr>
            <a:xfrm>
              <a:off x="537940" y="281049"/>
              <a:ext cx="1258334" cy="513013"/>
              <a:chOff x="283940" y="328674"/>
              <a:chExt cx="1258334" cy="513013"/>
            </a:xfrm>
          </p:grpSpPr>
          <p:sp>
            <p:nvSpPr>
              <p:cNvPr id="9" name="Freeform 5">
                <a:hlinkClick r:id="rId3"/>
              </p:cNvPr>
              <p:cNvSpPr>
                <a:spLocks noEditPoints="1"/>
              </p:cNvSpPr>
              <p:nvPr/>
            </p:nvSpPr>
            <p:spPr bwMode="auto">
              <a:xfrm>
                <a:off x="660765" y="335024"/>
                <a:ext cx="781050" cy="251733"/>
              </a:xfrm>
              <a:custGeom>
                <a:avLst/>
                <a:gdLst>
                  <a:gd name="T0" fmla="*/ 34 w 534"/>
                  <a:gd name="T1" fmla="*/ 1 h 170"/>
                  <a:gd name="T2" fmla="*/ 115 w 534"/>
                  <a:gd name="T3" fmla="*/ 8 h 170"/>
                  <a:gd name="T4" fmla="*/ 137 w 534"/>
                  <a:gd name="T5" fmla="*/ 4 h 170"/>
                  <a:gd name="T6" fmla="*/ 170 w 534"/>
                  <a:gd name="T7" fmla="*/ 26 h 170"/>
                  <a:gd name="T8" fmla="*/ 134 w 534"/>
                  <a:gd name="T9" fmla="*/ 36 h 170"/>
                  <a:gd name="T10" fmla="*/ 53 w 534"/>
                  <a:gd name="T11" fmla="*/ 30 h 170"/>
                  <a:gd name="T12" fmla="*/ 31 w 534"/>
                  <a:gd name="T13" fmla="*/ 33 h 170"/>
                  <a:gd name="T14" fmla="*/ 0 w 534"/>
                  <a:gd name="T15" fmla="*/ 12 h 170"/>
                  <a:gd name="T16" fmla="*/ 491 w 534"/>
                  <a:gd name="T17" fmla="*/ 129 h 170"/>
                  <a:gd name="T18" fmla="*/ 476 w 534"/>
                  <a:gd name="T19" fmla="*/ 8 h 170"/>
                  <a:gd name="T20" fmla="*/ 524 w 534"/>
                  <a:gd name="T21" fmla="*/ 170 h 170"/>
                  <a:gd name="T22" fmla="*/ 516 w 534"/>
                  <a:gd name="T23" fmla="*/ 1 h 170"/>
                  <a:gd name="T24" fmla="*/ 470 w 534"/>
                  <a:gd name="T25" fmla="*/ 148 h 170"/>
                  <a:gd name="T26" fmla="*/ 426 w 534"/>
                  <a:gd name="T27" fmla="*/ 20 h 170"/>
                  <a:gd name="T28" fmla="*/ 462 w 534"/>
                  <a:gd name="T29" fmla="*/ 24 h 170"/>
                  <a:gd name="T30" fmla="*/ 426 w 534"/>
                  <a:gd name="T31" fmla="*/ 20 h 170"/>
                  <a:gd name="T32" fmla="*/ 375 w 534"/>
                  <a:gd name="T33" fmla="*/ 64 h 170"/>
                  <a:gd name="T34" fmla="*/ 393 w 534"/>
                  <a:gd name="T35" fmla="*/ 42 h 170"/>
                  <a:gd name="T36" fmla="*/ 415 w 534"/>
                  <a:gd name="T37" fmla="*/ 5 h 170"/>
                  <a:gd name="T38" fmla="*/ 467 w 534"/>
                  <a:gd name="T39" fmla="*/ 60 h 170"/>
                  <a:gd name="T40" fmla="*/ 444 w 534"/>
                  <a:gd name="T41" fmla="*/ 78 h 170"/>
                  <a:gd name="T42" fmla="*/ 420 w 534"/>
                  <a:gd name="T43" fmla="*/ 139 h 170"/>
                  <a:gd name="T44" fmla="*/ 452 w 534"/>
                  <a:gd name="T45" fmla="*/ 152 h 170"/>
                  <a:gd name="T46" fmla="*/ 392 w 534"/>
                  <a:gd name="T47" fmla="*/ 160 h 170"/>
                  <a:gd name="T48" fmla="*/ 376 w 534"/>
                  <a:gd name="T49" fmla="*/ 145 h 170"/>
                  <a:gd name="T50" fmla="*/ 226 w 534"/>
                  <a:gd name="T51" fmla="*/ 27 h 170"/>
                  <a:gd name="T52" fmla="*/ 190 w 534"/>
                  <a:gd name="T53" fmla="*/ 13 h 170"/>
                  <a:gd name="T54" fmla="*/ 224 w 534"/>
                  <a:gd name="T55" fmla="*/ 51 h 170"/>
                  <a:gd name="T56" fmla="*/ 247 w 534"/>
                  <a:gd name="T57" fmla="*/ 151 h 170"/>
                  <a:gd name="T58" fmla="*/ 202 w 534"/>
                  <a:gd name="T59" fmla="*/ 160 h 170"/>
                  <a:gd name="T60" fmla="*/ 186 w 534"/>
                  <a:gd name="T61" fmla="*/ 60 h 170"/>
                  <a:gd name="T62" fmla="*/ 230 w 534"/>
                  <a:gd name="T63" fmla="*/ 45 h 170"/>
                  <a:gd name="T64" fmla="*/ 286 w 534"/>
                  <a:gd name="T65" fmla="*/ 167 h 170"/>
                  <a:gd name="T66" fmla="*/ 308 w 534"/>
                  <a:gd name="T67" fmla="*/ 64 h 170"/>
                  <a:gd name="T68" fmla="*/ 351 w 534"/>
                  <a:gd name="T69" fmla="*/ 41 h 170"/>
                  <a:gd name="T70" fmla="*/ 289 w 534"/>
                  <a:gd name="T71" fmla="*/ 2 h 170"/>
                  <a:gd name="T72" fmla="*/ 32 w 534"/>
                  <a:gd name="T73" fmla="*/ 49 h 170"/>
                  <a:gd name="T74" fmla="*/ 10 w 534"/>
                  <a:gd name="T75" fmla="*/ 95 h 170"/>
                  <a:gd name="T76" fmla="*/ 32 w 534"/>
                  <a:gd name="T77" fmla="*/ 49 h 170"/>
                  <a:gd name="T78" fmla="*/ 97 w 534"/>
                  <a:gd name="T79" fmla="*/ 42 h 170"/>
                  <a:gd name="T80" fmla="*/ 155 w 534"/>
                  <a:gd name="T81" fmla="*/ 52 h 170"/>
                  <a:gd name="T82" fmla="*/ 133 w 534"/>
                  <a:gd name="T83" fmla="*/ 74 h 170"/>
                  <a:gd name="T84" fmla="*/ 135 w 534"/>
                  <a:gd name="T85" fmla="*/ 105 h 170"/>
                  <a:gd name="T86" fmla="*/ 106 w 534"/>
                  <a:gd name="T87" fmla="*/ 74 h 170"/>
                  <a:gd name="T88" fmla="*/ 74 w 534"/>
                  <a:gd name="T89" fmla="*/ 99 h 170"/>
                  <a:gd name="T90" fmla="*/ 52 w 534"/>
                  <a:gd name="T91" fmla="*/ 45 h 170"/>
                  <a:gd name="T92" fmla="*/ 3 w 534"/>
                  <a:gd name="T93" fmla="*/ 148 h 170"/>
                  <a:gd name="T94" fmla="*/ 32 w 534"/>
                  <a:gd name="T95" fmla="*/ 107 h 170"/>
                  <a:gd name="T96" fmla="*/ 153 w 534"/>
                  <a:gd name="T97" fmla="*/ 107 h 170"/>
                  <a:gd name="T98" fmla="*/ 166 w 534"/>
                  <a:gd name="T99" fmla="*/ 148 h 170"/>
                  <a:gd name="T100" fmla="*/ 3 w 534"/>
                  <a:gd name="T101" fmla="*/ 170 h 170"/>
                  <a:gd name="T102" fmla="*/ 36 w 534"/>
                  <a:gd name="T103" fmla="*/ 148 h 170"/>
                  <a:gd name="T104" fmla="*/ 48 w 534"/>
                  <a:gd name="T105" fmla="*/ 129 h 170"/>
                  <a:gd name="T106" fmla="*/ 36 w 534"/>
                  <a:gd name="T107" fmla="*/ 148 h 170"/>
                  <a:gd name="T108" fmla="*/ 93 w 534"/>
                  <a:gd name="T109" fmla="*/ 133 h 170"/>
                  <a:gd name="T110" fmla="*/ 74 w 534"/>
                  <a:gd name="T111" fmla="*/ 144 h 170"/>
                  <a:gd name="T112" fmla="*/ 136 w 534"/>
                  <a:gd name="T113" fmla="*/ 144 h 170"/>
                  <a:gd name="T114" fmla="*/ 115 w 534"/>
                  <a:gd name="T115" fmla="*/ 13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4" h="170">
                    <a:moveTo>
                      <a:pt x="3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1" y="6"/>
                      <a:pt x="31" y="5"/>
                    </a:cubicBezTo>
                    <a:cubicBezTo>
                      <a:pt x="31" y="3"/>
                      <a:pt x="32" y="1"/>
                      <a:pt x="34" y="1"/>
                    </a:cubicBezTo>
                    <a:cubicBezTo>
                      <a:pt x="39" y="1"/>
                      <a:pt x="44" y="1"/>
                      <a:pt x="49" y="1"/>
                    </a:cubicBezTo>
                    <a:cubicBezTo>
                      <a:pt x="51" y="1"/>
                      <a:pt x="53" y="3"/>
                      <a:pt x="53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7"/>
                      <a:pt x="115" y="6"/>
                      <a:pt x="115" y="5"/>
                    </a:cubicBezTo>
                    <a:cubicBezTo>
                      <a:pt x="115" y="3"/>
                      <a:pt x="116" y="1"/>
                      <a:pt x="118" y="1"/>
                    </a:cubicBezTo>
                    <a:cubicBezTo>
                      <a:pt x="123" y="1"/>
                      <a:pt x="129" y="1"/>
                      <a:pt x="134" y="1"/>
                    </a:cubicBezTo>
                    <a:cubicBezTo>
                      <a:pt x="135" y="1"/>
                      <a:pt x="137" y="2"/>
                      <a:pt x="137" y="4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47" y="8"/>
                      <a:pt x="157" y="8"/>
                      <a:pt x="166" y="8"/>
                    </a:cubicBezTo>
                    <a:cubicBezTo>
                      <a:pt x="168" y="8"/>
                      <a:pt x="169" y="10"/>
                      <a:pt x="170" y="12"/>
                    </a:cubicBezTo>
                    <a:cubicBezTo>
                      <a:pt x="170" y="17"/>
                      <a:pt x="170" y="22"/>
                      <a:pt x="170" y="26"/>
                    </a:cubicBezTo>
                    <a:cubicBezTo>
                      <a:pt x="170" y="29"/>
                      <a:pt x="169" y="30"/>
                      <a:pt x="166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1"/>
                      <a:pt x="137" y="32"/>
                      <a:pt x="137" y="33"/>
                    </a:cubicBezTo>
                    <a:cubicBezTo>
                      <a:pt x="137" y="35"/>
                      <a:pt x="135" y="36"/>
                      <a:pt x="134" y="36"/>
                    </a:cubicBezTo>
                    <a:cubicBezTo>
                      <a:pt x="128" y="36"/>
                      <a:pt x="123" y="36"/>
                      <a:pt x="118" y="36"/>
                    </a:cubicBezTo>
                    <a:cubicBezTo>
                      <a:pt x="117" y="36"/>
                      <a:pt x="115" y="35"/>
                      <a:pt x="115" y="33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5"/>
                      <a:pt x="51" y="36"/>
                      <a:pt x="49" y="36"/>
                    </a:cubicBezTo>
                    <a:cubicBezTo>
                      <a:pt x="44" y="36"/>
                      <a:pt x="39" y="36"/>
                      <a:pt x="34" y="36"/>
                    </a:cubicBezTo>
                    <a:cubicBezTo>
                      <a:pt x="32" y="36"/>
                      <a:pt x="31" y="35"/>
                      <a:pt x="31" y="33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22" y="30"/>
                      <a:pt x="12" y="30"/>
                      <a:pt x="3" y="30"/>
                    </a:cubicBezTo>
                    <a:cubicBezTo>
                      <a:pt x="1" y="30"/>
                      <a:pt x="0" y="29"/>
                      <a:pt x="0" y="27"/>
                    </a:cubicBezTo>
                    <a:cubicBezTo>
                      <a:pt x="0" y="22"/>
                      <a:pt x="0" y="17"/>
                      <a:pt x="0" y="12"/>
                    </a:cubicBezTo>
                    <a:cubicBezTo>
                      <a:pt x="0" y="9"/>
                      <a:pt x="2" y="8"/>
                      <a:pt x="3" y="8"/>
                    </a:cubicBezTo>
                    <a:close/>
                    <a:moveTo>
                      <a:pt x="495" y="12"/>
                    </a:moveTo>
                    <a:cubicBezTo>
                      <a:pt x="495" y="126"/>
                      <a:pt x="495" y="126"/>
                      <a:pt x="495" y="126"/>
                    </a:cubicBezTo>
                    <a:cubicBezTo>
                      <a:pt x="495" y="128"/>
                      <a:pt x="493" y="129"/>
                      <a:pt x="491" y="129"/>
                    </a:cubicBezTo>
                    <a:cubicBezTo>
                      <a:pt x="486" y="129"/>
                      <a:pt x="481" y="129"/>
                      <a:pt x="476" y="129"/>
                    </a:cubicBezTo>
                    <a:cubicBezTo>
                      <a:pt x="474" y="129"/>
                      <a:pt x="473" y="128"/>
                      <a:pt x="473" y="126"/>
                    </a:cubicBezTo>
                    <a:cubicBezTo>
                      <a:pt x="473" y="88"/>
                      <a:pt x="473" y="50"/>
                      <a:pt x="473" y="12"/>
                    </a:cubicBezTo>
                    <a:cubicBezTo>
                      <a:pt x="473" y="10"/>
                      <a:pt x="474" y="8"/>
                      <a:pt x="476" y="8"/>
                    </a:cubicBezTo>
                    <a:cubicBezTo>
                      <a:pt x="481" y="8"/>
                      <a:pt x="486" y="8"/>
                      <a:pt x="491" y="8"/>
                    </a:cubicBezTo>
                    <a:cubicBezTo>
                      <a:pt x="493" y="8"/>
                      <a:pt x="495" y="10"/>
                      <a:pt x="495" y="12"/>
                    </a:cubicBezTo>
                    <a:close/>
                    <a:moveTo>
                      <a:pt x="470" y="170"/>
                    </a:moveTo>
                    <a:cubicBezTo>
                      <a:pt x="524" y="170"/>
                      <a:pt x="524" y="170"/>
                      <a:pt x="524" y="170"/>
                    </a:cubicBezTo>
                    <a:cubicBezTo>
                      <a:pt x="530" y="170"/>
                      <a:pt x="534" y="166"/>
                      <a:pt x="534" y="160"/>
                    </a:cubicBezTo>
                    <a:cubicBezTo>
                      <a:pt x="534" y="108"/>
                      <a:pt x="534" y="57"/>
                      <a:pt x="534" y="5"/>
                    </a:cubicBezTo>
                    <a:cubicBezTo>
                      <a:pt x="534" y="3"/>
                      <a:pt x="533" y="1"/>
                      <a:pt x="531" y="1"/>
                    </a:cubicBezTo>
                    <a:cubicBezTo>
                      <a:pt x="526" y="1"/>
                      <a:pt x="521" y="1"/>
                      <a:pt x="516" y="1"/>
                    </a:cubicBezTo>
                    <a:cubicBezTo>
                      <a:pt x="514" y="1"/>
                      <a:pt x="512" y="3"/>
                      <a:pt x="512" y="5"/>
                    </a:cubicBezTo>
                    <a:cubicBezTo>
                      <a:pt x="512" y="144"/>
                      <a:pt x="512" y="144"/>
                      <a:pt x="512" y="144"/>
                    </a:cubicBezTo>
                    <a:cubicBezTo>
                      <a:pt x="512" y="146"/>
                      <a:pt x="511" y="148"/>
                      <a:pt x="509" y="148"/>
                    </a:cubicBezTo>
                    <a:cubicBezTo>
                      <a:pt x="496" y="148"/>
                      <a:pt x="483" y="148"/>
                      <a:pt x="470" y="148"/>
                    </a:cubicBezTo>
                    <a:cubicBezTo>
                      <a:pt x="468" y="148"/>
                      <a:pt x="467" y="149"/>
                      <a:pt x="466" y="151"/>
                    </a:cubicBezTo>
                    <a:cubicBezTo>
                      <a:pt x="466" y="156"/>
                      <a:pt x="466" y="162"/>
                      <a:pt x="466" y="167"/>
                    </a:cubicBezTo>
                    <a:cubicBezTo>
                      <a:pt x="467" y="169"/>
                      <a:pt x="468" y="170"/>
                      <a:pt x="470" y="170"/>
                    </a:cubicBezTo>
                    <a:close/>
                    <a:moveTo>
                      <a:pt x="426" y="20"/>
                    </a:moveTo>
                    <a:cubicBezTo>
                      <a:pt x="434" y="26"/>
                      <a:pt x="439" y="32"/>
                      <a:pt x="446" y="39"/>
                    </a:cubicBezTo>
                    <a:cubicBezTo>
                      <a:pt x="448" y="41"/>
                      <a:pt x="450" y="41"/>
                      <a:pt x="452" y="40"/>
                    </a:cubicBezTo>
                    <a:cubicBezTo>
                      <a:pt x="455" y="36"/>
                      <a:pt x="458" y="32"/>
                      <a:pt x="462" y="29"/>
                    </a:cubicBezTo>
                    <a:cubicBezTo>
                      <a:pt x="464" y="27"/>
                      <a:pt x="463" y="25"/>
                      <a:pt x="462" y="24"/>
                    </a:cubicBezTo>
                    <a:cubicBezTo>
                      <a:pt x="450" y="12"/>
                      <a:pt x="445" y="8"/>
                      <a:pt x="439" y="4"/>
                    </a:cubicBezTo>
                    <a:cubicBezTo>
                      <a:pt x="437" y="2"/>
                      <a:pt x="435" y="4"/>
                      <a:pt x="434" y="5"/>
                    </a:cubicBezTo>
                    <a:cubicBezTo>
                      <a:pt x="432" y="8"/>
                      <a:pt x="429" y="11"/>
                      <a:pt x="425" y="15"/>
                    </a:cubicBezTo>
                    <a:cubicBezTo>
                      <a:pt x="424" y="16"/>
                      <a:pt x="424" y="19"/>
                      <a:pt x="426" y="20"/>
                    </a:cubicBezTo>
                    <a:close/>
                    <a:moveTo>
                      <a:pt x="376" y="145"/>
                    </a:moveTo>
                    <a:cubicBezTo>
                      <a:pt x="380" y="142"/>
                      <a:pt x="386" y="138"/>
                      <a:pt x="393" y="133"/>
                    </a:cubicBezTo>
                    <a:cubicBezTo>
                      <a:pt x="393" y="64"/>
                      <a:pt x="393" y="64"/>
                      <a:pt x="393" y="64"/>
                    </a:cubicBezTo>
                    <a:cubicBezTo>
                      <a:pt x="387" y="64"/>
                      <a:pt x="381" y="64"/>
                      <a:pt x="375" y="64"/>
                    </a:cubicBezTo>
                    <a:cubicBezTo>
                      <a:pt x="373" y="64"/>
                      <a:pt x="372" y="62"/>
                      <a:pt x="372" y="60"/>
                    </a:cubicBezTo>
                    <a:cubicBezTo>
                      <a:pt x="372" y="55"/>
                      <a:pt x="372" y="50"/>
                      <a:pt x="372" y="45"/>
                    </a:cubicBezTo>
                    <a:cubicBezTo>
                      <a:pt x="372" y="43"/>
                      <a:pt x="373" y="42"/>
                      <a:pt x="375" y="42"/>
                    </a:cubicBezTo>
                    <a:cubicBezTo>
                      <a:pt x="393" y="42"/>
                      <a:pt x="393" y="42"/>
                      <a:pt x="393" y="42"/>
                    </a:cubicBezTo>
                    <a:cubicBezTo>
                      <a:pt x="393" y="27"/>
                      <a:pt x="393" y="20"/>
                      <a:pt x="393" y="5"/>
                    </a:cubicBezTo>
                    <a:cubicBezTo>
                      <a:pt x="393" y="3"/>
                      <a:pt x="394" y="1"/>
                      <a:pt x="396" y="1"/>
                    </a:cubicBezTo>
                    <a:cubicBezTo>
                      <a:pt x="401" y="1"/>
                      <a:pt x="406" y="1"/>
                      <a:pt x="411" y="1"/>
                    </a:cubicBezTo>
                    <a:cubicBezTo>
                      <a:pt x="414" y="1"/>
                      <a:pt x="415" y="3"/>
                      <a:pt x="415" y="5"/>
                    </a:cubicBezTo>
                    <a:cubicBezTo>
                      <a:pt x="415" y="42"/>
                      <a:pt x="415" y="42"/>
                      <a:pt x="415" y="42"/>
                    </a:cubicBezTo>
                    <a:cubicBezTo>
                      <a:pt x="431" y="42"/>
                      <a:pt x="447" y="42"/>
                      <a:pt x="463" y="42"/>
                    </a:cubicBezTo>
                    <a:cubicBezTo>
                      <a:pt x="465" y="42"/>
                      <a:pt x="466" y="43"/>
                      <a:pt x="467" y="45"/>
                    </a:cubicBezTo>
                    <a:cubicBezTo>
                      <a:pt x="467" y="50"/>
                      <a:pt x="467" y="55"/>
                      <a:pt x="467" y="60"/>
                    </a:cubicBezTo>
                    <a:cubicBezTo>
                      <a:pt x="466" y="63"/>
                      <a:pt x="465" y="64"/>
                      <a:pt x="463" y="64"/>
                    </a:cubicBezTo>
                    <a:cubicBezTo>
                      <a:pt x="415" y="64"/>
                      <a:pt x="415" y="64"/>
                      <a:pt x="415" y="64"/>
                    </a:cubicBezTo>
                    <a:cubicBezTo>
                      <a:pt x="415" y="114"/>
                      <a:pt x="415" y="114"/>
                      <a:pt x="415" y="114"/>
                    </a:cubicBezTo>
                    <a:cubicBezTo>
                      <a:pt x="426" y="104"/>
                      <a:pt x="437" y="91"/>
                      <a:pt x="444" y="78"/>
                    </a:cubicBezTo>
                    <a:cubicBezTo>
                      <a:pt x="444" y="78"/>
                      <a:pt x="446" y="75"/>
                      <a:pt x="449" y="77"/>
                    </a:cubicBezTo>
                    <a:cubicBezTo>
                      <a:pt x="453" y="80"/>
                      <a:pt x="458" y="81"/>
                      <a:pt x="462" y="84"/>
                    </a:cubicBezTo>
                    <a:cubicBezTo>
                      <a:pt x="464" y="85"/>
                      <a:pt x="464" y="87"/>
                      <a:pt x="463" y="89"/>
                    </a:cubicBezTo>
                    <a:cubicBezTo>
                      <a:pt x="452" y="108"/>
                      <a:pt x="435" y="125"/>
                      <a:pt x="420" y="139"/>
                    </a:cubicBezTo>
                    <a:cubicBezTo>
                      <a:pt x="419" y="139"/>
                      <a:pt x="416" y="142"/>
                      <a:pt x="416" y="142"/>
                    </a:cubicBezTo>
                    <a:cubicBezTo>
                      <a:pt x="414" y="144"/>
                      <a:pt x="415" y="148"/>
                      <a:pt x="418" y="148"/>
                    </a:cubicBezTo>
                    <a:cubicBezTo>
                      <a:pt x="449" y="148"/>
                      <a:pt x="449" y="148"/>
                      <a:pt x="449" y="148"/>
                    </a:cubicBezTo>
                    <a:cubicBezTo>
                      <a:pt x="451" y="148"/>
                      <a:pt x="452" y="150"/>
                      <a:pt x="452" y="152"/>
                    </a:cubicBezTo>
                    <a:cubicBezTo>
                      <a:pt x="452" y="157"/>
                      <a:pt x="452" y="162"/>
                      <a:pt x="452" y="167"/>
                    </a:cubicBezTo>
                    <a:cubicBezTo>
                      <a:pt x="452" y="169"/>
                      <a:pt x="451" y="170"/>
                      <a:pt x="449" y="170"/>
                    </a:cubicBezTo>
                    <a:cubicBezTo>
                      <a:pt x="402" y="170"/>
                      <a:pt x="402" y="170"/>
                      <a:pt x="402" y="170"/>
                    </a:cubicBezTo>
                    <a:cubicBezTo>
                      <a:pt x="397" y="170"/>
                      <a:pt x="392" y="166"/>
                      <a:pt x="392" y="160"/>
                    </a:cubicBezTo>
                    <a:cubicBezTo>
                      <a:pt x="390" y="161"/>
                      <a:pt x="388" y="163"/>
                      <a:pt x="387" y="164"/>
                    </a:cubicBezTo>
                    <a:cubicBezTo>
                      <a:pt x="385" y="165"/>
                      <a:pt x="383" y="164"/>
                      <a:pt x="382" y="162"/>
                    </a:cubicBezTo>
                    <a:cubicBezTo>
                      <a:pt x="379" y="158"/>
                      <a:pt x="377" y="154"/>
                      <a:pt x="375" y="149"/>
                    </a:cubicBezTo>
                    <a:cubicBezTo>
                      <a:pt x="374" y="148"/>
                      <a:pt x="374" y="146"/>
                      <a:pt x="376" y="145"/>
                    </a:cubicBezTo>
                    <a:close/>
                    <a:moveTo>
                      <a:pt x="190" y="18"/>
                    </a:moveTo>
                    <a:cubicBezTo>
                      <a:pt x="198" y="24"/>
                      <a:pt x="203" y="29"/>
                      <a:pt x="211" y="37"/>
                    </a:cubicBezTo>
                    <a:cubicBezTo>
                      <a:pt x="212" y="38"/>
                      <a:pt x="214" y="39"/>
                      <a:pt x="216" y="38"/>
                    </a:cubicBezTo>
                    <a:cubicBezTo>
                      <a:pt x="219" y="34"/>
                      <a:pt x="222" y="30"/>
                      <a:pt x="226" y="27"/>
                    </a:cubicBezTo>
                    <a:cubicBezTo>
                      <a:pt x="228" y="25"/>
                      <a:pt x="227" y="23"/>
                      <a:pt x="226" y="21"/>
                    </a:cubicBezTo>
                    <a:cubicBezTo>
                      <a:pt x="214" y="10"/>
                      <a:pt x="209" y="6"/>
                      <a:pt x="204" y="2"/>
                    </a:cubicBezTo>
                    <a:cubicBezTo>
                      <a:pt x="201" y="0"/>
                      <a:pt x="199" y="2"/>
                      <a:pt x="198" y="3"/>
                    </a:cubicBezTo>
                    <a:cubicBezTo>
                      <a:pt x="196" y="6"/>
                      <a:pt x="193" y="9"/>
                      <a:pt x="190" y="13"/>
                    </a:cubicBezTo>
                    <a:cubicBezTo>
                      <a:pt x="188" y="14"/>
                      <a:pt x="188" y="17"/>
                      <a:pt x="190" y="18"/>
                    </a:cubicBezTo>
                    <a:close/>
                    <a:moveTo>
                      <a:pt x="190" y="41"/>
                    </a:moveTo>
                    <a:cubicBezTo>
                      <a:pt x="214" y="41"/>
                      <a:pt x="214" y="41"/>
                      <a:pt x="214" y="41"/>
                    </a:cubicBezTo>
                    <a:cubicBezTo>
                      <a:pt x="220" y="41"/>
                      <a:pt x="224" y="46"/>
                      <a:pt x="224" y="51"/>
                    </a:cubicBezTo>
                    <a:cubicBezTo>
                      <a:pt x="224" y="79"/>
                      <a:pt x="224" y="116"/>
                      <a:pt x="224" y="144"/>
                    </a:cubicBezTo>
                    <a:cubicBezTo>
                      <a:pt x="224" y="146"/>
                      <a:pt x="226" y="148"/>
                      <a:pt x="228" y="148"/>
                    </a:cubicBezTo>
                    <a:cubicBezTo>
                      <a:pt x="233" y="148"/>
                      <a:pt x="238" y="148"/>
                      <a:pt x="244" y="148"/>
                    </a:cubicBezTo>
                    <a:cubicBezTo>
                      <a:pt x="246" y="148"/>
                      <a:pt x="247" y="149"/>
                      <a:pt x="247" y="151"/>
                    </a:cubicBezTo>
                    <a:cubicBezTo>
                      <a:pt x="247" y="157"/>
                      <a:pt x="247" y="162"/>
                      <a:pt x="247" y="167"/>
                    </a:cubicBezTo>
                    <a:cubicBezTo>
                      <a:pt x="247" y="169"/>
                      <a:pt x="246" y="170"/>
                      <a:pt x="244" y="170"/>
                    </a:cubicBezTo>
                    <a:cubicBezTo>
                      <a:pt x="212" y="170"/>
                      <a:pt x="212" y="170"/>
                      <a:pt x="212" y="170"/>
                    </a:cubicBezTo>
                    <a:cubicBezTo>
                      <a:pt x="206" y="170"/>
                      <a:pt x="202" y="166"/>
                      <a:pt x="202" y="160"/>
                    </a:cubicBezTo>
                    <a:cubicBezTo>
                      <a:pt x="202" y="132"/>
                      <a:pt x="202" y="96"/>
                      <a:pt x="202" y="67"/>
                    </a:cubicBezTo>
                    <a:cubicBezTo>
                      <a:pt x="202" y="65"/>
                      <a:pt x="200" y="64"/>
                      <a:pt x="198" y="64"/>
                    </a:cubicBezTo>
                    <a:cubicBezTo>
                      <a:pt x="190" y="64"/>
                      <a:pt x="190" y="64"/>
                      <a:pt x="190" y="64"/>
                    </a:cubicBezTo>
                    <a:cubicBezTo>
                      <a:pt x="188" y="64"/>
                      <a:pt x="186" y="63"/>
                      <a:pt x="186" y="60"/>
                    </a:cubicBezTo>
                    <a:cubicBezTo>
                      <a:pt x="186" y="55"/>
                      <a:pt x="186" y="50"/>
                      <a:pt x="186" y="45"/>
                    </a:cubicBezTo>
                    <a:cubicBezTo>
                      <a:pt x="186" y="43"/>
                      <a:pt x="187" y="41"/>
                      <a:pt x="190" y="41"/>
                    </a:cubicBezTo>
                    <a:close/>
                    <a:moveTo>
                      <a:pt x="234" y="42"/>
                    </a:moveTo>
                    <a:cubicBezTo>
                      <a:pt x="232" y="42"/>
                      <a:pt x="231" y="43"/>
                      <a:pt x="230" y="45"/>
                    </a:cubicBezTo>
                    <a:cubicBezTo>
                      <a:pt x="230" y="50"/>
                      <a:pt x="230" y="55"/>
                      <a:pt x="230" y="60"/>
                    </a:cubicBezTo>
                    <a:cubicBezTo>
                      <a:pt x="230" y="61"/>
                      <a:pt x="231" y="64"/>
                      <a:pt x="234" y="64"/>
                    </a:cubicBezTo>
                    <a:cubicBezTo>
                      <a:pt x="286" y="64"/>
                      <a:pt x="286" y="64"/>
                      <a:pt x="286" y="64"/>
                    </a:cubicBezTo>
                    <a:cubicBezTo>
                      <a:pt x="286" y="167"/>
                      <a:pt x="286" y="167"/>
                      <a:pt x="286" y="167"/>
                    </a:cubicBezTo>
                    <a:cubicBezTo>
                      <a:pt x="286" y="169"/>
                      <a:pt x="287" y="170"/>
                      <a:pt x="289" y="170"/>
                    </a:cubicBezTo>
                    <a:cubicBezTo>
                      <a:pt x="294" y="170"/>
                      <a:pt x="299" y="170"/>
                      <a:pt x="304" y="170"/>
                    </a:cubicBezTo>
                    <a:cubicBezTo>
                      <a:pt x="307" y="170"/>
                      <a:pt x="308" y="168"/>
                      <a:pt x="308" y="167"/>
                    </a:cubicBezTo>
                    <a:cubicBezTo>
                      <a:pt x="308" y="135"/>
                      <a:pt x="308" y="95"/>
                      <a:pt x="308" y="64"/>
                    </a:cubicBezTo>
                    <a:cubicBezTo>
                      <a:pt x="352" y="64"/>
                      <a:pt x="352" y="64"/>
                      <a:pt x="352" y="64"/>
                    </a:cubicBezTo>
                    <a:cubicBezTo>
                      <a:pt x="354" y="63"/>
                      <a:pt x="355" y="62"/>
                      <a:pt x="355" y="60"/>
                    </a:cubicBezTo>
                    <a:cubicBezTo>
                      <a:pt x="355" y="55"/>
                      <a:pt x="355" y="50"/>
                      <a:pt x="355" y="45"/>
                    </a:cubicBezTo>
                    <a:cubicBezTo>
                      <a:pt x="355" y="43"/>
                      <a:pt x="354" y="42"/>
                      <a:pt x="351" y="41"/>
                    </a:cubicBezTo>
                    <a:cubicBezTo>
                      <a:pt x="337" y="41"/>
                      <a:pt x="322" y="41"/>
                      <a:pt x="308" y="41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8" y="3"/>
                      <a:pt x="306" y="2"/>
                      <a:pt x="304" y="2"/>
                    </a:cubicBezTo>
                    <a:cubicBezTo>
                      <a:pt x="299" y="2"/>
                      <a:pt x="294" y="2"/>
                      <a:pt x="289" y="2"/>
                    </a:cubicBezTo>
                    <a:cubicBezTo>
                      <a:pt x="287" y="2"/>
                      <a:pt x="286" y="3"/>
                      <a:pt x="286" y="5"/>
                    </a:cubicBezTo>
                    <a:cubicBezTo>
                      <a:pt x="286" y="21"/>
                      <a:pt x="286" y="26"/>
                      <a:pt x="286" y="42"/>
                    </a:cubicBezTo>
                    <a:cubicBezTo>
                      <a:pt x="234" y="42"/>
                      <a:pt x="234" y="42"/>
                      <a:pt x="234" y="42"/>
                    </a:cubicBezTo>
                    <a:close/>
                    <a:moveTo>
                      <a:pt x="32" y="49"/>
                    </a:moveTo>
                    <a:cubicBezTo>
                      <a:pt x="32" y="64"/>
                      <a:pt x="32" y="80"/>
                      <a:pt x="32" y="95"/>
                    </a:cubicBezTo>
                    <a:cubicBezTo>
                      <a:pt x="32" y="97"/>
                      <a:pt x="30" y="99"/>
                      <a:pt x="29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1" y="98"/>
                      <a:pt x="10" y="96"/>
                      <a:pt x="10" y="95"/>
                    </a:cubicBezTo>
                    <a:cubicBezTo>
                      <a:pt x="10" y="80"/>
                      <a:pt x="10" y="65"/>
                      <a:pt x="10" y="49"/>
                    </a:cubicBezTo>
                    <a:cubicBezTo>
                      <a:pt x="10" y="47"/>
                      <a:pt x="11" y="46"/>
                      <a:pt x="13" y="46"/>
                    </a:cubicBezTo>
                    <a:cubicBezTo>
                      <a:pt x="18" y="46"/>
                      <a:pt x="23" y="46"/>
                      <a:pt x="29" y="46"/>
                    </a:cubicBezTo>
                    <a:cubicBezTo>
                      <a:pt x="31" y="46"/>
                      <a:pt x="32" y="47"/>
                      <a:pt x="32" y="49"/>
                    </a:cubicBezTo>
                    <a:close/>
                    <a:moveTo>
                      <a:pt x="74" y="45"/>
                    </a:moveTo>
                    <a:cubicBezTo>
                      <a:pt x="74" y="88"/>
                      <a:pt x="74" y="88"/>
                      <a:pt x="74" y="88"/>
                    </a:cubicBezTo>
                    <a:cubicBezTo>
                      <a:pt x="82" y="74"/>
                      <a:pt x="89" y="60"/>
                      <a:pt x="93" y="45"/>
                    </a:cubicBezTo>
                    <a:cubicBezTo>
                      <a:pt x="93" y="43"/>
                      <a:pt x="95" y="42"/>
                      <a:pt x="97" y="42"/>
                    </a:cubicBezTo>
                    <a:cubicBezTo>
                      <a:pt x="102" y="44"/>
                      <a:pt x="107" y="44"/>
                      <a:pt x="111" y="45"/>
                    </a:cubicBezTo>
                    <a:cubicBezTo>
                      <a:pt x="113" y="46"/>
                      <a:pt x="115" y="47"/>
                      <a:pt x="114" y="50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27" y="52"/>
                      <a:pt x="141" y="52"/>
                      <a:pt x="155" y="52"/>
                    </a:cubicBezTo>
                    <a:cubicBezTo>
                      <a:pt x="157" y="52"/>
                      <a:pt x="159" y="53"/>
                      <a:pt x="159" y="56"/>
                    </a:cubicBezTo>
                    <a:cubicBezTo>
                      <a:pt x="159" y="61"/>
                      <a:pt x="159" y="65"/>
                      <a:pt x="159" y="70"/>
                    </a:cubicBezTo>
                    <a:cubicBezTo>
                      <a:pt x="158" y="73"/>
                      <a:pt x="157" y="74"/>
                      <a:pt x="155" y="74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7" y="77"/>
                      <a:pt x="142" y="81"/>
                      <a:pt x="150" y="89"/>
                    </a:cubicBezTo>
                    <a:cubicBezTo>
                      <a:pt x="150" y="89"/>
                      <a:pt x="152" y="92"/>
                      <a:pt x="150" y="94"/>
                    </a:cubicBezTo>
                    <a:cubicBezTo>
                      <a:pt x="147" y="97"/>
                      <a:pt x="143" y="101"/>
                      <a:pt x="140" y="105"/>
                    </a:cubicBezTo>
                    <a:cubicBezTo>
                      <a:pt x="139" y="106"/>
                      <a:pt x="137" y="106"/>
                      <a:pt x="135" y="105"/>
                    </a:cubicBezTo>
                    <a:cubicBezTo>
                      <a:pt x="127" y="97"/>
                      <a:pt x="122" y="91"/>
                      <a:pt x="114" y="85"/>
                    </a:cubicBezTo>
                    <a:cubicBezTo>
                      <a:pt x="112" y="84"/>
                      <a:pt x="113" y="81"/>
                      <a:pt x="114" y="80"/>
                    </a:cubicBezTo>
                    <a:cubicBezTo>
                      <a:pt x="116" y="78"/>
                      <a:pt x="118" y="76"/>
                      <a:pt x="120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2" y="84"/>
                      <a:pt x="97" y="93"/>
                      <a:pt x="92" y="102"/>
                    </a:cubicBezTo>
                    <a:cubicBezTo>
                      <a:pt x="91" y="103"/>
                      <a:pt x="88" y="104"/>
                      <a:pt x="87" y="102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6"/>
                      <a:pt x="74" y="97"/>
                      <a:pt x="74" y="99"/>
                    </a:cubicBezTo>
                    <a:cubicBezTo>
                      <a:pt x="74" y="101"/>
                      <a:pt x="72" y="102"/>
                      <a:pt x="70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3" y="102"/>
                      <a:pt x="52" y="100"/>
                      <a:pt x="52" y="99"/>
                    </a:cubicBezTo>
                    <a:cubicBezTo>
                      <a:pt x="52" y="81"/>
                      <a:pt x="52" y="63"/>
                      <a:pt x="52" y="45"/>
                    </a:cubicBezTo>
                    <a:cubicBezTo>
                      <a:pt x="52" y="43"/>
                      <a:pt x="53" y="42"/>
                      <a:pt x="56" y="42"/>
                    </a:cubicBezTo>
                    <a:cubicBezTo>
                      <a:pt x="61" y="42"/>
                      <a:pt x="66" y="42"/>
                      <a:pt x="71" y="42"/>
                    </a:cubicBezTo>
                    <a:cubicBezTo>
                      <a:pt x="73" y="42"/>
                      <a:pt x="74" y="43"/>
                      <a:pt x="74" y="45"/>
                    </a:cubicBezTo>
                    <a:close/>
                    <a:moveTo>
                      <a:pt x="3" y="148"/>
                    </a:moveTo>
                    <a:cubicBezTo>
                      <a:pt x="10" y="148"/>
                      <a:pt x="10" y="148"/>
                      <a:pt x="10" y="148"/>
                    </a:cubicBezTo>
                    <a:cubicBezTo>
                      <a:pt x="10" y="135"/>
                      <a:pt x="10" y="123"/>
                      <a:pt x="10" y="111"/>
                    </a:cubicBezTo>
                    <a:cubicBezTo>
                      <a:pt x="10" y="109"/>
                      <a:pt x="11" y="107"/>
                      <a:pt x="13" y="107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93" y="107"/>
                      <a:pt x="93" y="107"/>
                      <a:pt x="93" y="107"/>
                    </a:cubicBezTo>
                    <a:cubicBezTo>
                      <a:pt x="115" y="107"/>
                      <a:pt x="115" y="107"/>
                      <a:pt x="115" y="107"/>
                    </a:cubicBezTo>
                    <a:cubicBezTo>
                      <a:pt x="136" y="107"/>
                      <a:pt x="136" y="107"/>
                      <a:pt x="136" y="107"/>
                    </a:cubicBezTo>
                    <a:cubicBezTo>
                      <a:pt x="153" y="107"/>
                      <a:pt x="153" y="107"/>
                      <a:pt x="153" y="107"/>
                    </a:cubicBezTo>
                    <a:cubicBezTo>
                      <a:pt x="154" y="107"/>
                      <a:pt x="154" y="107"/>
                      <a:pt x="155" y="107"/>
                    </a:cubicBezTo>
                    <a:cubicBezTo>
                      <a:pt x="157" y="107"/>
                      <a:pt x="158" y="109"/>
                      <a:pt x="158" y="110"/>
                    </a:cubicBezTo>
                    <a:cubicBezTo>
                      <a:pt x="158" y="148"/>
                      <a:pt x="158" y="148"/>
                      <a:pt x="158" y="148"/>
                    </a:cubicBezTo>
                    <a:cubicBezTo>
                      <a:pt x="161" y="148"/>
                      <a:pt x="163" y="148"/>
                      <a:pt x="166" y="148"/>
                    </a:cubicBezTo>
                    <a:cubicBezTo>
                      <a:pt x="168" y="148"/>
                      <a:pt x="170" y="149"/>
                      <a:pt x="170" y="151"/>
                    </a:cubicBezTo>
                    <a:cubicBezTo>
                      <a:pt x="170" y="156"/>
                      <a:pt x="170" y="161"/>
                      <a:pt x="170" y="167"/>
                    </a:cubicBezTo>
                    <a:cubicBezTo>
                      <a:pt x="170" y="169"/>
                      <a:pt x="168" y="170"/>
                      <a:pt x="166" y="170"/>
                    </a:cubicBezTo>
                    <a:cubicBezTo>
                      <a:pt x="3" y="170"/>
                      <a:pt x="3" y="170"/>
                      <a:pt x="3" y="170"/>
                    </a:cubicBezTo>
                    <a:cubicBezTo>
                      <a:pt x="1" y="170"/>
                      <a:pt x="0" y="168"/>
                      <a:pt x="0" y="167"/>
                    </a:cubicBezTo>
                    <a:cubicBezTo>
                      <a:pt x="0" y="162"/>
                      <a:pt x="0" y="156"/>
                      <a:pt x="0" y="151"/>
                    </a:cubicBezTo>
                    <a:cubicBezTo>
                      <a:pt x="0" y="150"/>
                      <a:pt x="1" y="148"/>
                      <a:pt x="3" y="148"/>
                    </a:cubicBezTo>
                    <a:close/>
                    <a:moveTo>
                      <a:pt x="36" y="148"/>
                    </a:moveTo>
                    <a:cubicBezTo>
                      <a:pt x="48" y="148"/>
                      <a:pt x="48" y="148"/>
                      <a:pt x="48" y="148"/>
                    </a:cubicBezTo>
                    <a:cubicBezTo>
                      <a:pt x="50" y="148"/>
                      <a:pt x="52" y="146"/>
                      <a:pt x="52" y="145"/>
                    </a:cubicBezTo>
                    <a:cubicBezTo>
                      <a:pt x="52" y="141"/>
                      <a:pt x="52" y="137"/>
                      <a:pt x="52" y="133"/>
                    </a:cubicBezTo>
                    <a:cubicBezTo>
                      <a:pt x="52" y="131"/>
                      <a:pt x="50" y="129"/>
                      <a:pt x="48" y="129"/>
                    </a:cubicBezTo>
                    <a:cubicBezTo>
                      <a:pt x="44" y="129"/>
                      <a:pt x="40" y="129"/>
                      <a:pt x="36" y="129"/>
                    </a:cubicBezTo>
                    <a:cubicBezTo>
                      <a:pt x="34" y="129"/>
                      <a:pt x="32" y="131"/>
                      <a:pt x="32" y="133"/>
                    </a:cubicBezTo>
                    <a:cubicBezTo>
                      <a:pt x="32" y="137"/>
                      <a:pt x="32" y="140"/>
                      <a:pt x="32" y="144"/>
                    </a:cubicBezTo>
                    <a:cubicBezTo>
                      <a:pt x="32" y="146"/>
                      <a:pt x="34" y="148"/>
                      <a:pt x="36" y="148"/>
                    </a:cubicBezTo>
                    <a:close/>
                    <a:moveTo>
                      <a:pt x="77" y="148"/>
                    </a:moveTo>
                    <a:cubicBezTo>
                      <a:pt x="90" y="148"/>
                      <a:pt x="90" y="148"/>
                      <a:pt x="90" y="148"/>
                    </a:cubicBezTo>
                    <a:cubicBezTo>
                      <a:pt x="92" y="148"/>
                      <a:pt x="93" y="146"/>
                      <a:pt x="93" y="145"/>
                    </a:cubicBezTo>
                    <a:cubicBezTo>
                      <a:pt x="93" y="141"/>
                      <a:pt x="93" y="137"/>
                      <a:pt x="93" y="133"/>
                    </a:cubicBezTo>
                    <a:cubicBezTo>
                      <a:pt x="93" y="131"/>
                      <a:pt x="92" y="129"/>
                      <a:pt x="90" y="129"/>
                    </a:cubicBezTo>
                    <a:cubicBezTo>
                      <a:pt x="86" y="129"/>
                      <a:pt x="81" y="129"/>
                      <a:pt x="77" y="129"/>
                    </a:cubicBezTo>
                    <a:cubicBezTo>
                      <a:pt x="75" y="129"/>
                      <a:pt x="74" y="131"/>
                      <a:pt x="74" y="133"/>
                    </a:cubicBezTo>
                    <a:cubicBezTo>
                      <a:pt x="74" y="137"/>
                      <a:pt x="74" y="141"/>
                      <a:pt x="74" y="144"/>
                    </a:cubicBezTo>
                    <a:cubicBezTo>
                      <a:pt x="74" y="146"/>
                      <a:pt x="75" y="148"/>
                      <a:pt x="77" y="148"/>
                    </a:cubicBezTo>
                    <a:close/>
                    <a:moveTo>
                      <a:pt x="119" y="148"/>
                    </a:moveTo>
                    <a:cubicBezTo>
                      <a:pt x="123" y="148"/>
                      <a:pt x="128" y="148"/>
                      <a:pt x="133" y="148"/>
                    </a:cubicBezTo>
                    <a:cubicBezTo>
                      <a:pt x="135" y="148"/>
                      <a:pt x="136" y="146"/>
                      <a:pt x="136" y="144"/>
                    </a:cubicBezTo>
                    <a:cubicBezTo>
                      <a:pt x="136" y="140"/>
                      <a:pt x="136" y="137"/>
                      <a:pt x="136" y="133"/>
                    </a:cubicBezTo>
                    <a:cubicBezTo>
                      <a:pt x="136" y="131"/>
                      <a:pt x="135" y="129"/>
                      <a:pt x="132" y="129"/>
                    </a:cubicBezTo>
                    <a:cubicBezTo>
                      <a:pt x="128" y="129"/>
                      <a:pt x="123" y="129"/>
                      <a:pt x="119" y="129"/>
                    </a:cubicBezTo>
                    <a:cubicBezTo>
                      <a:pt x="117" y="129"/>
                      <a:pt x="116" y="131"/>
                      <a:pt x="115" y="132"/>
                    </a:cubicBezTo>
                    <a:cubicBezTo>
                      <a:pt x="115" y="136"/>
                      <a:pt x="115" y="140"/>
                      <a:pt x="115" y="145"/>
                    </a:cubicBezTo>
                    <a:cubicBezTo>
                      <a:pt x="116" y="146"/>
                      <a:pt x="117" y="148"/>
                      <a:pt x="119" y="148"/>
                    </a:cubicBezTo>
                    <a:close/>
                  </a:path>
                </a:pathLst>
              </a:custGeom>
              <a:solidFill>
                <a:srgbClr val="00A7E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9">
                <a:hlinkClick r:id="rId3"/>
              </p:cNvPr>
              <p:cNvSpPr>
                <a:spLocks/>
              </p:cNvSpPr>
              <p:nvPr/>
            </p:nvSpPr>
            <p:spPr bwMode="auto">
              <a:xfrm>
                <a:off x="283940" y="328674"/>
                <a:ext cx="318960" cy="440470"/>
              </a:xfrm>
              <a:custGeom>
                <a:avLst/>
                <a:gdLst>
                  <a:gd name="T0" fmla="*/ 0 w 228"/>
                  <a:gd name="T1" fmla="*/ 306 h 316"/>
                  <a:gd name="T2" fmla="*/ 10 w 228"/>
                  <a:gd name="T3" fmla="*/ 315 h 316"/>
                  <a:gd name="T4" fmla="*/ 123 w 228"/>
                  <a:gd name="T5" fmla="*/ 315 h 316"/>
                  <a:gd name="T6" fmla="*/ 154 w 228"/>
                  <a:gd name="T7" fmla="*/ 312 h 316"/>
                  <a:gd name="T8" fmla="*/ 221 w 228"/>
                  <a:gd name="T9" fmla="*/ 204 h 316"/>
                  <a:gd name="T10" fmla="*/ 132 w 228"/>
                  <a:gd name="T11" fmla="*/ 116 h 316"/>
                  <a:gd name="T12" fmla="*/ 39 w 228"/>
                  <a:gd name="T13" fmla="*/ 117 h 316"/>
                  <a:gd name="T14" fmla="*/ 39 w 228"/>
                  <a:gd name="T15" fmla="*/ 44 h 316"/>
                  <a:gd name="T16" fmla="*/ 48 w 228"/>
                  <a:gd name="T17" fmla="*/ 36 h 316"/>
                  <a:gd name="T18" fmla="*/ 91 w 228"/>
                  <a:gd name="T19" fmla="*/ 36 h 316"/>
                  <a:gd name="T20" fmla="*/ 146 w 228"/>
                  <a:gd name="T21" fmla="*/ 98 h 316"/>
                  <a:gd name="T22" fmla="*/ 147 w 228"/>
                  <a:gd name="T23" fmla="*/ 108 h 316"/>
                  <a:gd name="T24" fmla="*/ 169 w 228"/>
                  <a:gd name="T25" fmla="*/ 116 h 316"/>
                  <a:gd name="T26" fmla="*/ 180 w 228"/>
                  <a:gd name="T27" fmla="*/ 108 h 316"/>
                  <a:gd name="T28" fmla="*/ 126 w 228"/>
                  <a:gd name="T29" fmla="*/ 3 h 316"/>
                  <a:gd name="T30" fmla="*/ 96 w 228"/>
                  <a:gd name="T31" fmla="*/ 0 h 316"/>
                  <a:gd name="T32" fmla="*/ 8 w 228"/>
                  <a:gd name="T33" fmla="*/ 0 h 316"/>
                  <a:gd name="T34" fmla="*/ 0 w 228"/>
                  <a:gd name="T35" fmla="*/ 9 h 316"/>
                  <a:gd name="T36" fmla="*/ 0 w 228"/>
                  <a:gd name="T37" fmla="*/ 144 h 316"/>
                  <a:gd name="T38" fmla="*/ 8 w 228"/>
                  <a:gd name="T39" fmla="*/ 152 h 316"/>
                  <a:gd name="T40" fmla="*/ 128 w 228"/>
                  <a:gd name="T41" fmla="*/ 152 h 316"/>
                  <a:gd name="T42" fmla="*/ 185 w 228"/>
                  <a:gd name="T43" fmla="*/ 200 h 316"/>
                  <a:gd name="T44" fmla="*/ 121 w 228"/>
                  <a:gd name="T45" fmla="*/ 280 h 316"/>
                  <a:gd name="T46" fmla="*/ 39 w 228"/>
                  <a:gd name="T47" fmla="*/ 280 h 316"/>
                  <a:gd name="T48" fmla="*/ 39 w 228"/>
                  <a:gd name="T49" fmla="*/ 168 h 316"/>
                  <a:gd name="T50" fmla="*/ 31 w 228"/>
                  <a:gd name="T51" fmla="*/ 159 h 316"/>
                  <a:gd name="T52" fmla="*/ 8 w 228"/>
                  <a:gd name="T53" fmla="*/ 159 h 316"/>
                  <a:gd name="T54" fmla="*/ 0 w 228"/>
                  <a:gd name="T55" fmla="*/ 168 h 316"/>
                  <a:gd name="T56" fmla="*/ 0 w 228"/>
                  <a:gd name="T57" fmla="*/ 30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8" h="316">
                    <a:moveTo>
                      <a:pt x="0" y="306"/>
                    </a:moveTo>
                    <a:cubicBezTo>
                      <a:pt x="0" y="313"/>
                      <a:pt x="4" y="315"/>
                      <a:pt x="10" y="315"/>
                    </a:cubicBezTo>
                    <a:cubicBezTo>
                      <a:pt x="48" y="315"/>
                      <a:pt x="86" y="315"/>
                      <a:pt x="123" y="315"/>
                    </a:cubicBezTo>
                    <a:cubicBezTo>
                      <a:pt x="134" y="315"/>
                      <a:pt x="143" y="316"/>
                      <a:pt x="154" y="312"/>
                    </a:cubicBezTo>
                    <a:cubicBezTo>
                      <a:pt x="195" y="300"/>
                      <a:pt x="228" y="252"/>
                      <a:pt x="221" y="204"/>
                    </a:cubicBezTo>
                    <a:cubicBezTo>
                      <a:pt x="216" y="158"/>
                      <a:pt x="180" y="116"/>
                      <a:pt x="132" y="116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40" y="92"/>
                      <a:pt x="39" y="68"/>
                      <a:pt x="39" y="44"/>
                    </a:cubicBezTo>
                    <a:cubicBezTo>
                      <a:pt x="40" y="40"/>
                      <a:pt x="43" y="36"/>
                      <a:pt x="48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128" y="36"/>
                      <a:pt x="150" y="62"/>
                      <a:pt x="146" y="98"/>
                    </a:cubicBezTo>
                    <a:cubicBezTo>
                      <a:pt x="145" y="102"/>
                      <a:pt x="143" y="106"/>
                      <a:pt x="147" y="108"/>
                    </a:cubicBezTo>
                    <a:cubicBezTo>
                      <a:pt x="150" y="109"/>
                      <a:pt x="166" y="115"/>
                      <a:pt x="169" y="116"/>
                    </a:cubicBezTo>
                    <a:cubicBezTo>
                      <a:pt x="175" y="119"/>
                      <a:pt x="178" y="117"/>
                      <a:pt x="180" y="108"/>
                    </a:cubicBezTo>
                    <a:cubicBezTo>
                      <a:pt x="193" y="66"/>
                      <a:pt x="169" y="17"/>
                      <a:pt x="126" y="3"/>
                    </a:cubicBezTo>
                    <a:cubicBezTo>
                      <a:pt x="114" y="0"/>
                      <a:pt x="107" y="0"/>
                      <a:pt x="96" y="0"/>
                    </a:cubicBezTo>
                    <a:cubicBezTo>
                      <a:pt x="67" y="0"/>
                      <a:pt x="42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4"/>
                      <a:pt x="0" y="99"/>
                      <a:pt x="0" y="144"/>
                    </a:cubicBezTo>
                    <a:cubicBezTo>
                      <a:pt x="0" y="146"/>
                      <a:pt x="2" y="151"/>
                      <a:pt x="8" y="152"/>
                    </a:cubicBezTo>
                    <a:cubicBezTo>
                      <a:pt x="48" y="152"/>
                      <a:pt x="89" y="152"/>
                      <a:pt x="128" y="152"/>
                    </a:cubicBezTo>
                    <a:cubicBezTo>
                      <a:pt x="157" y="152"/>
                      <a:pt x="178" y="172"/>
                      <a:pt x="185" y="200"/>
                    </a:cubicBezTo>
                    <a:cubicBezTo>
                      <a:pt x="195" y="244"/>
                      <a:pt x="164" y="280"/>
                      <a:pt x="121" y="280"/>
                    </a:cubicBezTo>
                    <a:cubicBezTo>
                      <a:pt x="94" y="281"/>
                      <a:pt x="66" y="280"/>
                      <a:pt x="39" y="280"/>
                    </a:cubicBezTo>
                    <a:cubicBezTo>
                      <a:pt x="39" y="246"/>
                      <a:pt x="39" y="201"/>
                      <a:pt x="39" y="168"/>
                    </a:cubicBezTo>
                    <a:cubicBezTo>
                      <a:pt x="39" y="162"/>
                      <a:pt x="35" y="159"/>
                      <a:pt x="31" y="159"/>
                    </a:cubicBezTo>
                    <a:cubicBezTo>
                      <a:pt x="8" y="159"/>
                      <a:pt x="8" y="159"/>
                      <a:pt x="8" y="159"/>
                    </a:cubicBezTo>
                    <a:cubicBezTo>
                      <a:pt x="4" y="159"/>
                      <a:pt x="0" y="163"/>
                      <a:pt x="0" y="168"/>
                    </a:cubicBezTo>
                    <a:cubicBezTo>
                      <a:pt x="0" y="210"/>
                      <a:pt x="0" y="264"/>
                      <a:pt x="0" y="306"/>
                    </a:cubicBezTo>
                    <a:close/>
                  </a:path>
                </a:pathLst>
              </a:custGeom>
              <a:solidFill>
                <a:srgbClr val="00A7E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矩形 5">
                <a:hlinkClick r:id="rId3"/>
              </p:cNvPr>
              <p:cNvSpPr/>
              <p:nvPr/>
            </p:nvSpPr>
            <p:spPr>
              <a:xfrm>
                <a:off x="563580" y="564688"/>
                <a:ext cx="9786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6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lanjihua.cn</a:t>
                </a:r>
                <a:endPara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537940" y="0"/>
              <a:ext cx="1157875" cy="133350"/>
            </a:xfrm>
            <a:prstGeom prst="rect">
              <a:avLst/>
            </a:prstGeom>
            <a:solidFill>
              <a:srgbClr val="15B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7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0.05046 L -3.33333E-6 3.7037E-6 " pathEditMode="relative" rAng="0" ptsTypes="AA">
                                      <p:cBhvr>
                                        <p:cTn id="15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7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0.05046 L -3.33333E-6 3.7037E-6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/>
      <p:bldP spid="64" grpId="1"/>
      <p:bldP spid="66" grpId="0"/>
      <p:bldP spid="12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03250" y="4618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目录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3250" y="1037411"/>
            <a:ext cx="122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Contents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10406" y="1006455"/>
            <a:ext cx="12925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913606" y="2466975"/>
            <a:ext cx="2413794" cy="1343025"/>
            <a:chOff x="913606" y="2466975"/>
            <a:chExt cx="2413794" cy="1343025"/>
          </a:xfrm>
        </p:grpSpPr>
        <p:sp>
          <p:nvSpPr>
            <p:cNvPr id="87" name="矩形 86"/>
            <p:cNvSpPr/>
            <p:nvPr/>
          </p:nvSpPr>
          <p:spPr>
            <a:xfrm>
              <a:off x="913606" y="2466975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455" y="2604710"/>
              <a:ext cx="762000" cy="762000"/>
            </a:xfrm>
            <a:prstGeom prst="rect">
              <a:avLst/>
            </a:prstGeom>
          </p:spPr>
        </p:pic>
        <p:sp>
          <p:nvSpPr>
            <p:cNvPr id="103" name="矩形 102"/>
            <p:cNvSpPr/>
            <p:nvPr/>
          </p:nvSpPr>
          <p:spPr>
            <a:xfrm>
              <a:off x="1053061" y="3425256"/>
              <a:ext cx="82688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标题一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2033165" y="2645618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/>
            <p:cNvSpPr txBox="1"/>
            <p:nvPr/>
          </p:nvSpPr>
          <p:spPr>
            <a:xfrm>
              <a:off x="2084478" y="2572139"/>
              <a:ext cx="8002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一子标题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二子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标题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三子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标题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四子标题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529806" y="2466974"/>
            <a:ext cx="2413794" cy="1343025"/>
            <a:chOff x="3529806" y="2466974"/>
            <a:chExt cx="2413794" cy="1343025"/>
          </a:xfrm>
        </p:grpSpPr>
        <p:sp>
          <p:nvSpPr>
            <p:cNvPr id="88" name="矩形 87"/>
            <p:cNvSpPr/>
            <p:nvPr/>
          </p:nvSpPr>
          <p:spPr>
            <a:xfrm>
              <a:off x="3529806" y="2466974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371" y="2604710"/>
              <a:ext cx="762000" cy="762000"/>
            </a:xfrm>
            <a:prstGeom prst="rect">
              <a:avLst/>
            </a:prstGeom>
          </p:spPr>
        </p:pic>
        <p:sp>
          <p:nvSpPr>
            <p:cNvPr id="106" name="矩形 105"/>
            <p:cNvSpPr/>
            <p:nvPr/>
          </p:nvSpPr>
          <p:spPr>
            <a:xfrm>
              <a:off x="3670864" y="3425256"/>
              <a:ext cx="82688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标题二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4652799" y="2651774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656678" y="2572139"/>
              <a:ext cx="8002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一子标题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二子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标题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三子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标题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四子标题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146006" y="2466973"/>
            <a:ext cx="2413794" cy="1343025"/>
            <a:chOff x="6146006" y="2466973"/>
            <a:chExt cx="2413794" cy="1343025"/>
          </a:xfrm>
        </p:grpSpPr>
        <p:sp>
          <p:nvSpPr>
            <p:cNvPr id="89" name="矩形 88"/>
            <p:cNvSpPr/>
            <p:nvPr/>
          </p:nvSpPr>
          <p:spPr>
            <a:xfrm>
              <a:off x="6146006" y="2466973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117" y="2604710"/>
              <a:ext cx="762000" cy="762000"/>
            </a:xfrm>
            <a:prstGeom prst="rect">
              <a:avLst/>
            </a:prstGeom>
          </p:spPr>
        </p:pic>
        <p:sp>
          <p:nvSpPr>
            <p:cNvPr id="109" name="矩形 108"/>
            <p:cNvSpPr/>
            <p:nvPr/>
          </p:nvSpPr>
          <p:spPr>
            <a:xfrm>
              <a:off x="6198819" y="3425256"/>
              <a:ext cx="101383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域名服务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7265603" y="2651774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/>
            <p:cNvSpPr txBox="1"/>
            <p:nvPr/>
          </p:nvSpPr>
          <p:spPr>
            <a:xfrm>
              <a:off x="7272497" y="2572139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域名注册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云解析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域名备案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8762206" y="2466973"/>
            <a:ext cx="2413794" cy="1343025"/>
            <a:chOff x="8762206" y="2466973"/>
            <a:chExt cx="2413794" cy="1343025"/>
          </a:xfrm>
        </p:grpSpPr>
        <p:sp>
          <p:nvSpPr>
            <p:cNvPr id="90" name="矩形 89"/>
            <p:cNvSpPr/>
            <p:nvPr/>
          </p:nvSpPr>
          <p:spPr>
            <a:xfrm>
              <a:off x="8762206" y="2466973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2604710"/>
              <a:ext cx="762000" cy="762000"/>
            </a:xfrm>
            <a:prstGeom prst="rect">
              <a:avLst/>
            </a:prstGeom>
          </p:spPr>
        </p:pic>
        <p:sp>
          <p:nvSpPr>
            <p:cNvPr id="112" name="矩形 111"/>
            <p:cNvSpPr/>
            <p:nvPr/>
          </p:nvSpPr>
          <p:spPr>
            <a:xfrm>
              <a:off x="8938911" y="3425255"/>
              <a:ext cx="64075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安全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9878790" y="2634770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9885684" y="2572139"/>
              <a:ext cx="12618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云安全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大禹分布式防御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天御业务防护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应用乐固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913606" y="3977461"/>
            <a:ext cx="2413794" cy="1343025"/>
            <a:chOff x="913606" y="3977461"/>
            <a:chExt cx="2413794" cy="1343025"/>
          </a:xfrm>
        </p:grpSpPr>
        <p:sp>
          <p:nvSpPr>
            <p:cNvPr id="91" name="矩形 90"/>
            <p:cNvSpPr/>
            <p:nvPr/>
          </p:nvSpPr>
          <p:spPr>
            <a:xfrm>
              <a:off x="913606" y="3977461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815" y="4179887"/>
              <a:ext cx="762000" cy="762000"/>
            </a:xfrm>
            <a:prstGeom prst="rect">
              <a:avLst/>
            </a:prstGeom>
          </p:spPr>
        </p:pic>
        <p:sp>
          <p:nvSpPr>
            <p:cNvPr id="115" name="矩形 114"/>
            <p:cNvSpPr/>
            <p:nvPr/>
          </p:nvSpPr>
          <p:spPr>
            <a:xfrm>
              <a:off x="1043017" y="4901995"/>
              <a:ext cx="82688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数据库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2023121" y="4122357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2074434" y="4048878"/>
              <a:ext cx="9845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云数据库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云存储</a:t>
              </a:r>
              <a:r>
                <a:rPr lang="en-US" altLang="zh-CN" sz="1200" dirty="0" err="1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MongoDB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云缓存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352557" y="3977460"/>
            <a:ext cx="2591043" cy="1343025"/>
            <a:chOff x="3352557" y="3977460"/>
            <a:chExt cx="2591043" cy="1343025"/>
          </a:xfrm>
        </p:grpSpPr>
        <p:grpSp>
          <p:nvGrpSpPr>
            <p:cNvPr id="130" name="组合 129"/>
            <p:cNvGrpSpPr/>
            <p:nvPr/>
          </p:nvGrpSpPr>
          <p:grpSpPr>
            <a:xfrm>
              <a:off x="3529806" y="3977460"/>
              <a:ext cx="2413794" cy="1343025"/>
              <a:chOff x="3529806" y="3977460"/>
              <a:chExt cx="2413794" cy="1343025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529806" y="3977460"/>
                <a:ext cx="2413794" cy="1343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" dist="127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7493" y="4152492"/>
                <a:ext cx="762000" cy="762000"/>
              </a:xfrm>
              <a:prstGeom prst="rect">
                <a:avLst/>
              </a:prstGeom>
            </p:spPr>
          </p:pic>
          <p:cxnSp>
            <p:nvCxnSpPr>
              <p:cNvPr id="119" name="直接连接符 118"/>
              <p:cNvCxnSpPr/>
              <p:nvPr/>
            </p:nvCxnSpPr>
            <p:spPr>
              <a:xfrm>
                <a:off x="4656247" y="4131880"/>
                <a:ext cx="0" cy="106193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/>
              <p:cNvSpPr txBox="1"/>
              <p:nvPr/>
            </p:nvSpPr>
            <p:spPr>
              <a:xfrm>
                <a:off x="4707560" y="4058401"/>
                <a:ext cx="1107996" cy="617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对象存储服务</a:t>
                </a:r>
                <a:endPara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CDN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3352557" y="4911518"/>
              <a:ext cx="147406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存储与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CDN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953058" y="3977459"/>
            <a:ext cx="2606742" cy="1343025"/>
            <a:chOff x="5953058" y="3977459"/>
            <a:chExt cx="2606742" cy="1343025"/>
          </a:xfrm>
        </p:grpSpPr>
        <p:grpSp>
          <p:nvGrpSpPr>
            <p:cNvPr id="131" name="组合 130"/>
            <p:cNvGrpSpPr/>
            <p:nvPr/>
          </p:nvGrpSpPr>
          <p:grpSpPr>
            <a:xfrm>
              <a:off x="6146006" y="3977459"/>
              <a:ext cx="2413794" cy="1343025"/>
              <a:chOff x="6146006" y="3977459"/>
              <a:chExt cx="2413794" cy="1343025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6146006" y="3977459"/>
                <a:ext cx="2413794" cy="1343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" dist="127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5567" y="4152492"/>
                <a:ext cx="762000" cy="762000"/>
              </a:xfrm>
              <a:prstGeom prst="rect">
                <a:avLst/>
              </a:prstGeom>
            </p:spPr>
          </p:pic>
          <p:cxnSp>
            <p:nvCxnSpPr>
              <p:cNvPr id="122" name="直接连接符 121"/>
              <p:cNvCxnSpPr/>
              <p:nvPr/>
            </p:nvCxnSpPr>
            <p:spPr>
              <a:xfrm>
                <a:off x="7256748" y="4113459"/>
                <a:ext cx="0" cy="106193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本框 122"/>
              <p:cNvSpPr txBox="1"/>
              <p:nvPr/>
            </p:nvSpPr>
            <p:spPr>
              <a:xfrm>
                <a:off x="7308061" y="4039980"/>
                <a:ext cx="80021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云服务器</a:t>
                </a:r>
                <a:endPara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负载均衡</a:t>
                </a:r>
                <a:endPara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私有网络</a:t>
                </a:r>
                <a:endPara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专线接入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5953058" y="4893097"/>
              <a:ext cx="147406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计算与网络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8573119" y="3977459"/>
            <a:ext cx="2602881" cy="1343025"/>
            <a:chOff x="8573119" y="3977459"/>
            <a:chExt cx="2602881" cy="1343025"/>
          </a:xfrm>
        </p:grpSpPr>
        <p:sp>
          <p:nvSpPr>
            <p:cNvPr id="94" name="矩形 93"/>
            <p:cNvSpPr/>
            <p:nvPr/>
          </p:nvSpPr>
          <p:spPr>
            <a:xfrm>
              <a:off x="8762206" y="3977459"/>
              <a:ext cx="2413794" cy="134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300" y="4127500"/>
              <a:ext cx="762000" cy="762000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8573119" y="4899773"/>
              <a:ext cx="147406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监控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>
            <a:xfrm>
              <a:off x="9876809" y="4120135"/>
              <a:ext cx="0" cy="10619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9928122" y="4046656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云监控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云拔测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蓝鲸平台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7884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400" y="464676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蓝计划</a:t>
            </a:r>
          </a:p>
          <a:p>
            <a:r>
              <a:rPr lang="zh-CN" altLang="en-US" dirty="0">
                <a:hlinkClick r:id="rId2"/>
              </a:rPr>
              <a:t>http://lanjihua.yanj.cn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 </a:t>
            </a:r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29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3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3250" y="46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公司介绍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250" y="1037411"/>
            <a:ext cx="210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Company Profile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0406" y="1006455"/>
            <a:ext cx="18930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3"/>
          <a:stretch/>
        </p:blipFill>
        <p:spPr>
          <a:xfrm>
            <a:off x="1878013" y="4149940"/>
            <a:ext cx="8362950" cy="175054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4282" r="86826" b="68880"/>
          <a:stretch/>
        </p:blipFill>
        <p:spPr>
          <a:xfrm>
            <a:off x="7374150" y="4451545"/>
            <a:ext cx="742950" cy="733425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1877695" y="2286466"/>
            <a:ext cx="8363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>
                <a:solidFill>
                  <a:srgbClr val="006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蓝计划</a:t>
            </a:r>
            <a:r>
              <a:rPr lang="en-US" altLang="zh-CN" sz="1600" dirty="0">
                <a:solidFill>
                  <a:srgbClr val="006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致力于为互联网行业提供演示服务，擅长融资、创业、招商、企业宣传类型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，有专业的互联网产品经理梳理演示思路，策划每一个细节。专业的设计师为你提供多种风格，追求极致演示，轻易不说完美。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95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6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3250" y="50034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我们的业务覆盖全球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250" y="1075955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Our business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10406" y="1044999"/>
            <a:ext cx="3105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11663" y="1939668"/>
            <a:ext cx="1537600" cy="1138774"/>
            <a:chOff x="666750" y="2813476"/>
            <a:chExt cx="1537600" cy="1138774"/>
          </a:xfrm>
        </p:grpSpPr>
        <p:sp>
          <p:nvSpPr>
            <p:cNvPr id="7" name="文本框 6"/>
            <p:cNvSpPr txBox="1"/>
            <p:nvPr/>
          </p:nvSpPr>
          <p:spPr>
            <a:xfrm>
              <a:off x="666750" y="2813476"/>
              <a:ext cx="15376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400+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4954" y="364447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请输入文字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73906" y="3570654"/>
              <a:ext cx="126444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010150" y="0"/>
            <a:ext cx="6858000" cy="6858000"/>
            <a:chOff x="5010150" y="0"/>
            <a:chExt cx="6858000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0150" y="0"/>
              <a:ext cx="6858000" cy="6858000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9910763" y="1777743"/>
              <a:ext cx="1577117" cy="715224"/>
            </a:xfrm>
            <a:prstGeom prst="roundRect">
              <a:avLst>
                <a:gd name="adj" fmla="val 1685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075652" y="1880532"/>
              <a:ext cx="14378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这里是一段文字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描述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这里是一段文字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描述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这里是一段文字</a:t>
              </a:r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描述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6450" y="3246001"/>
            <a:ext cx="1534394" cy="1138774"/>
            <a:chOff x="668353" y="4125514"/>
            <a:chExt cx="1534394" cy="1138774"/>
          </a:xfrm>
        </p:grpSpPr>
        <p:sp>
          <p:nvSpPr>
            <p:cNvPr id="14" name="文本框 13"/>
            <p:cNvSpPr txBox="1"/>
            <p:nvPr/>
          </p:nvSpPr>
          <p:spPr>
            <a:xfrm>
              <a:off x="668353" y="4125514"/>
              <a:ext cx="15343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20T+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64954" y="495651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请输入文字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73906" y="4882692"/>
              <a:ext cx="126444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806450" y="4552335"/>
            <a:ext cx="1264444" cy="1138774"/>
            <a:chOff x="773906" y="5338106"/>
            <a:chExt cx="1264444" cy="1138774"/>
          </a:xfrm>
        </p:grpSpPr>
        <p:sp>
          <p:nvSpPr>
            <p:cNvPr id="17" name="文本框 16"/>
            <p:cNvSpPr txBox="1"/>
            <p:nvPr/>
          </p:nvSpPr>
          <p:spPr>
            <a:xfrm>
              <a:off x="842512" y="5338106"/>
              <a:ext cx="11272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30%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4954" y="616910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请输入文字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773906" y="6095284"/>
              <a:ext cx="126444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3787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14517"/>
          <a:stretch/>
        </p:blipFill>
        <p:spPr>
          <a:xfrm>
            <a:off x="-29029" y="0"/>
            <a:ext cx="12230554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3250" y="46180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在云端继续你的业务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3250" y="1037411"/>
            <a:ext cx="861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不管你处于什么行业，腾讯云已定制多套解决方案，助你轻松跨入“互联网</a:t>
            </a:r>
            <a:r>
              <a:rPr lang="en-US" altLang="zh-CN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+”</a:t>
            </a:r>
            <a:r>
              <a:rPr lang="zh-CN" altLang="en-US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时代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10406" y="1006455"/>
            <a:ext cx="5576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62236" y="2152571"/>
            <a:ext cx="1507990" cy="1507990"/>
            <a:chOff x="1962236" y="2152571"/>
            <a:chExt cx="1507990" cy="1507990"/>
          </a:xfrm>
        </p:grpSpPr>
        <p:sp>
          <p:nvSpPr>
            <p:cNvPr id="16" name="圆角矩形 15"/>
            <p:cNvSpPr/>
            <p:nvPr/>
          </p:nvSpPr>
          <p:spPr>
            <a:xfrm>
              <a:off x="1962236" y="2152571"/>
              <a:ext cx="1507990" cy="1507990"/>
            </a:xfrm>
            <a:prstGeom prst="roundRect">
              <a:avLst>
                <a:gd name="adj" fmla="val 637"/>
              </a:avLst>
            </a:prstGeom>
            <a:solidFill>
              <a:schemeClr val="bg1">
                <a:alpha val="3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731" y="2334129"/>
              <a:ext cx="1143000" cy="1143000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5342950" y="2152571"/>
            <a:ext cx="1507990" cy="1507990"/>
            <a:chOff x="5342950" y="2152571"/>
            <a:chExt cx="1507990" cy="1507990"/>
          </a:xfrm>
        </p:grpSpPr>
        <p:sp>
          <p:nvSpPr>
            <p:cNvPr id="18" name="圆角矩形 17"/>
            <p:cNvSpPr/>
            <p:nvPr/>
          </p:nvSpPr>
          <p:spPr>
            <a:xfrm>
              <a:off x="5342950" y="2152571"/>
              <a:ext cx="1507990" cy="1507990"/>
            </a:xfrm>
            <a:prstGeom prst="roundRect">
              <a:avLst>
                <a:gd name="adj" fmla="val 637"/>
              </a:avLst>
            </a:prstGeom>
            <a:solidFill>
              <a:schemeClr val="bg1">
                <a:alpha val="3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588" y="2344075"/>
              <a:ext cx="1143000" cy="1143000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3652593" y="2152571"/>
            <a:ext cx="1507990" cy="1507990"/>
            <a:chOff x="3652593" y="2152571"/>
            <a:chExt cx="1507990" cy="1507990"/>
          </a:xfrm>
        </p:grpSpPr>
        <p:sp>
          <p:nvSpPr>
            <p:cNvPr id="17" name="圆角矩形 16"/>
            <p:cNvSpPr/>
            <p:nvPr/>
          </p:nvSpPr>
          <p:spPr>
            <a:xfrm>
              <a:off x="3652593" y="2152571"/>
              <a:ext cx="1507990" cy="1507990"/>
            </a:xfrm>
            <a:prstGeom prst="roundRect">
              <a:avLst>
                <a:gd name="adj" fmla="val 637"/>
              </a:avLst>
            </a:prstGeom>
            <a:solidFill>
              <a:schemeClr val="bg1">
                <a:alpha val="3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629" y="2235376"/>
              <a:ext cx="1340506" cy="1340506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8723663" y="2152571"/>
            <a:ext cx="1507990" cy="1507990"/>
            <a:chOff x="8723663" y="2152571"/>
            <a:chExt cx="1507990" cy="1507990"/>
          </a:xfrm>
        </p:grpSpPr>
        <p:sp>
          <p:nvSpPr>
            <p:cNvPr id="20" name="圆角矩形 19"/>
            <p:cNvSpPr/>
            <p:nvPr/>
          </p:nvSpPr>
          <p:spPr>
            <a:xfrm>
              <a:off x="8723663" y="2152571"/>
              <a:ext cx="1507990" cy="1507990"/>
            </a:xfrm>
            <a:prstGeom prst="roundRect">
              <a:avLst>
                <a:gd name="adj" fmla="val 637"/>
              </a:avLst>
            </a:prstGeom>
            <a:solidFill>
              <a:schemeClr val="bg1">
                <a:alpha val="3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2992" y="2344075"/>
              <a:ext cx="1143000" cy="1143000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7033307" y="2152571"/>
            <a:ext cx="1507990" cy="1507990"/>
            <a:chOff x="7033307" y="2152571"/>
            <a:chExt cx="1507990" cy="1507990"/>
          </a:xfrm>
        </p:grpSpPr>
        <p:sp>
          <p:nvSpPr>
            <p:cNvPr id="19" name="圆角矩形 18"/>
            <p:cNvSpPr/>
            <p:nvPr/>
          </p:nvSpPr>
          <p:spPr>
            <a:xfrm>
              <a:off x="7033307" y="2152571"/>
              <a:ext cx="1507990" cy="1507990"/>
            </a:xfrm>
            <a:prstGeom prst="roundRect">
              <a:avLst>
                <a:gd name="adj" fmla="val 637"/>
              </a:avLst>
            </a:prstGeom>
            <a:solidFill>
              <a:schemeClr val="bg1">
                <a:alpha val="3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048" y="2213321"/>
              <a:ext cx="1404508" cy="1404508"/>
            </a:xfrm>
            <a:prstGeom prst="rect">
              <a:avLst/>
            </a:prstGeom>
          </p:spPr>
        </p:pic>
      </p:grpSp>
      <p:pic>
        <p:nvPicPr>
          <p:cNvPr id="1026" name="Picture 2" descr="http://imgcache.qq.com/open_proj/proj_qcloud_v2/gateway/portal/css/img/home/solution/game/tit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68"/>
          <a:stretch/>
        </p:blipFill>
        <p:spPr bwMode="auto">
          <a:xfrm>
            <a:off x="3676913" y="4182415"/>
            <a:ext cx="412798" cy="51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962235" y="4799791"/>
            <a:ext cx="8269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腾讯云信心共享海量游戏运营经验，致力于打造高质量、全方位生态的游戏云服务平台。高可用，高性能的基础设施、丰富的游戏特色产品、大平台优质渠道资源、以及丰厚的专项扶持金，助力您的游戏业务腾飞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958545" y="4331701"/>
            <a:ext cx="1762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游戏解决方案</a:t>
            </a:r>
            <a:endParaRPr lang="zh-CN" altLang="en-US" sz="20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8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6" y="1061356"/>
            <a:ext cx="7715250" cy="5715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47964" y="1862470"/>
            <a:ext cx="2664365" cy="1552728"/>
          </a:xfrm>
          <a:custGeom>
            <a:avLst/>
            <a:gdLst>
              <a:gd name="connsiteX0" fmla="*/ 0 w 1702340"/>
              <a:gd name="connsiteY0" fmla="*/ 0 h 1322962"/>
              <a:gd name="connsiteX1" fmla="*/ 1702340 w 1702340"/>
              <a:gd name="connsiteY1" fmla="*/ 0 h 1322962"/>
              <a:gd name="connsiteX2" fmla="*/ 1702340 w 1702340"/>
              <a:gd name="connsiteY2" fmla="*/ 1322962 h 1322962"/>
              <a:gd name="connsiteX3" fmla="*/ 0 w 1702340"/>
              <a:gd name="connsiteY3" fmla="*/ 1322962 h 1322962"/>
              <a:gd name="connsiteX4" fmla="*/ 0 w 1702340"/>
              <a:gd name="connsiteY4" fmla="*/ 0 h 1322962"/>
              <a:gd name="connsiteX0" fmla="*/ 1050587 w 1702340"/>
              <a:gd name="connsiteY0" fmla="*/ 58366 h 1322962"/>
              <a:gd name="connsiteX1" fmla="*/ 1702340 w 1702340"/>
              <a:gd name="connsiteY1" fmla="*/ 0 h 1322962"/>
              <a:gd name="connsiteX2" fmla="*/ 1702340 w 1702340"/>
              <a:gd name="connsiteY2" fmla="*/ 1322962 h 1322962"/>
              <a:gd name="connsiteX3" fmla="*/ 0 w 1702340"/>
              <a:gd name="connsiteY3" fmla="*/ 1322962 h 1322962"/>
              <a:gd name="connsiteX4" fmla="*/ 1050587 w 1702340"/>
              <a:gd name="connsiteY4" fmla="*/ 58366 h 1322962"/>
              <a:gd name="connsiteX0" fmla="*/ 1050587 w 1702340"/>
              <a:gd name="connsiteY0" fmla="*/ 10741 h 1322962"/>
              <a:gd name="connsiteX1" fmla="*/ 1702340 w 1702340"/>
              <a:gd name="connsiteY1" fmla="*/ 0 h 1322962"/>
              <a:gd name="connsiteX2" fmla="*/ 1702340 w 1702340"/>
              <a:gd name="connsiteY2" fmla="*/ 1322962 h 1322962"/>
              <a:gd name="connsiteX3" fmla="*/ 0 w 1702340"/>
              <a:gd name="connsiteY3" fmla="*/ 1322962 h 1322962"/>
              <a:gd name="connsiteX4" fmla="*/ 1050587 w 1702340"/>
              <a:gd name="connsiteY4" fmla="*/ 10741 h 1322962"/>
              <a:gd name="connsiteX0" fmla="*/ 1567318 w 2219071"/>
              <a:gd name="connsiteY0" fmla="*/ 10741 h 1322962"/>
              <a:gd name="connsiteX1" fmla="*/ 2219071 w 2219071"/>
              <a:gd name="connsiteY1" fmla="*/ 0 h 1322962"/>
              <a:gd name="connsiteX2" fmla="*/ 2219071 w 2219071"/>
              <a:gd name="connsiteY2" fmla="*/ 1322962 h 1322962"/>
              <a:gd name="connsiteX3" fmla="*/ 0 w 2219071"/>
              <a:gd name="connsiteY3" fmla="*/ 946724 h 1322962"/>
              <a:gd name="connsiteX4" fmla="*/ 1567318 w 2219071"/>
              <a:gd name="connsiteY4" fmla="*/ 10741 h 1322962"/>
              <a:gd name="connsiteX0" fmla="*/ 1567318 w 2219071"/>
              <a:gd name="connsiteY0" fmla="*/ 10741 h 1563469"/>
              <a:gd name="connsiteX1" fmla="*/ 2219071 w 2219071"/>
              <a:gd name="connsiteY1" fmla="*/ 0 h 1563469"/>
              <a:gd name="connsiteX2" fmla="*/ 1040352 w 2219071"/>
              <a:gd name="connsiteY2" fmla="*/ 1563469 h 1563469"/>
              <a:gd name="connsiteX3" fmla="*/ 0 w 2219071"/>
              <a:gd name="connsiteY3" fmla="*/ 946724 h 1563469"/>
              <a:gd name="connsiteX4" fmla="*/ 1567318 w 2219071"/>
              <a:gd name="connsiteY4" fmla="*/ 10741 h 1563469"/>
              <a:gd name="connsiteX0" fmla="*/ 1583987 w 2235740"/>
              <a:gd name="connsiteY0" fmla="*/ 10741 h 1563469"/>
              <a:gd name="connsiteX1" fmla="*/ 2235740 w 2235740"/>
              <a:gd name="connsiteY1" fmla="*/ 0 h 1563469"/>
              <a:gd name="connsiteX2" fmla="*/ 1057021 w 2235740"/>
              <a:gd name="connsiteY2" fmla="*/ 1563469 h 1563469"/>
              <a:gd name="connsiteX3" fmla="*/ 0 w 2235740"/>
              <a:gd name="connsiteY3" fmla="*/ 930055 h 1563469"/>
              <a:gd name="connsiteX4" fmla="*/ 1583987 w 2235740"/>
              <a:gd name="connsiteY4" fmla="*/ 10741 h 1563469"/>
              <a:gd name="connsiteX0" fmla="*/ 1583987 w 2664365"/>
              <a:gd name="connsiteY0" fmla="*/ 0 h 1552728"/>
              <a:gd name="connsiteX1" fmla="*/ 2664365 w 2664365"/>
              <a:gd name="connsiteY1" fmla="*/ 598859 h 1552728"/>
              <a:gd name="connsiteX2" fmla="*/ 1057021 w 2664365"/>
              <a:gd name="connsiteY2" fmla="*/ 1552728 h 1552728"/>
              <a:gd name="connsiteX3" fmla="*/ 0 w 2664365"/>
              <a:gd name="connsiteY3" fmla="*/ 919314 h 1552728"/>
              <a:gd name="connsiteX4" fmla="*/ 1583987 w 2664365"/>
              <a:gd name="connsiteY4" fmla="*/ 0 h 15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4365" h="1552728">
                <a:moveTo>
                  <a:pt x="1583987" y="0"/>
                </a:moveTo>
                <a:lnTo>
                  <a:pt x="2664365" y="598859"/>
                </a:lnTo>
                <a:lnTo>
                  <a:pt x="1057021" y="1552728"/>
                </a:lnTo>
                <a:lnTo>
                  <a:pt x="0" y="919314"/>
                </a:lnTo>
                <a:lnTo>
                  <a:pt x="1583987" y="0"/>
                </a:lnTo>
                <a:close/>
              </a:path>
            </a:pathLst>
          </a:custGeom>
          <a:solidFill>
            <a:srgbClr val="FEBC10">
              <a:alpha val="20000"/>
            </a:srgbClr>
          </a:solidFill>
          <a:ln>
            <a:solidFill>
              <a:srgbClr val="FEB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6750" y="48098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服务器架构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750" y="1056593"/>
            <a:ext cx="210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Company Profile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73906" y="1025637"/>
            <a:ext cx="18930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13700" y="0"/>
            <a:ext cx="4178300" cy="6858000"/>
          </a:xfrm>
          <a:prstGeom prst="rect">
            <a:avLst/>
          </a:prstGeom>
          <a:solidFill>
            <a:srgbClr val="DDEE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56" y="2716406"/>
            <a:ext cx="5094594" cy="449479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147857" y="87669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MOBA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游戏解决方案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8258662" y="1347753"/>
            <a:ext cx="31633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147856" y="16118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核心需求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29885" y="2042769"/>
            <a:ext cx="34080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MOBA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实时竞技，客户端与服务器端频繁产生交互，对网络环境要求非常高。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地图走位，技能、装备、人物属性频繁发生变化，需要服务端进行大量计算。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MOBA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游戏通常是单点服务，单机可靠性和单机故障快速恢复的能力至关重要。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批量部署提升运维效率。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147856" y="4224511"/>
            <a:ext cx="33871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业界领先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BGP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网络：腾讯云多线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BGP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网络接入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家运营商，解决网络质量问题。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高性能云服务器：腾讯云服务器计算资源独享，确保游戏服务稳定地运营。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单机故障快速迁移能力：腾讯云乾坤系统在物理机器出现故障时快速迁移。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高效运维：自定义镜像及蓝鲸自动化运维系统，提高运维效率。</a:t>
            </a:r>
          </a:p>
        </p:txBody>
      </p:sp>
      <p:sp>
        <p:nvSpPr>
          <p:cNvPr id="20" name="矩形 19"/>
          <p:cNvSpPr/>
          <p:nvPr/>
        </p:nvSpPr>
        <p:spPr>
          <a:xfrm>
            <a:off x="8154068" y="370687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对应解决方案</a:t>
            </a:r>
          </a:p>
        </p:txBody>
      </p:sp>
      <p:sp>
        <p:nvSpPr>
          <p:cNvPr id="21" name="矩形 4"/>
          <p:cNvSpPr/>
          <p:nvPr/>
        </p:nvSpPr>
        <p:spPr>
          <a:xfrm>
            <a:off x="3628367" y="2684692"/>
            <a:ext cx="2664365" cy="1552728"/>
          </a:xfrm>
          <a:custGeom>
            <a:avLst/>
            <a:gdLst>
              <a:gd name="connsiteX0" fmla="*/ 0 w 1702340"/>
              <a:gd name="connsiteY0" fmla="*/ 0 h 1322962"/>
              <a:gd name="connsiteX1" fmla="*/ 1702340 w 1702340"/>
              <a:gd name="connsiteY1" fmla="*/ 0 h 1322962"/>
              <a:gd name="connsiteX2" fmla="*/ 1702340 w 1702340"/>
              <a:gd name="connsiteY2" fmla="*/ 1322962 h 1322962"/>
              <a:gd name="connsiteX3" fmla="*/ 0 w 1702340"/>
              <a:gd name="connsiteY3" fmla="*/ 1322962 h 1322962"/>
              <a:gd name="connsiteX4" fmla="*/ 0 w 1702340"/>
              <a:gd name="connsiteY4" fmla="*/ 0 h 1322962"/>
              <a:gd name="connsiteX0" fmla="*/ 1050587 w 1702340"/>
              <a:gd name="connsiteY0" fmla="*/ 58366 h 1322962"/>
              <a:gd name="connsiteX1" fmla="*/ 1702340 w 1702340"/>
              <a:gd name="connsiteY1" fmla="*/ 0 h 1322962"/>
              <a:gd name="connsiteX2" fmla="*/ 1702340 w 1702340"/>
              <a:gd name="connsiteY2" fmla="*/ 1322962 h 1322962"/>
              <a:gd name="connsiteX3" fmla="*/ 0 w 1702340"/>
              <a:gd name="connsiteY3" fmla="*/ 1322962 h 1322962"/>
              <a:gd name="connsiteX4" fmla="*/ 1050587 w 1702340"/>
              <a:gd name="connsiteY4" fmla="*/ 58366 h 1322962"/>
              <a:gd name="connsiteX0" fmla="*/ 1050587 w 1702340"/>
              <a:gd name="connsiteY0" fmla="*/ 10741 h 1322962"/>
              <a:gd name="connsiteX1" fmla="*/ 1702340 w 1702340"/>
              <a:gd name="connsiteY1" fmla="*/ 0 h 1322962"/>
              <a:gd name="connsiteX2" fmla="*/ 1702340 w 1702340"/>
              <a:gd name="connsiteY2" fmla="*/ 1322962 h 1322962"/>
              <a:gd name="connsiteX3" fmla="*/ 0 w 1702340"/>
              <a:gd name="connsiteY3" fmla="*/ 1322962 h 1322962"/>
              <a:gd name="connsiteX4" fmla="*/ 1050587 w 1702340"/>
              <a:gd name="connsiteY4" fmla="*/ 10741 h 1322962"/>
              <a:gd name="connsiteX0" fmla="*/ 1567318 w 2219071"/>
              <a:gd name="connsiteY0" fmla="*/ 10741 h 1322962"/>
              <a:gd name="connsiteX1" fmla="*/ 2219071 w 2219071"/>
              <a:gd name="connsiteY1" fmla="*/ 0 h 1322962"/>
              <a:gd name="connsiteX2" fmla="*/ 2219071 w 2219071"/>
              <a:gd name="connsiteY2" fmla="*/ 1322962 h 1322962"/>
              <a:gd name="connsiteX3" fmla="*/ 0 w 2219071"/>
              <a:gd name="connsiteY3" fmla="*/ 946724 h 1322962"/>
              <a:gd name="connsiteX4" fmla="*/ 1567318 w 2219071"/>
              <a:gd name="connsiteY4" fmla="*/ 10741 h 1322962"/>
              <a:gd name="connsiteX0" fmla="*/ 1567318 w 2219071"/>
              <a:gd name="connsiteY0" fmla="*/ 10741 h 1563469"/>
              <a:gd name="connsiteX1" fmla="*/ 2219071 w 2219071"/>
              <a:gd name="connsiteY1" fmla="*/ 0 h 1563469"/>
              <a:gd name="connsiteX2" fmla="*/ 1040352 w 2219071"/>
              <a:gd name="connsiteY2" fmla="*/ 1563469 h 1563469"/>
              <a:gd name="connsiteX3" fmla="*/ 0 w 2219071"/>
              <a:gd name="connsiteY3" fmla="*/ 946724 h 1563469"/>
              <a:gd name="connsiteX4" fmla="*/ 1567318 w 2219071"/>
              <a:gd name="connsiteY4" fmla="*/ 10741 h 1563469"/>
              <a:gd name="connsiteX0" fmla="*/ 1583987 w 2235740"/>
              <a:gd name="connsiteY0" fmla="*/ 10741 h 1563469"/>
              <a:gd name="connsiteX1" fmla="*/ 2235740 w 2235740"/>
              <a:gd name="connsiteY1" fmla="*/ 0 h 1563469"/>
              <a:gd name="connsiteX2" fmla="*/ 1057021 w 2235740"/>
              <a:gd name="connsiteY2" fmla="*/ 1563469 h 1563469"/>
              <a:gd name="connsiteX3" fmla="*/ 0 w 2235740"/>
              <a:gd name="connsiteY3" fmla="*/ 930055 h 1563469"/>
              <a:gd name="connsiteX4" fmla="*/ 1583987 w 2235740"/>
              <a:gd name="connsiteY4" fmla="*/ 10741 h 1563469"/>
              <a:gd name="connsiteX0" fmla="*/ 1583987 w 2664365"/>
              <a:gd name="connsiteY0" fmla="*/ 0 h 1552728"/>
              <a:gd name="connsiteX1" fmla="*/ 2664365 w 2664365"/>
              <a:gd name="connsiteY1" fmla="*/ 598859 h 1552728"/>
              <a:gd name="connsiteX2" fmla="*/ 1057021 w 2664365"/>
              <a:gd name="connsiteY2" fmla="*/ 1552728 h 1552728"/>
              <a:gd name="connsiteX3" fmla="*/ 0 w 2664365"/>
              <a:gd name="connsiteY3" fmla="*/ 919314 h 1552728"/>
              <a:gd name="connsiteX4" fmla="*/ 1583987 w 2664365"/>
              <a:gd name="connsiteY4" fmla="*/ 0 h 15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4365" h="1552728">
                <a:moveTo>
                  <a:pt x="1583987" y="0"/>
                </a:moveTo>
                <a:lnTo>
                  <a:pt x="2664365" y="598859"/>
                </a:lnTo>
                <a:lnTo>
                  <a:pt x="1057021" y="1552728"/>
                </a:lnTo>
                <a:lnTo>
                  <a:pt x="0" y="919314"/>
                </a:lnTo>
                <a:lnTo>
                  <a:pt x="1583987" y="0"/>
                </a:lnTo>
                <a:close/>
              </a:path>
            </a:pathLst>
          </a:custGeom>
          <a:solidFill>
            <a:srgbClr val="FEBC10">
              <a:alpha val="20000"/>
            </a:srgbClr>
          </a:solidFill>
          <a:ln>
            <a:solidFill>
              <a:srgbClr val="FEB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4"/>
          <p:cNvSpPr/>
          <p:nvPr/>
        </p:nvSpPr>
        <p:spPr>
          <a:xfrm>
            <a:off x="5027837" y="3501878"/>
            <a:ext cx="2664365" cy="1552728"/>
          </a:xfrm>
          <a:custGeom>
            <a:avLst/>
            <a:gdLst>
              <a:gd name="connsiteX0" fmla="*/ 0 w 1702340"/>
              <a:gd name="connsiteY0" fmla="*/ 0 h 1322962"/>
              <a:gd name="connsiteX1" fmla="*/ 1702340 w 1702340"/>
              <a:gd name="connsiteY1" fmla="*/ 0 h 1322962"/>
              <a:gd name="connsiteX2" fmla="*/ 1702340 w 1702340"/>
              <a:gd name="connsiteY2" fmla="*/ 1322962 h 1322962"/>
              <a:gd name="connsiteX3" fmla="*/ 0 w 1702340"/>
              <a:gd name="connsiteY3" fmla="*/ 1322962 h 1322962"/>
              <a:gd name="connsiteX4" fmla="*/ 0 w 1702340"/>
              <a:gd name="connsiteY4" fmla="*/ 0 h 1322962"/>
              <a:gd name="connsiteX0" fmla="*/ 1050587 w 1702340"/>
              <a:gd name="connsiteY0" fmla="*/ 58366 h 1322962"/>
              <a:gd name="connsiteX1" fmla="*/ 1702340 w 1702340"/>
              <a:gd name="connsiteY1" fmla="*/ 0 h 1322962"/>
              <a:gd name="connsiteX2" fmla="*/ 1702340 w 1702340"/>
              <a:gd name="connsiteY2" fmla="*/ 1322962 h 1322962"/>
              <a:gd name="connsiteX3" fmla="*/ 0 w 1702340"/>
              <a:gd name="connsiteY3" fmla="*/ 1322962 h 1322962"/>
              <a:gd name="connsiteX4" fmla="*/ 1050587 w 1702340"/>
              <a:gd name="connsiteY4" fmla="*/ 58366 h 1322962"/>
              <a:gd name="connsiteX0" fmla="*/ 1050587 w 1702340"/>
              <a:gd name="connsiteY0" fmla="*/ 10741 h 1322962"/>
              <a:gd name="connsiteX1" fmla="*/ 1702340 w 1702340"/>
              <a:gd name="connsiteY1" fmla="*/ 0 h 1322962"/>
              <a:gd name="connsiteX2" fmla="*/ 1702340 w 1702340"/>
              <a:gd name="connsiteY2" fmla="*/ 1322962 h 1322962"/>
              <a:gd name="connsiteX3" fmla="*/ 0 w 1702340"/>
              <a:gd name="connsiteY3" fmla="*/ 1322962 h 1322962"/>
              <a:gd name="connsiteX4" fmla="*/ 1050587 w 1702340"/>
              <a:gd name="connsiteY4" fmla="*/ 10741 h 1322962"/>
              <a:gd name="connsiteX0" fmla="*/ 1567318 w 2219071"/>
              <a:gd name="connsiteY0" fmla="*/ 10741 h 1322962"/>
              <a:gd name="connsiteX1" fmla="*/ 2219071 w 2219071"/>
              <a:gd name="connsiteY1" fmla="*/ 0 h 1322962"/>
              <a:gd name="connsiteX2" fmla="*/ 2219071 w 2219071"/>
              <a:gd name="connsiteY2" fmla="*/ 1322962 h 1322962"/>
              <a:gd name="connsiteX3" fmla="*/ 0 w 2219071"/>
              <a:gd name="connsiteY3" fmla="*/ 946724 h 1322962"/>
              <a:gd name="connsiteX4" fmla="*/ 1567318 w 2219071"/>
              <a:gd name="connsiteY4" fmla="*/ 10741 h 1322962"/>
              <a:gd name="connsiteX0" fmla="*/ 1567318 w 2219071"/>
              <a:gd name="connsiteY0" fmla="*/ 10741 h 1563469"/>
              <a:gd name="connsiteX1" fmla="*/ 2219071 w 2219071"/>
              <a:gd name="connsiteY1" fmla="*/ 0 h 1563469"/>
              <a:gd name="connsiteX2" fmla="*/ 1040352 w 2219071"/>
              <a:gd name="connsiteY2" fmla="*/ 1563469 h 1563469"/>
              <a:gd name="connsiteX3" fmla="*/ 0 w 2219071"/>
              <a:gd name="connsiteY3" fmla="*/ 946724 h 1563469"/>
              <a:gd name="connsiteX4" fmla="*/ 1567318 w 2219071"/>
              <a:gd name="connsiteY4" fmla="*/ 10741 h 1563469"/>
              <a:gd name="connsiteX0" fmla="*/ 1583987 w 2235740"/>
              <a:gd name="connsiteY0" fmla="*/ 10741 h 1563469"/>
              <a:gd name="connsiteX1" fmla="*/ 2235740 w 2235740"/>
              <a:gd name="connsiteY1" fmla="*/ 0 h 1563469"/>
              <a:gd name="connsiteX2" fmla="*/ 1057021 w 2235740"/>
              <a:gd name="connsiteY2" fmla="*/ 1563469 h 1563469"/>
              <a:gd name="connsiteX3" fmla="*/ 0 w 2235740"/>
              <a:gd name="connsiteY3" fmla="*/ 930055 h 1563469"/>
              <a:gd name="connsiteX4" fmla="*/ 1583987 w 2235740"/>
              <a:gd name="connsiteY4" fmla="*/ 10741 h 1563469"/>
              <a:gd name="connsiteX0" fmla="*/ 1583987 w 2664365"/>
              <a:gd name="connsiteY0" fmla="*/ 0 h 1552728"/>
              <a:gd name="connsiteX1" fmla="*/ 2664365 w 2664365"/>
              <a:gd name="connsiteY1" fmla="*/ 598859 h 1552728"/>
              <a:gd name="connsiteX2" fmla="*/ 1057021 w 2664365"/>
              <a:gd name="connsiteY2" fmla="*/ 1552728 h 1552728"/>
              <a:gd name="connsiteX3" fmla="*/ 0 w 2664365"/>
              <a:gd name="connsiteY3" fmla="*/ 919314 h 1552728"/>
              <a:gd name="connsiteX4" fmla="*/ 1583987 w 2664365"/>
              <a:gd name="connsiteY4" fmla="*/ 0 h 15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4365" h="1552728">
                <a:moveTo>
                  <a:pt x="1583987" y="0"/>
                </a:moveTo>
                <a:lnTo>
                  <a:pt x="2664365" y="598859"/>
                </a:lnTo>
                <a:lnTo>
                  <a:pt x="1057021" y="1552728"/>
                </a:lnTo>
                <a:lnTo>
                  <a:pt x="0" y="919314"/>
                </a:lnTo>
                <a:lnTo>
                  <a:pt x="1583987" y="0"/>
                </a:lnTo>
                <a:close/>
              </a:path>
            </a:pathLst>
          </a:custGeom>
          <a:solidFill>
            <a:srgbClr val="FEBC10">
              <a:alpha val="20000"/>
            </a:srgbClr>
          </a:solidFill>
          <a:ln>
            <a:solidFill>
              <a:srgbClr val="FEB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0" y="1047069"/>
            <a:ext cx="77152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repeatCount="3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repeatCount="3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4" grpId="0"/>
      <p:bldP spid="17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" y="0"/>
            <a:ext cx="12192000" cy="4330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3250" y="461804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游戏专属云产品，加速游戏上云进程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3250" y="103741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为游戏行业用户量身定制，满足各类业务场景需求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10406" y="1006455"/>
            <a:ext cx="55760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43180" y="2282084"/>
            <a:ext cx="2324100" cy="3188928"/>
            <a:chOff x="1043180" y="2282084"/>
            <a:chExt cx="2324100" cy="3188928"/>
          </a:xfrm>
        </p:grpSpPr>
        <p:sp>
          <p:nvSpPr>
            <p:cNvPr id="7" name="圆角矩形 6"/>
            <p:cNvSpPr/>
            <p:nvPr/>
          </p:nvSpPr>
          <p:spPr>
            <a:xfrm>
              <a:off x="1043180" y="2450419"/>
              <a:ext cx="2324100" cy="3020593"/>
            </a:xfrm>
            <a:prstGeom prst="roundRect">
              <a:avLst>
                <a:gd name="adj" fmla="val 825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046" y="2282084"/>
              <a:ext cx="780098" cy="78009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118677" y="3611726"/>
              <a:ext cx="218694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18677" y="2923076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云服务器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18677" y="3242394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为游戏用户量身定制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42096" y="2321638"/>
            <a:ext cx="2324100" cy="3149374"/>
            <a:chOff x="3642096" y="2321638"/>
            <a:chExt cx="2324100" cy="3149374"/>
          </a:xfrm>
        </p:grpSpPr>
        <p:sp>
          <p:nvSpPr>
            <p:cNvPr id="14" name="圆角矩形 13"/>
            <p:cNvSpPr/>
            <p:nvPr/>
          </p:nvSpPr>
          <p:spPr>
            <a:xfrm>
              <a:off x="3642096" y="2450419"/>
              <a:ext cx="2324100" cy="3020593"/>
            </a:xfrm>
            <a:prstGeom prst="roundRect">
              <a:avLst>
                <a:gd name="adj" fmla="val 825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21807" y="3611726"/>
              <a:ext cx="2186941" cy="1229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659" y="2321638"/>
              <a:ext cx="780098" cy="780098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3715380" y="2917070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云数据库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21807" y="3174944"/>
              <a:ext cx="1811522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性能卓越、安全可靠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41012" y="2282084"/>
            <a:ext cx="2324100" cy="3188928"/>
            <a:chOff x="6241012" y="2282084"/>
            <a:chExt cx="2324100" cy="3188928"/>
          </a:xfrm>
        </p:grpSpPr>
        <p:sp>
          <p:nvSpPr>
            <p:cNvPr id="17" name="圆角矩形 16"/>
            <p:cNvSpPr/>
            <p:nvPr/>
          </p:nvSpPr>
          <p:spPr>
            <a:xfrm>
              <a:off x="6241012" y="2450419"/>
              <a:ext cx="2324100" cy="3020593"/>
            </a:xfrm>
            <a:prstGeom prst="roundRect">
              <a:avLst>
                <a:gd name="adj" fmla="val 825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4071" y="2282084"/>
              <a:ext cx="780098" cy="780098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6313033" y="3613305"/>
              <a:ext cx="2186941" cy="14601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306606" y="2918649"/>
              <a:ext cx="1491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云存储</a:t>
              </a:r>
              <a:r>
                <a:rPr lang="en-US" altLang="zh-CN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313033" y="3176523"/>
              <a:ext cx="1811522" cy="381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更适合游戏使用场景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39928" y="2282084"/>
            <a:ext cx="2324100" cy="3188928"/>
            <a:chOff x="8839928" y="2282084"/>
            <a:chExt cx="2324100" cy="3188928"/>
          </a:xfrm>
        </p:grpSpPr>
        <p:sp>
          <p:nvSpPr>
            <p:cNvPr id="23" name="圆角矩形 22"/>
            <p:cNvSpPr/>
            <p:nvPr/>
          </p:nvSpPr>
          <p:spPr>
            <a:xfrm>
              <a:off x="8839928" y="2450419"/>
              <a:ext cx="2324100" cy="3020593"/>
            </a:xfrm>
            <a:prstGeom prst="roundRect">
              <a:avLst>
                <a:gd name="adj" fmla="val 825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327" y="2282084"/>
              <a:ext cx="780098" cy="78009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8906011" y="3611726"/>
              <a:ext cx="2186941" cy="1229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请输入你的描述文字在这里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请输入你的描述文字在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这里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899584" y="2917070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DDos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高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防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906011" y="3174944"/>
              <a:ext cx="1811522" cy="381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推广期的定海神针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751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2527300"/>
            <a:ext cx="12192000" cy="433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3250" y="46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认证流程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250" y="10374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前海梦工场走进腾讯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0406" y="1006455"/>
            <a:ext cx="1954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下箭头 9"/>
          <p:cNvSpPr/>
          <p:nvPr/>
        </p:nvSpPr>
        <p:spPr>
          <a:xfrm rot="16200000">
            <a:off x="3186633" y="2211248"/>
            <a:ext cx="87985" cy="599117"/>
          </a:xfrm>
          <a:prstGeom prst="downArrow">
            <a:avLst>
              <a:gd name="adj1" fmla="val 30093"/>
              <a:gd name="adj2" fmla="val 212632"/>
            </a:avLst>
          </a:prstGeom>
          <a:solidFill>
            <a:srgbClr val="00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09893" y="2077926"/>
            <a:ext cx="1855486" cy="865761"/>
            <a:chOff x="1327487" y="2996119"/>
            <a:chExt cx="1855486" cy="865761"/>
          </a:xfrm>
        </p:grpSpPr>
        <p:sp>
          <p:nvSpPr>
            <p:cNvPr id="6" name="矩形 5"/>
            <p:cNvSpPr/>
            <p:nvPr/>
          </p:nvSpPr>
          <p:spPr>
            <a:xfrm>
              <a:off x="1532076" y="2996119"/>
              <a:ext cx="1650897" cy="865761"/>
            </a:xfrm>
            <a:prstGeom prst="rect">
              <a:avLst/>
            </a:prstGeom>
            <a:noFill/>
            <a:ln w="25400">
              <a:solidFill>
                <a:srgbClr val="006E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7487" y="3244333"/>
              <a:ext cx="418704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6ECC"/>
                  </a:solidFill>
                </a:rPr>
                <a:t>01</a:t>
              </a:r>
              <a:endParaRPr lang="zh-CN" altLang="en-US" dirty="0">
                <a:solidFill>
                  <a:srgbClr val="006ECC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54230" y="3246991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73D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你的内容</a:t>
              </a:r>
              <a:endParaRPr lang="zh-CN" altLang="en-US" b="1" dirty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4" name="下箭头 13"/>
          <p:cNvSpPr/>
          <p:nvPr/>
        </p:nvSpPr>
        <p:spPr>
          <a:xfrm rot="16200000">
            <a:off x="5995141" y="2211248"/>
            <a:ext cx="87985" cy="599117"/>
          </a:xfrm>
          <a:prstGeom prst="downArrow">
            <a:avLst>
              <a:gd name="adj1" fmla="val 30093"/>
              <a:gd name="adj2" fmla="val 212632"/>
            </a:avLst>
          </a:prstGeom>
          <a:solidFill>
            <a:srgbClr val="00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610512" y="2077926"/>
            <a:ext cx="1855486" cy="865761"/>
            <a:chOff x="4097179" y="2999916"/>
            <a:chExt cx="1855486" cy="865761"/>
          </a:xfrm>
        </p:grpSpPr>
        <p:sp>
          <p:nvSpPr>
            <p:cNvPr id="12" name="矩形 11"/>
            <p:cNvSpPr/>
            <p:nvPr/>
          </p:nvSpPr>
          <p:spPr>
            <a:xfrm>
              <a:off x="4301768" y="2999916"/>
              <a:ext cx="1650897" cy="865761"/>
            </a:xfrm>
            <a:prstGeom prst="rect">
              <a:avLst/>
            </a:prstGeom>
            <a:noFill/>
            <a:ln w="25400">
              <a:solidFill>
                <a:srgbClr val="006E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97179" y="3248130"/>
              <a:ext cx="418704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6ECC"/>
                  </a:solidFill>
                </a:rPr>
                <a:t>02</a:t>
              </a:r>
              <a:endParaRPr lang="zh-CN" altLang="en-US" dirty="0">
                <a:solidFill>
                  <a:srgbClr val="006ECC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86391" y="3248130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73D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你的内容</a:t>
              </a:r>
              <a:endParaRPr lang="zh-CN" altLang="en-US" b="1" dirty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8" name="下箭头 17"/>
          <p:cNvSpPr/>
          <p:nvPr/>
        </p:nvSpPr>
        <p:spPr>
          <a:xfrm rot="16200000">
            <a:off x="8755008" y="2211248"/>
            <a:ext cx="87985" cy="599117"/>
          </a:xfrm>
          <a:prstGeom prst="downArrow">
            <a:avLst>
              <a:gd name="adj1" fmla="val 30093"/>
              <a:gd name="adj2" fmla="val 212632"/>
            </a:avLst>
          </a:prstGeom>
          <a:solidFill>
            <a:srgbClr val="00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411131" y="2077926"/>
            <a:ext cx="1855486" cy="865761"/>
            <a:chOff x="6866871" y="2996119"/>
            <a:chExt cx="1855486" cy="865761"/>
          </a:xfrm>
        </p:grpSpPr>
        <p:sp>
          <p:nvSpPr>
            <p:cNvPr id="16" name="矩形 15"/>
            <p:cNvSpPr/>
            <p:nvPr/>
          </p:nvSpPr>
          <p:spPr>
            <a:xfrm>
              <a:off x="7071460" y="2996119"/>
              <a:ext cx="1650897" cy="865761"/>
            </a:xfrm>
            <a:prstGeom prst="rect">
              <a:avLst/>
            </a:prstGeom>
            <a:noFill/>
            <a:ln w="25400">
              <a:solidFill>
                <a:srgbClr val="006E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66871" y="3244333"/>
              <a:ext cx="418704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6ECC"/>
                  </a:solidFill>
                </a:rPr>
                <a:t>03</a:t>
              </a:r>
              <a:endParaRPr lang="zh-CN" altLang="en-US" dirty="0">
                <a:solidFill>
                  <a:srgbClr val="006ECC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97840" y="3241158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73D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你的内容</a:t>
              </a:r>
              <a:endParaRPr lang="zh-CN" altLang="en-US" b="1" dirty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11750" y="2077926"/>
            <a:ext cx="1855486" cy="865761"/>
            <a:chOff x="9729344" y="2996119"/>
            <a:chExt cx="1855486" cy="865761"/>
          </a:xfrm>
        </p:grpSpPr>
        <p:sp>
          <p:nvSpPr>
            <p:cNvPr id="20" name="矩形 19"/>
            <p:cNvSpPr/>
            <p:nvPr/>
          </p:nvSpPr>
          <p:spPr>
            <a:xfrm>
              <a:off x="9933933" y="2996119"/>
              <a:ext cx="1650897" cy="865761"/>
            </a:xfrm>
            <a:prstGeom prst="rect">
              <a:avLst/>
            </a:prstGeom>
            <a:noFill/>
            <a:ln w="25400">
              <a:solidFill>
                <a:srgbClr val="006E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729344" y="3244333"/>
              <a:ext cx="418704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6ECC"/>
                  </a:solidFill>
                </a:rPr>
                <a:t>04</a:t>
              </a:r>
              <a:endParaRPr lang="zh-CN" altLang="en-US" dirty="0">
                <a:solidFill>
                  <a:srgbClr val="006ECC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60313" y="3247508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73D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你的内容</a:t>
              </a:r>
              <a:endParaRPr lang="zh-CN" altLang="en-US" b="1" dirty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020782" y="3066257"/>
            <a:ext cx="16333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34557" y="3066257"/>
            <a:ext cx="16333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63386" y="3066256"/>
            <a:ext cx="16032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484908" y="3066256"/>
            <a:ext cx="15823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9" name="下箭头 28"/>
          <p:cNvSpPr/>
          <p:nvPr/>
        </p:nvSpPr>
        <p:spPr>
          <a:xfrm rot="5400000" flipH="1">
            <a:off x="8762370" y="4696377"/>
            <a:ext cx="87985" cy="599117"/>
          </a:xfrm>
          <a:prstGeom prst="downArrow">
            <a:avLst>
              <a:gd name="adj1" fmla="val 30093"/>
              <a:gd name="adj2" fmla="val 212632"/>
            </a:avLst>
          </a:prstGeom>
          <a:solidFill>
            <a:srgbClr val="00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418493" y="4563055"/>
            <a:ext cx="1855486" cy="865761"/>
            <a:chOff x="6866871" y="2996119"/>
            <a:chExt cx="1855486" cy="865761"/>
          </a:xfrm>
        </p:grpSpPr>
        <p:sp>
          <p:nvSpPr>
            <p:cNvPr id="31" name="矩形 30"/>
            <p:cNvSpPr/>
            <p:nvPr/>
          </p:nvSpPr>
          <p:spPr>
            <a:xfrm>
              <a:off x="7071460" y="2996119"/>
              <a:ext cx="1650897" cy="865761"/>
            </a:xfrm>
            <a:prstGeom prst="rect">
              <a:avLst/>
            </a:prstGeom>
            <a:noFill/>
            <a:ln w="25400">
              <a:solidFill>
                <a:srgbClr val="006E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866871" y="3244333"/>
              <a:ext cx="418704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6ECC"/>
                  </a:solidFill>
                </a:rPr>
                <a:t>06</a:t>
              </a:r>
              <a:endParaRPr lang="zh-CN" altLang="en-US" dirty="0">
                <a:solidFill>
                  <a:srgbClr val="006ECC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297840" y="3241158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73D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你的内容</a:t>
              </a:r>
              <a:endParaRPr lang="zh-CN" altLang="en-US" b="1" dirty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219112" y="4563055"/>
            <a:ext cx="1855486" cy="865761"/>
            <a:chOff x="9729344" y="2996119"/>
            <a:chExt cx="1855486" cy="865761"/>
          </a:xfrm>
        </p:grpSpPr>
        <p:sp>
          <p:nvSpPr>
            <p:cNvPr id="38" name="矩形 37"/>
            <p:cNvSpPr/>
            <p:nvPr/>
          </p:nvSpPr>
          <p:spPr>
            <a:xfrm>
              <a:off x="9933933" y="2996119"/>
              <a:ext cx="1650897" cy="865761"/>
            </a:xfrm>
            <a:prstGeom prst="rect">
              <a:avLst/>
            </a:prstGeom>
            <a:noFill/>
            <a:ln w="25400">
              <a:solidFill>
                <a:srgbClr val="006E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729344" y="3244333"/>
              <a:ext cx="418704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6ECC"/>
                  </a:solidFill>
                </a:rPr>
                <a:t>05</a:t>
              </a:r>
              <a:endParaRPr lang="zh-CN" altLang="en-US" dirty="0">
                <a:solidFill>
                  <a:srgbClr val="006ECC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160313" y="3247508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73D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你的内容</a:t>
              </a:r>
              <a:endParaRPr lang="zh-CN" altLang="en-US" b="1" dirty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6670748" y="5551385"/>
            <a:ext cx="16032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492270" y="5551385"/>
            <a:ext cx="15823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10184454" y="3619787"/>
            <a:ext cx="87985" cy="599117"/>
          </a:xfrm>
          <a:prstGeom prst="downArrow">
            <a:avLst>
              <a:gd name="adj1" fmla="val 30093"/>
              <a:gd name="adj2" fmla="val 212632"/>
            </a:avLst>
          </a:prstGeom>
          <a:solidFill>
            <a:srgbClr val="00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5400000" flipH="1">
            <a:off x="5964893" y="4696377"/>
            <a:ext cx="87985" cy="599117"/>
          </a:xfrm>
          <a:prstGeom prst="downArrow">
            <a:avLst>
              <a:gd name="adj1" fmla="val 30093"/>
              <a:gd name="adj2" fmla="val 212632"/>
            </a:avLst>
          </a:prstGeom>
          <a:solidFill>
            <a:srgbClr val="006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3621016" y="4563055"/>
            <a:ext cx="1855486" cy="865761"/>
            <a:chOff x="6866871" y="2996119"/>
            <a:chExt cx="1855486" cy="865761"/>
          </a:xfrm>
        </p:grpSpPr>
        <p:sp>
          <p:nvSpPr>
            <p:cNvPr id="46" name="矩形 45"/>
            <p:cNvSpPr/>
            <p:nvPr/>
          </p:nvSpPr>
          <p:spPr>
            <a:xfrm>
              <a:off x="7071460" y="2996119"/>
              <a:ext cx="1650897" cy="865761"/>
            </a:xfrm>
            <a:prstGeom prst="rect">
              <a:avLst/>
            </a:prstGeom>
            <a:noFill/>
            <a:ln w="25400">
              <a:solidFill>
                <a:srgbClr val="006E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866871" y="3244333"/>
              <a:ext cx="418704" cy="369332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6ECC"/>
                  </a:solidFill>
                </a:rPr>
                <a:t>07</a:t>
              </a:r>
              <a:endParaRPr lang="zh-CN" altLang="en-US" dirty="0">
                <a:solidFill>
                  <a:srgbClr val="006ECC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97840" y="3241158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73D2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你的内容</a:t>
              </a:r>
              <a:endParaRPr lang="zh-CN" altLang="en-US" b="1" dirty="0">
                <a:solidFill>
                  <a:srgbClr val="0073D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3873271" y="5551385"/>
            <a:ext cx="16032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请输入你的描述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文字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3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 animBg="1"/>
      <p:bldP spid="28" grpId="0"/>
      <p:bldP spid="32" grpId="0"/>
      <p:bldP spid="33" grpId="0"/>
      <p:bldP spid="34" grpId="0"/>
      <p:bldP spid="29" grpId="0" animBg="1"/>
      <p:bldP spid="41" grpId="0"/>
      <p:bldP spid="42" grpId="0"/>
      <p:bldP spid="43" grpId="0" animBg="1"/>
      <p:bldP spid="44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2527300"/>
            <a:ext cx="12192000" cy="4330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678"/>
          <a:stretch/>
        </p:blipFill>
        <p:spPr>
          <a:xfrm>
            <a:off x="0" y="0"/>
            <a:ext cx="12192000" cy="37338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381527" y="3030439"/>
            <a:ext cx="1355922" cy="1355922"/>
            <a:chOff x="5234561" y="2932038"/>
            <a:chExt cx="1722877" cy="1722877"/>
          </a:xfrm>
        </p:grpSpPr>
        <p:sp>
          <p:nvSpPr>
            <p:cNvPr id="4" name="椭圆 3"/>
            <p:cNvSpPr/>
            <p:nvPr/>
          </p:nvSpPr>
          <p:spPr>
            <a:xfrm>
              <a:off x="5234561" y="2932038"/>
              <a:ext cx="1722877" cy="1722877"/>
            </a:xfrm>
            <a:prstGeom prst="ellipse">
              <a:avLst/>
            </a:prstGeom>
            <a:solidFill>
              <a:srgbClr val="006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617202" y="3292983"/>
              <a:ext cx="954675" cy="998799"/>
              <a:chOff x="9986202" y="2744416"/>
              <a:chExt cx="554797" cy="580439"/>
            </a:xfrm>
          </p:grpSpPr>
          <p:sp>
            <p:nvSpPr>
              <p:cNvPr id="6" name="矩形 5"/>
              <p:cNvSpPr/>
              <p:nvPr/>
            </p:nvSpPr>
            <p:spPr>
              <a:xfrm rot="18916072">
                <a:off x="10159801" y="2744416"/>
                <a:ext cx="211718" cy="5804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 rot="18931703">
                <a:off x="10118443" y="2896900"/>
                <a:ext cx="288618" cy="265475"/>
              </a:xfrm>
              <a:prstGeom prst="rect">
                <a:avLst/>
              </a:prstGeom>
              <a:solidFill>
                <a:srgbClr val="006E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9986202" y="2750985"/>
                <a:ext cx="554797" cy="564327"/>
              </a:xfrm>
              <a:custGeom>
                <a:avLst/>
                <a:gdLst>
                  <a:gd name="connsiteX0" fmla="*/ 0 w 606425"/>
                  <a:gd name="connsiteY0" fmla="*/ 593725 h 593725"/>
                  <a:gd name="connsiteX1" fmla="*/ 0 w 606425"/>
                  <a:gd name="connsiteY1" fmla="*/ 593725 h 593725"/>
                  <a:gd name="connsiteX2" fmla="*/ 85725 w 606425"/>
                  <a:gd name="connsiteY2" fmla="*/ 377825 h 593725"/>
                  <a:gd name="connsiteX3" fmla="*/ 476250 w 606425"/>
                  <a:gd name="connsiteY3" fmla="*/ 0 h 593725"/>
                  <a:gd name="connsiteX4" fmla="*/ 606425 w 606425"/>
                  <a:gd name="connsiteY4" fmla="*/ 127000 h 593725"/>
                  <a:gd name="connsiteX5" fmla="*/ 234950 w 606425"/>
                  <a:gd name="connsiteY5" fmla="*/ 511175 h 593725"/>
                  <a:gd name="connsiteX6" fmla="*/ 0 w 606425"/>
                  <a:gd name="connsiteY6" fmla="*/ 593725 h 593725"/>
                  <a:gd name="connsiteX0" fmla="*/ 0 w 606425"/>
                  <a:gd name="connsiteY0" fmla="*/ 568325 h 568325"/>
                  <a:gd name="connsiteX1" fmla="*/ 0 w 606425"/>
                  <a:gd name="connsiteY1" fmla="*/ 568325 h 568325"/>
                  <a:gd name="connsiteX2" fmla="*/ 85725 w 606425"/>
                  <a:gd name="connsiteY2" fmla="*/ 352425 h 568325"/>
                  <a:gd name="connsiteX3" fmla="*/ 438150 w 606425"/>
                  <a:gd name="connsiteY3" fmla="*/ 0 h 568325"/>
                  <a:gd name="connsiteX4" fmla="*/ 606425 w 606425"/>
                  <a:gd name="connsiteY4" fmla="*/ 101600 h 568325"/>
                  <a:gd name="connsiteX5" fmla="*/ 234950 w 606425"/>
                  <a:gd name="connsiteY5" fmla="*/ 485775 h 568325"/>
                  <a:gd name="connsiteX6" fmla="*/ 0 w 606425"/>
                  <a:gd name="connsiteY6" fmla="*/ 568325 h 568325"/>
                  <a:gd name="connsiteX0" fmla="*/ 0 w 584200"/>
                  <a:gd name="connsiteY0" fmla="*/ 568325 h 568325"/>
                  <a:gd name="connsiteX1" fmla="*/ 0 w 584200"/>
                  <a:gd name="connsiteY1" fmla="*/ 568325 h 568325"/>
                  <a:gd name="connsiteX2" fmla="*/ 85725 w 584200"/>
                  <a:gd name="connsiteY2" fmla="*/ 352425 h 568325"/>
                  <a:gd name="connsiteX3" fmla="*/ 438150 w 584200"/>
                  <a:gd name="connsiteY3" fmla="*/ 0 h 568325"/>
                  <a:gd name="connsiteX4" fmla="*/ 584200 w 584200"/>
                  <a:gd name="connsiteY4" fmla="*/ 130175 h 568325"/>
                  <a:gd name="connsiteX5" fmla="*/ 234950 w 584200"/>
                  <a:gd name="connsiteY5" fmla="*/ 485775 h 568325"/>
                  <a:gd name="connsiteX6" fmla="*/ 0 w 584200"/>
                  <a:gd name="connsiteY6" fmla="*/ 568325 h 568325"/>
                  <a:gd name="connsiteX0" fmla="*/ 0 w 584200"/>
                  <a:gd name="connsiteY0" fmla="*/ 568325 h 568325"/>
                  <a:gd name="connsiteX1" fmla="*/ 0 w 584200"/>
                  <a:gd name="connsiteY1" fmla="*/ 568325 h 568325"/>
                  <a:gd name="connsiteX2" fmla="*/ 76200 w 584200"/>
                  <a:gd name="connsiteY2" fmla="*/ 342900 h 568325"/>
                  <a:gd name="connsiteX3" fmla="*/ 438150 w 584200"/>
                  <a:gd name="connsiteY3" fmla="*/ 0 h 568325"/>
                  <a:gd name="connsiteX4" fmla="*/ 584200 w 584200"/>
                  <a:gd name="connsiteY4" fmla="*/ 130175 h 568325"/>
                  <a:gd name="connsiteX5" fmla="*/ 234950 w 584200"/>
                  <a:gd name="connsiteY5" fmla="*/ 485775 h 568325"/>
                  <a:gd name="connsiteX6" fmla="*/ 0 w 584200"/>
                  <a:gd name="connsiteY6" fmla="*/ 568325 h 568325"/>
                  <a:gd name="connsiteX0" fmla="*/ 0 w 584200"/>
                  <a:gd name="connsiteY0" fmla="*/ 568325 h 568325"/>
                  <a:gd name="connsiteX1" fmla="*/ 0 w 584200"/>
                  <a:gd name="connsiteY1" fmla="*/ 568325 h 568325"/>
                  <a:gd name="connsiteX2" fmla="*/ 76200 w 584200"/>
                  <a:gd name="connsiteY2" fmla="*/ 342900 h 568325"/>
                  <a:gd name="connsiteX3" fmla="*/ 438150 w 584200"/>
                  <a:gd name="connsiteY3" fmla="*/ 0 h 568325"/>
                  <a:gd name="connsiteX4" fmla="*/ 584200 w 584200"/>
                  <a:gd name="connsiteY4" fmla="*/ 130175 h 568325"/>
                  <a:gd name="connsiteX5" fmla="*/ 234950 w 584200"/>
                  <a:gd name="connsiteY5" fmla="*/ 498475 h 568325"/>
                  <a:gd name="connsiteX6" fmla="*/ 0 w 584200"/>
                  <a:gd name="connsiteY6" fmla="*/ 568325 h 568325"/>
                  <a:gd name="connsiteX0" fmla="*/ 0 w 593725"/>
                  <a:gd name="connsiteY0" fmla="*/ 568325 h 568325"/>
                  <a:gd name="connsiteX1" fmla="*/ 0 w 593725"/>
                  <a:gd name="connsiteY1" fmla="*/ 568325 h 568325"/>
                  <a:gd name="connsiteX2" fmla="*/ 76200 w 593725"/>
                  <a:gd name="connsiteY2" fmla="*/ 342900 h 568325"/>
                  <a:gd name="connsiteX3" fmla="*/ 438150 w 593725"/>
                  <a:gd name="connsiteY3" fmla="*/ 0 h 568325"/>
                  <a:gd name="connsiteX4" fmla="*/ 593725 w 593725"/>
                  <a:gd name="connsiteY4" fmla="*/ 123825 h 568325"/>
                  <a:gd name="connsiteX5" fmla="*/ 234950 w 593725"/>
                  <a:gd name="connsiteY5" fmla="*/ 498475 h 568325"/>
                  <a:gd name="connsiteX6" fmla="*/ 0 w 593725"/>
                  <a:gd name="connsiteY6" fmla="*/ 568325 h 568325"/>
                  <a:gd name="connsiteX0" fmla="*/ 0 w 593725"/>
                  <a:gd name="connsiteY0" fmla="*/ 587375 h 587375"/>
                  <a:gd name="connsiteX1" fmla="*/ 0 w 593725"/>
                  <a:gd name="connsiteY1" fmla="*/ 587375 h 587375"/>
                  <a:gd name="connsiteX2" fmla="*/ 76200 w 593725"/>
                  <a:gd name="connsiteY2" fmla="*/ 361950 h 587375"/>
                  <a:gd name="connsiteX3" fmla="*/ 460375 w 593725"/>
                  <a:gd name="connsiteY3" fmla="*/ 0 h 587375"/>
                  <a:gd name="connsiteX4" fmla="*/ 593725 w 593725"/>
                  <a:gd name="connsiteY4" fmla="*/ 142875 h 587375"/>
                  <a:gd name="connsiteX5" fmla="*/ 234950 w 593725"/>
                  <a:gd name="connsiteY5" fmla="*/ 517525 h 587375"/>
                  <a:gd name="connsiteX6" fmla="*/ 0 w 593725"/>
                  <a:gd name="connsiteY6" fmla="*/ 587375 h 587375"/>
                  <a:gd name="connsiteX0" fmla="*/ 0 w 600075"/>
                  <a:gd name="connsiteY0" fmla="*/ 587375 h 587375"/>
                  <a:gd name="connsiteX1" fmla="*/ 0 w 600075"/>
                  <a:gd name="connsiteY1" fmla="*/ 587375 h 587375"/>
                  <a:gd name="connsiteX2" fmla="*/ 76200 w 600075"/>
                  <a:gd name="connsiteY2" fmla="*/ 361950 h 587375"/>
                  <a:gd name="connsiteX3" fmla="*/ 460375 w 600075"/>
                  <a:gd name="connsiteY3" fmla="*/ 0 h 587375"/>
                  <a:gd name="connsiteX4" fmla="*/ 600075 w 600075"/>
                  <a:gd name="connsiteY4" fmla="*/ 136525 h 587375"/>
                  <a:gd name="connsiteX5" fmla="*/ 234950 w 600075"/>
                  <a:gd name="connsiteY5" fmla="*/ 517525 h 587375"/>
                  <a:gd name="connsiteX6" fmla="*/ 0 w 600075"/>
                  <a:gd name="connsiteY6" fmla="*/ 587375 h 587375"/>
                  <a:gd name="connsiteX0" fmla="*/ 0 w 600075"/>
                  <a:gd name="connsiteY0" fmla="*/ 600075 h 600075"/>
                  <a:gd name="connsiteX1" fmla="*/ 0 w 600075"/>
                  <a:gd name="connsiteY1" fmla="*/ 600075 h 600075"/>
                  <a:gd name="connsiteX2" fmla="*/ 76200 w 600075"/>
                  <a:gd name="connsiteY2" fmla="*/ 374650 h 600075"/>
                  <a:gd name="connsiteX3" fmla="*/ 441325 w 600075"/>
                  <a:gd name="connsiteY3" fmla="*/ 0 h 600075"/>
                  <a:gd name="connsiteX4" fmla="*/ 600075 w 600075"/>
                  <a:gd name="connsiteY4" fmla="*/ 149225 h 600075"/>
                  <a:gd name="connsiteX5" fmla="*/ 234950 w 600075"/>
                  <a:gd name="connsiteY5" fmla="*/ 530225 h 600075"/>
                  <a:gd name="connsiteX6" fmla="*/ 0 w 600075"/>
                  <a:gd name="connsiteY6" fmla="*/ 600075 h 600075"/>
                  <a:gd name="connsiteX0" fmla="*/ 0 w 609600"/>
                  <a:gd name="connsiteY0" fmla="*/ 600075 h 600075"/>
                  <a:gd name="connsiteX1" fmla="*/ 0 w 609600"/>
                  <a:gd name="connsiteY1" fmla="*/ 600075 h 600075"/>
                  <a:gd name="connsiteX2" fmla="*/ 76200 w 609600"/>
                  <a:gd name="connsiteY2" fmla="*/ 374650 h 600075"/>
                  <a:gd name="connsiteX3" fmla="*/ 441325 w 609600"/>
                  <a:gd name="connsiteY3" fmla="*/ 0 h 600075"/>
                  <a:gd name="connsiteX4" fmla="*/ 609600 w 609600"/>
                  <a:gd name="connsiteY4" fmla="*/ 149225 h 600075"/>
                  <a:gd name="connsiteX5" fmla="*/ 234950 w 609600"/>
                  <a:gd name="connsiteY5" fmla="*/ 530225 h 600075"/>
                  <a:gd name="connsiteX6" fmla="*/ 0 w 609600"/>
                  <a:gd name="connsiteY6" fmla="*/ 600075 h 600075"/>
                  <a:gd name="connsiteX0" fmla="*/ 0 w 609600"/>
                  <a:gd name="connsiteY0" fmla="*/ 609600 h 609600"/>
                  <a:gd name="connsiteX1" fmla="*/ 0 w 609600"/>
                  <a:gd name="connsiteY1" fmla="*/ 609600 h 609600"/>
                  <a:gd name="connsiteX2" fmla="*/ 76200 w 609600"/>
                  <a:gd name="connsiteY2" fmla="*/ 384175 h 609600"/>
                  <a:gd name="connsiteX3" fmla="*/ 454025 w 609600"/>
                  <a:gd name="connsiteY3" fmla="*/ 0 h 609600"/>
                  <a:gd name="connsiteX4" fmla="*/ 609600 w 609600"/>
                  <a:gd name="connsiteY4" fmla="*/ 158750 h 609600"/>
                  <a:gd name="connsiteX5" fmla="*/ 234950 w 609600"/>
                  <a:gd name="connsiteY5" fmla="*/ 539750 h 609600"/>
                  <a:gd name="connsiteX6" fmla="*/ 0 w 609600"/>
                  <a:gd name="connsiteY6" fmla="*/ 609600 h 609600"/>
                  <a:gd name="connsiteX0" fmla="*/ 0 w 627245"/>
                  <a:gd name="connsiteY0" fmla="*/ 609600 h 609600"/>
                  <a:gd name="connsiteX1" fmla="*/ 0 w 627245"/>
                  <a:gd name="connsiteY1" fmla="*/ 609600 h 609600"/>
                  <a:gd name="connsiteX2" fmla="*/ 76200 w 627245"/>
                  <a:gd name="connsiteY2" fmla="*/ 384175 h 609600"/>
                  <a:gd name="connsiteX3" fmla="*/ 454025 w 627245"/>
                  <a:gd name="connsiteY3" fmla="*/ 0 h 609600"/>
                  <a:gd name="connsiteX4" fmla="*/ 627245 w 627245"/>
                  <a:gd name="connsiteY4" fmla="*/ 148461 h 609600"/>
                  <a:gd name="connsiteX5" fmla="*/ 234950 w 627245"/>
                  <a:gd name="connsiteY5" fmla="*/ 539750 h 609600"/>
                  <a:gd name="connsiteX6" fmla="*/ 0 w 627245"/>
                  <a:gd name="connsiteY6" fmla="*/ 609600 h 609600"/>
                  <a:gd name="connsiteX0" fmla="*/ 0 w 616658"/>
                  <a:gd name="connsiteY0" fmla="*/ 609600 h 609600"/>
                  <a:gd name="connsiteX1" fmla="*/ 0 w 616658"/>
                  <a:gd name="connsiteY1" fmla="*/ 609600 h 609600"/>
                  <a:gd name="connsiteX2" fmla="*/ 76200 w 616658"/>
                  <a:gd name="connsiteY2" fmla="*/ 384175 h 609600"/>
                  <a:gd name="connsiteX3" fmla="*/ 454025 w 616658"/>
                  <a:gd name="connsiteY3" fmla="*/ 0 h 609600"/>
                  <a:gd name="connsiteX4" fmla="*/ 616658 w 616658"/>
                  <a:gd name="connsiteY4" fmla="*/ 158750 h 609600"/>
                  <a:gd name="connsiteX5" fmla="*/ 234950 w 616658"/>
                  <a:gd name="connsiteY5" fmla="*/ 539750 h 609600"/>
                  <a:gd name="connsiteX6" fmla="*/ 0 w 616658"/>
                  <a:gd name="connsiteY6" fmla="*/ 609600 h 609600"/>
                  <a:gd name="connsiteX0" fmla="*/ 0 w 616658"/>
                  <a:gd name="connsiteY0" fmla="*/ 609600 h 609600"/>
                  <a:gd name="connsiteX1" fmla="*/ 0 w 616658"/>
                  <a:gd name="connsiteY1" fmla="*/ 609600 h 609600"/>
                  <a:gd name="connsiteX2" fmla="*/ 76200 w 616658"/>
                  <a:gd name="connsiteY2" fmla="*/ 384175 h 609600"/>
                  <a:gd name="connsiteX3" fmla="*/ 454025 w 616658"/>
                  <a:gd name="connsiteY3" fmla="*/ 0 h 609600"/>
                  <a:gd name="connsiteX4" fmla="*/ 616658 w 616658"/>
                  <a:gd name="connsiteY4" fmla="*/ 158750 h 609600"/>
                  <a:gd name="connsiteX5" fmla="*/ 234950 w 616658"/>
                  <a:gd name="connsiteY5" fmla="*/ 539750 h 609600"/>
                  <a:gd name="connsiteX6" fmla="*/ 0 w 616658"/>
                  <a:gd name="connsiteY6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6658" h="609600">
                    <a:moveTo>
                      <a:pt x="0" y="609600"/>
                    </a:moveTo>
                    <a:lnTo>
                      <a:pt x="0" y="609600"/>
                    </a:lnTo>
                    <a:cubicBezTo>
                      <a:pt x="12700" y="572029"/>
                      <a:pt x="41571" y="453432"/>
                      <a:pt x="76200" y="384175"/>
                    </a:cubicBezTo>
                    <a:lnTo>
                      <a:pt x="454025" y="0"/>
                    </a:lnTo>
                    <a:lnTo>
                      <a:pt x="616658" y="158750"/>
                    </a:lnTo>
                    <a:lnTo>
                      <a:pt x="234950" y="539750"/>
                    </a:lnTo>
                    <a:lnTo>
                      <a:pt x="0" y="609600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10316856" y="2832950"/>
                <a:ext cx="144020" cy="14212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0065551" y="3089959"/>
                <a:ext cx="144020" cy="14212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0025016" y="2883398"/>
                <a:ext cx="62914" cy="6358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0065551" y="2901153"/>
                <a:ext cx="74384" cy="7517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10308344" y="3154469"/>
                <a:ext cx="80521" cy="8137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0348605" y="3214595"/>
                <a:ext cx="57561" cy="581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矩形 15"/>
          <p:cNvSpPr/>
          <p:nvPr/>
        </p:nvSpPr>
        <p:spPr>
          <a:xfrm>
            <a:off x="1494561" y="4689475"/>
            <a:ext cx="9210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>
                <a:solidFill>
                  <a:srgbClr val="006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蓝计划</a:t>
            </a:r>
            <a:r>
              <a:rPr lang="en-US" altLang="zh-CN" sz="1600" dirty="0">
                <a:solidFill>
                  <a:srgbClr val="006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致力于为互联网行业提供演示服务，擅长融资、创业、招商、企业宣传类型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PPT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，有专业的互联网产品经理梳理演示思路，策划每一个细节。专业的设计师为你提供多种风格，追求极致演示，轻易不说完美。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335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3735</TotalTime>
  <Words>2727</Words>
  <Application>Microsoft Office PowerPoint</Application>
  <PresentationFormat>宽屏</PresentationFormat>
  <Paragraphs>240</Paragraphs>
  <Slides>20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等线</vt:lpstr>
      <vt:lpstr>等线 Light</vt:lpstr>
      <vt:lpstr>方正中等线简体</vt:lpstr>
      <vt:lpstr>思源黑体 CN Heavy</vt:lpstr>
      <vt:lpstr>思源黑体 CN Light</vt:lpstr>
      <vt:lpstr>思源黑体 CN Medium</vt:lpstr>
      <vt:lpstr>宋体</vt:lpstr>
      <vt:lpstr>微软雅黑</vt:lpstr>
      <vt:lpstr>微软雅黑 Light</vt:lpstr>
      <vt:lpstr>Arial</vt:lpstr>
      <vt:lpstr>Calibri</vt:lpstr>
      <vt:lpstr>Calibri Light</vt:lpstr>
      <vt:lpstr>方正兰亭细黑_GBK_M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YANGS</cp:lastModifiedBy>
  <cp:revision>322</cp:revision>
  <dcterms:created xsi:type="dcterms:W3CDTF">2015-11-26T12:54:06Z</dcterms:created>
  <dcterms:modified xsi:type="dcterms:W3CDTF">2016-08-29T13:03:44Z</dcterms:modified>
</cp:coreProperties>
</file>