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media/image1.svg" ContentType="image/svg+xml"/>
  <Override PartName="/ppt/media/image10.svg" ContentType="image/svg+xml"/>
  <Override PartName="/ppt/media/image11.svg" ContentType="image/svg+xml"/>
  <Override PartName="/ppt/media/image12.svg" ContentType="image/svg+xml"/>
  <Override PartName="/ppt/media/image13.svg" ContentType="image/svg+xml"/>
  <Override PartName="/ppt/media/image14.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media/image7.svg" ContentType="image/svg+xml"/>
  <Override PartName="/ppt/media/image8.svg" ContentType="image/svg+xml"/>
  <Override PartName="/ppt/media/image9.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3"/>
  </p:sldMasterIdLst>
  <p:sldIdLst>
    <p:sldId id="285" r:id="rId4"/>
    <p:sldId id="286" r:id="rId5"/>
    <p:sldId id="287" r:id="rId6"/>
    <p:sldId id="313" r:id="rId7"/>
    <p:sldId id="314" r:id="rId8"/>
    <p:sldId id="315" r:id="rId9"/>
    <p:sldId id="316" r:id="rId10"/>
    <p:sldId id="317" r:id="rId11"/>
    <p:sldId id="318" r:id="rId12"/>
    <p:sldId id="319" r:id="rId13"/>
    <p:sldId id="320" r:id="rId14"/>
    <p:sldId id="321" r:id="rId15"/>
    <p:sldId id="322" r:id="rId16"/>
    <p:sldId id="323" r:id="rId17"/>
    <p:sldId id="298" r:id="rId18"/>
    <p:sldId id="271" r:id="rId19"/>
    <p:sldId id="280" r:id="rId20"/>
    <p:sldId id="281"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模板设计" id="{AAEBA7D0-9160-4F01-9151-EB312F3511D0}">
          <p14:sldIdLst>
            <p14:sldId id="285"/>
            <p14:sldId id="286"/>
            <p14:sldId id="313"/>
            <p14:sldId id="314"/>
            <p14:sldId id="315"/>
            <p14:sldId id="316"/>
            <p14:sldId id="317"/>
            <p14:sldId id="318"/>
            <p14:sldId id="319"/>
            <p14:sldId id="320"/>
            <p14:sldId id="321"/>
            <p14:sldId id="322"/>
            <p14:sldId id="323"/>
            <p14:sldId id="298"/>
            <p14:sldId id="287"/>
          </p14:sldIdLst>
        </p14:section>
        <p14:section name="标注页" id="{4F6F5A76-2E03-48C5-B877-8BAC8FA13C20}">
          <p14:sldIdLst>
            <p14:sldId id="271"/>
            <p14:sldId id="280"/>
            <p14:sldId id="28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6CFB"/>
    <a:srgbClr val="0D8CFE"/>
    <a:srgbClr val="C57F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showGuides="1">
      <p:cViewPr>
        <p:scale>
          <a:sx n="33" d="100"/>
          <a:sy n="33" d="100"/>
        </p:scale>
        <p:origin x="2868" y="1548"/>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rgbClr val="556CFB"/>
            </a:solidFill>
          </c:spPr>
          <c:invertIfNegative val="0"/>
          <c:dLbls>
            <c:delete val="1"/>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bg1"/>
            </a:solidFill>
          </c:spPr>
          <c:invertIfNegative val="0"/>
          <c:dLbls>
            <c:delete val="1"/>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系列 3</c:v>
                </c:pt>
              </c:strCache>
            </c:strRef>
          </c:tx>
          <c:spPr>
            <a:solidFill>
              <a:srgbClr val="FEB834"/>
            </a:solidFill>
          </c:spPr>
          <c:invertIfNegative val="0"/>
          <c:dLbls>
            <c:delete val="1"/>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00"/>
        <c:axId val="120744960"/>
        <c:axId val="120849536"/>
      </c:barChart>
      <c:catAx>
        <c:axId val="120744960"/>
        <c:scaling>
          <c:orientation val="minMax"/>
        </c:scaling>
        <c:delete val="0"/>
        <c:axPos val="b"/>
        <c:numFmt formatCode="General" sourceLinked="0"/>
        <c:majorTickMark val="out"/>
        <c:minorTickMark val="none"/>
        <c:tickLblPos val="nextTo"/>
        <c:txPr>
          <a:bodyPr rot="-60000000" spcFirstLastPara="0" vertOverflow="ellipsis" vert="horz" wrap="square" anchor="ctr" anchorCtr="1"/>
          <a:lstStyle/>
          <a:p>
            <a:pPr>
              <a:defRPr lang="zh-CN" sz="1100" b="0" i="0" u="none" strike="noStrike" kern="1200" baseline="0">
                <a:solidFill>
                  <a:schemeClr val="tx1"/>
                </a:solidFill>
                <a:latin typeface="+mn-lt"/>
                <a:ea typeface="+mn-ea"/>
                <a:cs typeface="+mn-cs"/>
                <a:sym typeface="+mn-lt"/>
              </a:defRPr>
            </a:pPr>
          </a:p>
        </c:txPr>
        <c:crossAx val="120849536"/>
        <c:crosses val="autoZero"/>
        <c:auto val="1"/>
        <c:lblAlgn val="ctr"/>
        <c:lblOffset val="100"/>
        <c:noMultiLvlLbl val="0"/>
      </c:catAx>
      <c:valAx>
        <c:axId val="120849536"/>
        <c:scaling>
          <c:orientation val="minMax"/>
        </c:scaling>
        <c:delete val="0"/>
        <c:axPos val="l"/>
        <c:numFmt formatCode="General" sourceLinked="1"/>
        <c:majorTickMark val="out"/>
        <c:minorTickMark val="none"/>
        <c:tickLblPos val="nextTo"/>
        <c:txPr>
          <a:bodyPr rot="-60000000" spcFirstLastPara="0" vertOverflow="ellipsis" vert="horz" wrap="square" anchor="ctr" anchorCtr="1"/>
          <a:lstStyle/>
          <a:p>
            <a:pPr>
              <a:defRPr lang="zh-CN" sz="1100" b="0" i="0" u="none" strike="noStrike" kern="1200" baseline="0">
                <a:solidFill>
                  <a:schemeClr val="tx1"/>
                </a:solidFill>
                <a:latin typeface="+mn-lt"/>
                <a:ea typeface="+mn-ea"/>
                <a:cs typeface="+mn-cs"/>
                <a:sym typeface="+mn-lt"/>
              </a:defRPr>
            </a:pPr>
          </a:p>
        </c:txPr>
        <c:crossAx val="120744960"/>
        <c:crosses val="autoZero"/>
        <c:crossBetween val="between"/>
      </c:valAx>
    </c:plotArea>
    <c:plotVisOnly val="1"/>
    <c:dispBlanksAs val="gap"/>
    <c:showDLblsOverMax val="0"/>
  </c:chart>
  <c:txPr>
    <a:bodyPr/>
    <a:lstStyle/>
    <a:p>
      <a:pPr>
        <a:defRPr lang="zh-CN" sz="1100">
          <a:latin typeface="+mn-lt"/>
          <a:sym typeface="+mn-lt"/>
        </a:defRPr>
      </a:pPr>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7" Type="http://schemas.openxmlformats.org/officeDocument/2006/relationships/image" Target="../media/image14.jpeg"/><Relationship Id="rId6" Type="http://schemas.openxmlformats.org/officeDocument/2006/relationships/image" Target="../media/image13.jpeg"/><Relationship Id="rId5" Type="http://schemas.openxmlformats.org/officeDocument/2006/relationships/image" Target="../media/image12.jpeg"/><Relationship Id="rId4" Type="http://schemas.microsoft.com/office/2007/relationships/hdphoto" Target="../media/image10.wdp"/><Relationship Id="rId3" Type="http://schemas.openxmlformats.org/officeDocument/2006/relationships/image" Target="../media/image9.pn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6" Type="http://schemas.openxmlformats.org/officeDocument/2006/relationships/image" Target="../media/image11.jpeg"/><Relationship Id="rId5" Type="http://schemas.microsoft.com/office/2007/relationships/hdphoto" Target="../media/image10.wdp"/><Relationship Id="rId4" Type="http://schemas.openxmlformats.org/officeDocument/2006/relationships/image" Target="../media/image9.png"/><Relationship Id="rId3" Type="http://schemas.openxmlformats.org/officeDocument/2006/relationships/hyperlink" Target="http://www.officeplus.cn/Template/Home.shtml" TargetMode="External"/><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a:latin typeface="微软雅黑" panose="020B0503020204020204" pitchFamily="34" charset="-122"/>
              <a:ea typeface="微软雅黑" panose="020B0503020204020204" pitchFamily="34" charset="-122"/>
            </a:endParaRPr>
          </a:p>
        </p:txBody>
      </p:sp>
      <p:sp>
        <p:nvSpPr>
          <p:cNvPr id="8" name="矩形: 圆角 7"/>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a:latin typeface="微软雅黑" panose="020B0503020204020204" pitchFamily="34" charset="-122"/>
              <a:ea typeface="微软雅黑" panose="020B0503020204020204" pitchFamily="34" charset="-122"/>
            </a:endParaRPr>
          </a:p>
        </p:txBody>
      </p:sp>
      <p:sp>
        <p:nvSpPr>
          <p:cNvPr id="9" name="矩形: 圆角 8"/>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a:latin typeface="微软雅黑" panose="020B0503020204020204" pitchFamily="34" charset="-122"/>
              <a:ea typeface="微软雅黑" panose="020B0503020204020204" pitchFamily="34" charset="-122"/>
            </a:endParaRPr>
          </a:p>
        </p:txBody>
      </p:sp>
      <p:sp>
        <p:nvSpPr>
          <p:cNvPr id="10" name="文本框 9"/>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a:latin typeface="微软雅黑" panose="020B0503020204020204" pitchFamily="34" charset="-122"/>
              <a:ea typeface="微软雅黑" panose="020B0503020204020204" pitchFamily="34" charset="-122"/>
              <a:cs typeface="+mn-ea"/>
              <a:sym typeface="+mn-lt"/>
            </a:endParaRPr>
          </a:p>
        </p:txBody>
      </p:sp>
      <p:cxnSp>
        <p:nvCxnSpPr>
          <p:cNvPr id="11" name="直接连接符 10"/>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a:latin typeface="微软雅黑" panose="020B0503020204020204" pitchFamily="34" charset="-122"/>
              <a:ea typeface="微软雅黑" panose="020B0503020204020204" pitchFamily="34" charset="-122"/>
            </a:endParaRPr>
          </a:p>
        </p:txBody>
      </p:sp>
      <p:sp>
        <p:nvSpPr>
          <p:cNvPr id="17" name="文本框 16"/>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endPar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9" name="文本框 18"/>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AI</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识图 」</a:t>
            </a:r>
            <a:endPar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cxnSp>
        <p:nvCxnSpPr>
          <p:cNvPr id="20" name="直接连接符 19"/>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2"/>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3" name="图片 2"/>
          <p:cNvPicPr>
            <a:picLocks noChangeAspect="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8716" y="1726788"/>
            <a:ext cx="2743200" cy="2743200"/>
          </a:xfrm>
          <a:prstGeom prst="rect">
            <a:avLst/>
          </a:prstGeom>
        </p:spPr>
      </p:pic>
      <p:pic>
        <p:nvPicPr>
          <p:cNvPr id="7" name="图片 6"/>
          <p:cNvPicPr>
            <a:picLocks noChangeAspect="1"/>
          </p:cNvPicPr>
          <p:nvPr userDrawn="1"/>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482" y="1726788"/>
            <a:ext cx="2743200" cy="2743200"/>
          </a:xfrm>
          <a:prstGeom prst="rect">
            <a:avLst/>
          </a:prstGeom>
        </p:spPr>
      </p:pic>
      <p:pic>
        <p:nvPicPr>
          <p:cNvPr id="24" name="图片 23"/>
          <p:cNvPicPr>
            <a:picLocks noChangeAspect="1"/>
          </p:cNvPicPr>
          <p:nvPr userDrawn="1"/>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9320" y="1726788"/>
            <a:ext cx="2743200" cy="2743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pic>
        <p:nvPicPr>
          <p:cNvPr id="8" name="OfficePLUS-1">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83799" y="317410"/>
            <a:ext cx="1828800" cy="2438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28238" y="333375"/>
            <a:ext cx="1828800" cy="2438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pic>
        <p:nvPicPr>
          <p:cNvPr id="5" name="OfficePLUS-1">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83799" y="317410"/>
            <a:ext cx="1828800" cy="2438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节标题">
    <p:bg>
      <p:bgPr>
        <a:solidFill>
          <a:schemeClr val="bg1"/>
        </a:solidFill>
        <a:effectLst/>
      </p:bgPr>
    </p:bg>
    <p:spTree>
      <p:nvGrpSpPr>
        <p:cNvPr id="1" name=""/>
        <p:cNvGrpSpPr/>
        <p:nvPr/>
      </p:nvGrpSpPr>
      <p:grpSpPr>
        <a:xfrm>
          <a:off x="0" y="0"/>
          <a:ext cx="0" cy="0"/>
          <a:chOff x="0" y="0"/>
          <a:chExt cx="0" cy="0"/>
        </a:xfrm>
      </p:grpSpPr>
      <p:pic>
        <p:nvPicPr>
          <p:cNvPr id="7" name="OfficePLUS-1">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83799" y="317410"/>
            <a:ext cx="1828800" cy="2438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8965"/>
            <a:r>
              <a:rPr lang="zh-CN" altLang="en-US" sz="1800">
                <a:solidFill>
                  <a:srgbClr val="FFFFFF"/>
                </a:solidFill>
                <a:latin typeface="Segoe UI Light"/>
                <a:ea typeface="微软雅黑"/>
                <a:cs typeface="Segoe UI Light"/>
              </a:rPr>
              <a:t>标注</a:t>
            </a:r>
            <a:endParaRPr lang="zh-CN" altLang="en-US" sz="1800">
              <a:solidFill>
                <a:srgbClr val="FFFFFF"/>
              </a:solidFill>
              <a:latin typeface="Segoe UI Light"/>
              <a:ea typeface="微软雅黑"/>
              <a:cs typeface="Segoe UI Light"/>
            </a:endParaRPr>
          </a:p>
        </p:txBody>
      </p:sp>
      <p:sp>
        <p:nvSpPr>
          <p:cNvPr id="11" name="矩形 10"/>
          <p:cNvSpPr/>
          <p:nvPr userDrawn="1"/>
        </p:nvSpPr>
        <p:spPr>
          <a:xfrm>
            <a:off x="2572589" y="759873"/>
            <a:ext cx="1402001" cy="3453253"/>
          </a:xfrm>
          <a:prstGeom prst="rect">
            <a:avLst/>
          </a:prstGeom>
        </p:spPr>
        <p:txBody>
          <a:bodyPr wrap="square">
            <a:spAutoFit/>
          </a:bodyPr>
          <a:lstStyle/>
          <a:p>
            <a:pPr defTabSz="608965">
              <a:lnSpc>
                <a:spcPct val="130000"/>
              </a:lnSpc>
            </a:pPr>
            <a:r>
              <a:rPr lang="zh-CN" altLang="en-US" sz="1400" dirty="0">
                <a:solidFill>
                  <a:srgbClr val="FFFFFF"/>
                </a:solidFill>
                <a:latin typeface="Segoe UI Light"/>
                <a:ea typeface="微软雅黑"/>
                <a:cs typeface="Segoe UI Light"/>
              </a:rPr>
              <a:t>字体使用 </a:t>
            </a:r>
            <a:endParaRPr lang="en-US" altLang="zh-CN" sz="1400" dirty="0">
              <a:solidFill>
                <a:srgbClr val="FFFFFF"/>
              </a:solidFill>
              <a:latin typeface="Segoe UI Light"/>
              <a:ea typeface="微软雅黑"/>
              <a:cs typeface="Segoe UI Light"/>
            </a:endParaRPr>
          </a:p>
          <a:p>
            <a:pPr defTabSz="608965">
              <a:lnSpc>
                <a:spcPct val="130000"/>
              </a:lnSpc>
            </a:pPr>
            <a:endParaRPr lang="en-US" altLang="zh-CN" sz="1400" dirty="0">
              <a:solidFill>
                <a:srgbClr val="FFFFFF"/>
              </a:solidFill>
              <a:latin typeface="Segoe UI Light"/>
              <a:ea typeface="微软雅黑"/>
              <a:cs typeface="Segoe UI Light"/>
            </a:endParaRPr>
          </a:p>
          <a:p>
            <a:pPr defTabSz="608965">
              <a:lnSpc>
                <a:spcPct val="130000"/>
              </a:lnSpc>
            </a:pPr>
            <a:endParaRPr lang="en-US" altLang="zh-CN" sz="1400" dirty="0">
              <a:solidFill>
                <a:srgbClr val="FFFFFF"/>
              </a:solidFill>
              <a:latin typeface="Segoe UI Light"/>
              <a:ea typeface="微软雅黑"/>
              <a:cs typeface="Segoe UI Light"/>
            </a:endParaRPr>
          </a:p>
          <a:p>
            <a:pPr defTabSz="608965">
              <a:lnSpc>
                <a:spcPct val="130000"/>
              </a:lnSpc>
            </a:pPr>
            <a:endParaRPr lang="en-US" altLang="zh-CN" sz="1400" dirty="0">
              <a:solidFill>
                <a:srgbClr val="FFFFFF"/>
              </a:solidFill>
              <a:latin typeface="Segoe UI Light"/>
              <a:ea typeface="微软雅黑"/>
              <a:cs typeface="Segoe UI Light"/>
            </a:endParaRPr>
          </a:p>
          <a:p>
            <a:pPr defTabSz="608965">
              <a:lnSpc>
                <a:spcPct val="130000"/>
              </a:lnSpc>
            </a:pPr>
            <a:endParaRPr lang="en-US" altLang="zh-CN" sz="1400" dirty="0">
              <a:solidFill>
                <a:srgbClr val="FFFFFF"/>
              </a:solidFill>
              <a:latin typeface="Segoe UI Light"/>
              <a:ea typeface="微软雅黑"/>
              <a:cs typeface="Segoe UI Light"/>
            </a:endParaRPr>
          </a:p>
          <a:p>
            <a:pPr defTabSz="608965">
              <a:lnSpc>
                <a:spcPct val="130000"/>
              </a:lnSpc>
            </a:pPr>
            <a:r>
              <a:rPr lang="zh-CN" altLang="en-US" sz="1400" dirty="0">
                <a:solidFill>
                  <a:srgbClr val="FFFFFF"/>
                </a:solidFill>
                <a:latin typeface="Segoe UI Light"/>
                <a:ea typeface="微软雅黑"/>
                <a:cs typeface="Segoe UI Light"/>
              </a:rPr>
              <a:t>行距</a:t>
            </a:r>
            <a:endParaRPr lang="en-US" altLang="zh-CN" sz="1400" dirty="0">
              <a:solidFill>
                <a:srgbClr val="FFFFFF"/>
              </a:solidFill>
              <a:latin typeface="Segoe UI Light"/>
              <a:ea typeface="微软雅黑"/>
              <a:cs typeface="Segoe UI Light"/>
            </a:endParaRPr>
          </a:p>
          <a:p>
            <a:pPr defTabSz="608965">
              <a:lnSpc>
                <a:spcPct val="130000"/>
              </a:lnSpc>
            </a:pPr>
            <a:endParaRPr lang="en-US" altLang="zh-CN" sz="1400" dirty="0">
              <a:solidFill>
                <a:srgbClr val="FFFFFF"/>
              </a:solidFill>
              <a:latin typeface="Segoe UI Light"/>
              <a:ea typeface="微软雅黑"/>
              <a:cs typeface="Segoe UI Light"/>
            </a:endParaRPr>
          </a:p>
          <a:p>
            <a:pPr defTabSz="608965">
              <a:lnSpc>
                <a:spcPct val="130000"/>
              </a:lnSpc>
            </a:pPr>
            <a:endParaRPr lang="en-US" altLang="zh-CN" sz="1400" dirty="0">
              <a:solidFill>
                <a:srgbClr val="FFFFFF"/>
              </a:solidFill>
              <a:latin typeface="Segoe UI Light"/>
              <a:ea typeface="微软雅黑"/>
              <a:cs typeface="Segoe UI Light"/>
            </a:endParaRPr>
          </a:p>
          <a:p>
            <a:pPr defTabSz="608965">
              <a:lnSpc>
                <a:spcPct val="130000"/>
              </a:lnSpc>
            </a:pPr>
            <a:r>
              <a:rPr lang="zh-CN" altLang="en-US" sz="1400" dirty="0">
                <a:solidFill>
                  <a:srgbClr val="FFFFFF"/>
                </a:solidFill>
                <a:latin typeface="Segoe UI Light"/>
                <a:ea typeface="微软雅黑"/>
                <a:cs typeface="Segoe UI Light"/>
              </a:rPr>
              <a:t>图片出处</a:t>
            </a:r>
            <a:endParaRPr lang="zh-CN" altLang="en-US" sz="1400" dirty="0">
              <a:solidFill>
                <a:srgbClr val="FFFFFF"/>
              </a:solidFill>
              <a:latin typeface="Segoe UI Light"/>
              <a:ea typeface="微软雅黑"/>
              <a:cs typeface="Segoe UI Light"/>
            </a:endParaRPr>
          </a:p>
          <a:p>
            <a:pPr defTabSz="608965">
              <a:lnSpc>
                <a:spcPct val="130000"/>
              </a:lnSpc>
            </a:pPr>
            <a:endParaRPr lang="zh-CN" altLang="en-US" sz="1400" dirty="0">
              <a:solidFill>
                <a:srgbClr val="FFFFFF"/>
              </a:solidFill>
              <a:latin typeface="Segoe UI Light"/>
              <a:ea typeface="微软雅黑"/>
              <a:cs typeface="Segoe UI Light"/>
            </a:endParaRPr>
          </a:p>
          <a:p>
            <a:pPr defTabSz="608965">
              <a:lnSpc>
                <a:spcPct val="130000"/>
              </a:lnSpc>
            </a:pPr>
            <a:endParaRPr lang="zh-CN" altLang="en-US" sz="1400" dirty="0">
              <a:solidFill>
                <a:srgbClr val="FFFFFF"/>
              </a:solidFill>
              <a:latin typeface="Segoe UI Light"/>
              <a:ea typeface="微软雅黑"/>
              <a:cs typeface="Segoe UI Light"/>
            </a:endParaRPr>
          </a:p>
          <a:p>
            <a:pPr defTabSz="608965">
              <a:lnSpc>
                <a:spcPct val="130000"/>
              </a:lnSpc>
            </a:pPr>
            <a:r>
              <a:rPr lang="zh-CN" altLang="en-US" sz="1400" dirty="0">
                <a:solidFill>
                  <a:srgbClr val="FFFFFF"/>
                </a:solidFill>
                <a:latin typeface="Segoe UI Light"/>
                <a:ea typeface="微软雅黑"/>
                <a:cs typeface="Segoe UI Light"/>
              </a:rPr>
              <a:t>声明</a:t>
            </a:r>
            <a:endParaRPr lang="en-US" altLang="zh-CN" sz="1400" dirty="0">
              <a:solidFill>
                <a:srgbClr val="FFFFFF"/>
              </a:solidFill>
              <a:latin typeface="Segoe UI Light"/>
              <a:ea typeface="微软雅黑"/>
              <a:cs typeface="Segoe UI Light"/>
            </a:endParaRPr>
          </a:p>
        </p:txBody>
      </p:sp>
      <p:sp>
        <p:nvSpPr>
          <p:cNvPr id="12" name="矩形 11"/>
          <p:cNvSpPr/>
          <p:nvPr userDrawn="1"/>
        </p:nvSpPr>
        <p:spPr>
          <a:xfrm>
            <a:off x="4153010" y="763608"/>
            <a:ext cx="7074345" cy="3933321"/>
          </a:xfrm>
          <a:prstGeom prst="rect">
            <a:avLst/>
          </a:prstGeom>
        </p:spPr>
        <p:txBody>
          <a:bodyPr wrap="square">
            <a:spAutoFit/>
          </a:bodyPr>
          <a:lstStyle/>
          <a:p>
            <a:pPr defTabSz="608965">
              <a:lnSpc>
                <a:spcPct val="130000"/>
              </a:lnSpc>
            </a:pPr>
            <a:r>
              <a:rPr lang="zh-CN" altLang="en-US" sz="1400" dirty="0">
                <a:solidFill>
                  <a:srgbClr val="FFFFFF"/>
                </a:solidFill>
                <a:latin typeface="Segoe UI Light"/>
                <a:ea typeface="微软雅黑"/>
                <a:cs typeface="Segoe UI Light"/>
              </a:rPr>
              <a:t>英文 </a:t>
            </a:r>
            <a:r>
              <a:rPr lang="zh-CN" altLang="en-US" sz="1400" dirty="0">
                <a:solidFill>
                  <a:srgbClr val="FFFFFF"/>
                </a:solidFill>
                <a:latin typeface="Segoe UI Light"/>
                <a:ea typeface="微软雅黑" charset="0"/>
                <a:cs typeface="Segoe UI Light"/>
              </a:rPr>
              <a:t>微软雅黑</a:t>
            </a:r>
            <a:r>
              <a:rPr lang="en-US" altLang="zh-CN" sz="1400" dirty="0">
                <a:solidFill>
                  <a:srgbClr val="FFFFFF"/>
                </a:solidFill>
                <a:latin typeface="Segoe UI Light"/>
                <a:ea typeface="微软雅黑" charset="0"/>
                <a:cs typeface="Segoe UI Light"/>
              </a:rPr>
              <a:t>Light</a:t>
            </a:r>
            <a:endParaRPr lang="en-US" altLang="zh-CN" sz="1400" dirty="0">
              <a:solidFill>
                <a:srgbClr val="FFFFFF"/>
              </a:solidFill>
              <a:latin typeface="Segoe UI Light"/>
              <a:ea typeface="微软雅黑" charset="0"/>
              <a:cs typeface="Segoe UI Light"/>
            </a:endParaRPr>
          </a:p>
          <a:p>
            <a:pPr defTabSz="608965">
              <a:lnSpc>
                <a:spcPct val="130000"/>
              </a:lnSpc>
            </a:pPr>
            <a:endParaRPr lang="en-US" altLang="zh-CN" sz="1400" dirty="0">
              <a:solidFill>
                <a:srgbClr val="FFFFFF"/>
              </a:solidFill>
              <a:latin typeface="Segoe UI Light"/>
              <a:ea typeface="微软雅黑"/>
              <a:cs typeface="Segoe UI Light"/>
            </a:endParaRPr>
          </a:p>
          <a:p>
            <a:pPr defTabSz="608965">
              <a:lnSpc>
                <a:spcPct val="130000"/>
              </a:lnSpc>
            </a:pPr>
            <a:r>
              <a:rPr lang="zh-CN" altLang="en-US" sz="1400" dirty="0">
                <a:solidFill>
                  <a:srgbClr val="FFFFFF"/>
                </a:solidFill>
                <a:latin typeface="Segoe UI Light"/>
                <a:ea typeface="微软雅黑"/>
                <a:cs typeface="Segoe UI Light"/>
              </a:rPr>
              <a:t>中文</a:t>
            </a:r>
            <a:r>
              <a:rPr lang="en-US" altLang="zh-CN" sz="1400" dirty="0">
                <a:solidFill>
                  <a:srgbClr val="FFFFFF"/>
                </a:solidFill>
                <a:latin typeface="Segoe UI Light"/>
                <a:ea typeface="微软雅黑"/>
                <a:cs typeface="Segoe UI Light"/>
              </a:rPr>
              <a:t> </a:t>
            </a:r>
            <a:r>
              <a:rPr lang="zh-CN" altLang="en-US" sz="1400" dirty="0">
                <a:solidFill>
                  <a:srgbClr val="FFFFFF"/>
                </a:solidFill>
                <a:latin typeface="Segoe UI Light"/>
                <a:ea typeface="微软雅黑"/>
                <a:cs typeface="Segoe UI Light"/>
              </a:rPr>
              <a:t>微软雅黑 阿里巴巴普惠体</a:t>
            </a:r>
            <a:endParaRPr lang="en-US" altLang="zh-CN" sz="1400" dirty="0">
              <a:solidFill>
                <a:srgbClr val="FFFFFF"/>
              </a:solidFill>
              <a:latin typeface="Segoe UI Light"/>
              <a:ea typeface="微软雅黑"/>
              <a:cs typeface="Segoe UI Light"/>
            </a:endParaRPr>
          </a:p>
          <a:p>
            <a:pPr defTabSz="608965">
              <a:lnSpc>
                <a:spcPct val="130000"/>
              </a:lnSpc>
            </a:pPr>
            <a:endParaRPr lang="en-US" altLang="zh-CN" sz="1400" dirty="0">
              <a:solidFill>
                <a:srgbClr val="FFFFFF"/>
              </a:solidFill>
              <a:latin typeface="Segoe UI Light"/>
              <a:ea typeface="微软雅黑"/>
              <a:cs typeface="Segoe UI Light"/>
            </a:endParaRPr>
          </a:p>
          <a:p>
            <a:pPr defTabSz="608965">
              <a:lnSpc>
                <a:spcPct val="130000"/>
              </a:lnSpc>
            </a:pPr>
            <a:r>
              <a:rPr lang="zh-CN" altLang="en-US" sz="1400" dirty="0">
                <a:solidFill>
                  <a:srgbClr val="FFFFFF"/>
                </a:solidFill>
                <a:latin typeface="Segoe UI Light"/>
                <a:ea typeface="微软雅黑"/>
                <a:cs typeface="Segoe UI Light"/>
              </a:rPr>
              <a:t>正文 </a:t>
            </a:r>
            <a:r>
              <a:rPr lang="en-US" altLang="zh-CN" sz="1400" dirty="0">
                <a:solidFill>
                  <a:srgbClr val="FFFFFF"/>
                </a:solidFill>
                <a:latin typeface="Segoe UI Light"/>
                <a:ea typeface="微软雅黑"/>
                <a:cs typeface="Segoe UI Light"/>
              </a:rPr>
              <a:t>1.5</a:t>
            </a:r>
            <a:endParaRPr lang="en-US" altLang="zh-CN" sz="1400" dirty="0">
              <a:solidFill>
                <a:srgbClr val="FFFFFF"/>
              </a:solidFill>
              <a:latin typeface="Segoe UI Light"/>
              <a:ea typeface="微软雅黑"/>
              <a:cs typeface="Segoe UI Light"/>
            </a:endParaRPr>
          </a:p>
          <a:p>
            <a:pPr defTabSz="608965">
              <a:lnSpc>
                <a:spcPct val="130000"/>
              </a:lnSpc>
            </a:pPr>
            <a:endParaRPr lang="en-US" altLang="zh-CN" sz="1400" dirty="0">
              <a:solidFill>
                <a:srgbClr val="FFFFFF"/>
              </a:solidFill>
              <a:latin typeface="Segoe UI Light"/>
              <a:ea typeface="微软雅黑"/>
              <a:cs typeface="Segoe UI Light"/>
            </a:endParaRPr>
          </a:p>
          <a:p>
            <a:pPr defTabSz="608965">
              <a:lnSpc>
                <a:spcPct val="130000"/>
              </a:lnSpc>
            </a:pPr>
            <a:endParaRPr lang="en-US" altLang="zh-CN" sz="1400" dirty="0">
              <a:solidFill>
                <a:srgbClr val="FFFFFF"/>
              </a:solidFill>
              <a:latin typeface="Segoe UI Light"/>
              <a:ea typeface="微软雅黑"/>
              <a:cs typeface="Segoe UI Light"/>
            </a:endParaRPr>
          </a:p>
          <a:p>
            <a:pPr defTabSz="608965">
              <a:lnSpc>
                <a:spcPct val="130000"/>
              </a:lnSpc>
            </a:pPr>
            <a:r>
              <a:rPr lang="en-US" altLang="zh-CN" sz="1400" dirty="0">
                <a:solidFill>
                  <a:srgbClr val="FFFFFF"/>
                </a:solidFill>
                <a:latin typeface="Segoe UI Light"/>
                <a:ea typeface="+mn-ea"/>
                <a:cs typeface="Segoe UI Light"/>
              </a:rPr>
              <a:t>pexels.com </a:t>
            </a:r>
            <a:endParaRPr lang="en-US" altLang="zh-CN" sz="1400" dirty="0">
              <a:solidFill>
                <a:srgbClr val="FFFFFF"/>
              </a:solidFill>
              <a:latin typeface="Segoe UI Light"/>
              <a:ea typeface="+mn-ea"/>
              <a:cs typeface="Segoe UI Light"/>
            </a:endParaRPr>
          </a:p>
          <a:p>
            <a:pPr defTabSz="608965">
              <a:lnSpc>
                <a:spcPct val="130000"/>
              </a:lnSpc>
            </a:pPr>
            <a:r>
              <a:rPr lang="zh-CN" altLang="en-US" sz="1400" dirty="0">
                <a:solidFill>
                  <a:srgbClr val="FFFFFF"/>
                </a:solidFill>
                <a:latin typeface="Segoe UI Light"/>
                <a:ea typeface="+mn-ea"/>
                <a:cs typeface="Segoe UI Light"/>
              </a:rPr>
              <a:t>插画源：</a:t>
            </a:r>
            <a:r>
              <a:rPr lang="en-US" altLang="zh-CN" sz="1400" dirty="0">
                <a:solidFill>
                  <a:srgbClr val="FFFFFF"/>
                </a:solidFill>
                <a:latin typeface="Segoe UI Light"/>
                <a:ea typeface="+mn-ea"/>
                <a:cs typeface="Segoe UI Light"/>
              </a:rPr>
              <a:t>stories.freepik.com/</a:t>
            </a:r>
            <a:endParaRPr lang="en-US" altLang="zh-CN" sz="1400" dirty="0">
              <a:solidFill>
                <a:srgbClr val="FFFFFF"/>
              </a:solidFill>
              <a:latin typeface="Segoe UI Light"/>
              <a:ea typeface="+mn-ea"/>
              <a:cs typeface="Segoe UI Light"/>
            </a:endParaRPr>
          </a:p>
          <a:p>
            <a:pPr defTabSz="608965">
              <a:lnSpc>
                <a:spcPct val="130000"/>
              </a:lnSpc>
            </a:pPr>
            <a:endParaRPr lang="zh-CN" altLang="en-US" sz="1400" dirty="0">
              <a:solidFill>
                <a:srgbClr val="FFFFFF"/>
              </a:solidFill>
              <a:latin typeface="Segoe UI Light"/>
              <a:ea typeface="微软雅黑"/>
              <a:cs typeface="Segoe UI Light"/>
            </a:endParaRPr>
          </a:p>
          <a:p>
            <a:pPr marL="0" marR="0" lvl="0" indent="0" algn="l" defTabSz="608965"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5"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5"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5"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5"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endPar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endParaRPr>
          </a:p>
        </p:txBody>
      </p:sp>
      <p:sp>
        <p:nvSpPr>
          <p:cNvPr id="13" name="矩形 12"/>
          <p:cNvSpPr/>
          <p:nvPr userDrawn="1"/>
        </p:nvSpPr>
        <p:spPr>
          <a:xfrm>
            <a:off x="440603" y="182445"/>
            <a:ext cx="777777" cy="246221"/>
          </a:xfrm>
          <a:prstGeom prst="rect">
            <a:avLst/>
          </a:prstGeom>
        </p:spPr>
        <p:txBody>
          <a:bodyPr wrap="none">
            <a:spAutoFit/>
          </a:bodyPr>
          <a:lstStyle/>
          <a:p>
            <a:pPr defTabSz="608965"/>
            <a:r>
              <a:rPr kumimoji="1" lang="en-US" altLang="zh-CN" sz="1000">
                <a:solidFill>
                  <a:prstClr val="white"/>
                </a:solidFill>
                <a:latin typeface="Segoe UI Light"/>
                <a:ea typeface="微软雅黑" charset="0"/>
                <a:cs typeface="Segoe UI Light"/>
              </a:rPr>
              <a:t>OfficePLUS</a:t>
            </a:r>
            <a:endParaRPr lang="zh-CN" altLang="en-US" sz="1000">
              <a:solidFill>
                <a:prstClr val="white"/>
              </a:solidFill>
              <a:latin typeface="Segoe UI Light"/>
              <a:ea typeface="微软雅黑" charset="0"/>
              <a:cs typeface="Segoe UI Ligh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896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8965"/>
            <a:r>
              <a:rPr kumimoji="1" lang="en-US" altLang="zh-CN" sz="1000">
                <a:solidFill>
                  <a:schemeClr val="tx1">
                    <a:lumMod val="75000"/>
                    <a:lumOff val="25000"/>
                  </a:schemeClr>
                </a:solidFill>
                <a:latin typeface="Segoe UI Light"/>
                <a:ea typeface="微软雅黑" charset="0"/>
                <a:cs typeface="Segoe UI Light"/>
              </a:rPr>
              <a:t>OfficePLUS</a:t>
            </a:r>
            <a:endParaRPr lang="zh-CN" altLang="en-US" sz="1000">
              <a:solidFill>
                <a:schemeClr val="tx1">
                  <a:lumMod val="75000"/>
                  <a:lumOff val="25000"/>
                </a:schemeClr>
              </a:solidFill>
              <a:latin typeface="Segoe UI Light"/>
              <a:ea typeface="微软雅黑" charset="0"/>
              <a:cs typeface="Segoe UI Light"/>
            </a:endParaRPr>
          </a:p>
        </p:txBody>
      </p:sp>
      <p:sp>
        <p:nvSpPr>
          <p:cNvPr id="9" name="文本框 8"/>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p:cNvSpPr/>
          <p:nvPr userDrawn="1"/>
        </p:nvSpPr>
        <p:spPr>
          <a:xfrm>
            <a:off x="440603" y="759873"/>
            <a:ext cx="1750800" cy="369332"/>
          </a:xfrm>
          <a:prstGeom prst="rect">
            <a:avLst/>
          </a:prstGeom>
        </p:spPr>
        <p:txBody>
          <a:bodyPr wrap="none">
            <a:spAutoFit/>
          </a:bodyPr>
          <a:lstStyle/>
          <a:p>
            <a:pPr defTabSz="60896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a:solidFill>
                <a:schemeClr val="tx1">
                  <a:lumMod val="75000"/>
                  <a:lumOff val="25000"/>
                </a:schemeClr>
              </a:solidFill>
              <a:latin typeface="Segoe UI Light"/>
              <a:ea typeface="微软雅黑"/>
              <a:cs typeface="Segoe UI Light"/>
            </a:endParaRPr>
          </a:p>
        </p:txBody>
      </p:sp>
      <p:sp>
        <p:nvSpPr>
          <p:cNvPr id="4" name="矩形 3"/>
          <p:cNvSpPr/>
          <p:nvPr userDrawn="1"/>
        </p:nvSpPr>
        <p:spPr>
          <a:xfrm>
            <a:off x="440603" y="182445"/>
            <a:ext cx="777777" cy="246221"/>
          </a:xfrm>
          <a:prstGeom prst="rect">
            <a:avLst/>
          </a:prstGeom>
        </p:spPr>
        <p:txBody>
          <a:bodyPr wrap="none">
            <a:spAutoFit/>
          </a:bodyPr>
          <a:lstStyle/>
          <a:p>
            <a:pPr defTabSz="608965"/>
            <a:r>
              <a:rPr kumimoji="1" lang="en-US" altLang="zh-CN" sz="1000">
                <a:solidFill>
                  <a:schemeClr val="tx1">
                    <a:lumMod val="75000"/>
                    <a:lumOff val="25000"/>
                  </a:schemeClr>
                </a:solidFill>
                <a:latin typeface="Segoe UI Light"/>
                <a:ea typeface="微软雅黑" charset="0"/>
                <a:cs typeface="Segoe UI Light"/>
              </a:rPr>
              <a:t>OfficePLUS</a:t>
            </a:r>
            <a:endParaRPr lang="zh-CN" altLang="en-US" sz="1000">
              <a:solidFill>
                <a:schemeClr val="tx1">
                  <a:lumMod val="75000"/>
                  <a:lumOff val="25000"/>
                </a:schemeClr>
              </a:solidFill>
              <a:latin typeface="Segoe UI Light"/>
              <a:ea typeface="微软雅黑" charset="0"/>
              <a:cs typeface="Segoe UI Light"/>
            </a:endParaRPr>
          </a:p>
        </p:txBody>
      </p:sp>
      <p:pic>
        <p:nvPicPr>
          <p:cNvPr id="5" name="图片 4"/>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a:latin typeface="微软雅黑" panose="020B0503020204020204" pitchFamily="34" charset="-122"/>
              <a:ea typeface="微软雅黑" panose="020B0503020204020204" pitchFamily="34" charset="-122"/>
            </a:endParaRPr>
          </a:p>
        </p:txBody>
      </p:sp>
      <p:sp>
        <p:nvSpPr>
          <p:cNvPr id="4" name="矩形: 圆角 3"/>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免费下载更多</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微软官方</a:t>
            </a:r>
            <a:r>
              <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PPT</a:t>
            </a: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模板</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8" name="图片 7" descr="图片包含 室内, 文字, 纵横字谜, 物体&#10;&#10;自动生成的说明"/>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486998" y="1935162"/>
            <a:ext cx="2987676" cy="298767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xml"/><Relationship Id="rId4" Type="http://schemas.openxmlformats.org/officeDocument/2006/relationships/image" Target="../media/image1.svg"/><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hyperlink" Target="http://office.msn.com.cn/" TargetMode="Externa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xml"/><Relationship Id="rId1" Type="http://schemas.openxmlformats.org/officeDocument/2006/relationships/chart" Target="../charts/chart1.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hyperlink" Target="http://office.msn.com.cn/" TargetMode="External"/><Relationship Id="rId2" Type="http://schemas.openxmlformats.org/officeDocument/2006/relationships/image" Target="../media/image3.svg"/><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3.svg"/><Relationship Id="rId3" Type="http://schemas.openxmlformats.org/officeDocument/2006/relationships/image" Target="../media/image26.png"/><Relationship Id="rId2" Type="http://schemas.openxmlformats.org/officeDocument/2006/relationships/image" Target="../media/image12.svg"/><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4.svg"/><Relationship Id="rId2" Type="http://schemas.openxmlformats.org/officeDocument/2006/relationships/image" Target="../media/image28.png"/><Relationship Id="rId1"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svg"/><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svg"/><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hyperlink" Target="http://office.msn.com.c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hyperlink" Target="http://office.msn.com.cn/" TargetMode="External"/><Relationship Id="rId2" Type="http://schemas.openxmlformats.org/officeDocument/2006/relationships/image" Target="../media/image2.svg"/><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hyperlink" Target="http://office.msn.com.cn/" TargetMode="External"/><Relationship Id="rId2" Type="http://schemas.openxmlformats.org/officeDocument/2006/relationships/image" Target="../media/image3.svg"/><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svg"/><Relationship Id="rId1"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svg"/><Relationship Id="rId1" Type="http://schemas.openxmlformats.org/officeDocument/2006/relationships/image" Target="../media/image19.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2.xml"/><Relationship Id="rId2" Type="http://schemas.openxmlformats.org/officeDocument/2006/relationships/image" Target="../media/image6.svg"/><Relationship Id="rId1" Type="http://schemas.openxmlformats.org/officeDocument/2006/relationships/image" Target="../media/image20.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hyperlink" Target="http://office.msn.com.cn/" TargetMode="External"/><Relationship Id="rId2" Type="http://schemas.openxmlformats.org/officeDocument/2006/relationships/image" Target="../media/image3.svg"/><Relationship Id="rId1"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7.svg"/><Relationship Id="rId1" Type="http://schemas.openxmlformats.org/officeDocument/2006/relationships/image" Target="../media/image21.png"/></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11.svg"/><Relationship Id="rId7" Type="http://schemas.openxmlformats.org/officeDocument/2006/relationships/image" Target="../media/image25.png"/><Relationship Id="rId6" Type="http://schemas.openxmlformats.org/officeDocument/2006/relationships/image" Target="../media/image10.svg"/><Relationship Id="rId5" Type="http://schemas.openxmlformats.org/officeDocument/2006/relationships/image" Target="../media/image24.png"/><Relationship Id="rId4" Type="http://schemas.openxmlformats.org/officeDocument/2006/relationships/image" Target="../media/image9.svg"/><Relationship Id="rId3" Type="http://schemas.openxmlformats.org/officeDocument/2006/relationships/image" Target="../media/image23.png"/><Relationship Id="rId2" Type="http://schemas.openxmlformats.org/officeDocument/2006/relationships/image" Target="../media/image8.svg"/><Relationship Id="rId1"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5" name="OfficePLUS.cn-1"/>
          <p:cNvGrpSpPr/>
          <p:nvPr/>
        </p:nvGrpSpPr>
        <p:grpSpPr>
          <a:xfrm>
            <a:off x="247650" y="228600"/>
            <a:ext cx="11696700" cy="6400800"/>
            <a:chOff x="247650" y="228600"/>
            <a:chExt cx="11696700" cy="6400800"/>
          </a:xfrm>
        </p:grpSpPr>
        <p:sp>
          <p:nvSpPr>
            <p:cNvPr id="13" name="OfficePLUS.cn-1-1"/>
            <p:cNvSpPr/>
            <p:nvPr/>
          </p:nvSpPr>
          <p:spPr>
            <a:xfrm>
              <a:off x="247650" y="228600"/>
              <a:ext cx="11696700" cy="6400800"/>
            </a:xfrm>
            <a:prstGeom prst="roundRect">
              <a:avLst>
                <a:gd name="adj" fmla="val 3040"/>
              </a:avLst>
            </a:prstGeom>
            <a:solidFill>
              <a:schemeClr val="bg1">
                <a:lumMod val="95000"/>
              </a:schemeClr>
            </a:solidFill>
            <a:ln>
              <a:noFill/>
            </a:ln>
            <a:effectLst>
              <a:outerShdw blurRad="127000" dist="63500" dir="13500003" rotWithShape="0">
                <a:srgbClr val="FFFFFF">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ym typeface="+mn-lt"/>
              </a:endParaRPr>
            </a:p>
          </p:txBody>
        </p:sp>
        <p:sp>
          <p:nvSpPr>
            <p:cNvPr id="14" name="OfficePLUS.cn-1-2"/>
            <p:cNvSpPr/>
            <p:nvPr/>
          </p:nvSpPr>
          <p:spPr>
            <a:xfrm>
              <a:off x="247650" y="228600"/>
              <a:ext cx="11696700" cy="6400800"/>
            </a:xfrm>
            <a:prstGeom prst="roundRect">
              <a:avLst>
                <a:gd name="adj" fmla="val 3040"/>
              </a:avLst>
            </a:prstGeom>
            <a:solidFill>
              <a:schemeClr val="bg1">
                <a:lumMod val="95000"/>
              </a:schemeClr>
            </a:solidFill>
            <a:ln>
              <a:noFill/>
            </a:ln>
            <a:effectLst>
              <a:outerShdw blurRad="127000" dist="63500" dir="2700001" rotWithShape="0">
                <a:srgbClr val="D4D4D4"/>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ym typeface="+mn-lt"/>
              </a:endParaRPr>
            </a:p>
          </p:txBody>
        </p:sp>
      </p:grpSp>
      <p:pic>
        <p:nvPicPr>
          <p:cNvPr id="3" name="OfficePLUS.cn-2">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438" y="2035175"/>
            <a:ext cx="1828800" cy="243840"/>
          </a:xfrm>
          <a:prstGeom prst="rect">
            <a:avLst/>
          </a:prstGeom>
        </p:spPr>
      </p:pic>
      <p:pic>
        <p:nvPicPr>
          <p:cNvPr id="5" name="OfficePLUS.cn-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10175" y="428625"/>
            <a:ext cx="6705600" cy="6705600"/>
          </a:xfrm>
          <a:prstGeom prst="rect">
            <a:avLst/>
          </a:prstGeom>
        </p:spPr>
      </p:pic>
      <p:sp>
        <p:nvSpPr>
          <p:cNvPr id="10" name="OfficePLUS.cn-4"/>
          <p:cNvSpPr txBox="1"/>
          <p:nvPr/>
        </p:nvSpPr>
        <p:spPr>
          <a:xfrm>
            <a:off x="495300" y="2551837"/>
            <a:ext cx="7035800" cy="1754326"/>
          </a:xfrm>
          <a:prstGeom prst="rect">
            <a:avLst/>
          </a:prstGeom>
          <a:noFill/>
        </p:spPr>
        <p:txBody>
          <a:bodyPr wrap="square" rtlCol="0">
            <a:spAutoFit/>
          </a:bodyPr>
          <a:lstStyle/>
          <a:p>
            <a:r>
              <a:rPr lang="zh-CN" altLang="en-US" sz="5400" dirty="0">
                <a:ea typeface="阿里巴巴普惠体 B" panose="00020600040101010101" pitchFamily="18" charset="-122"/>
                <a:cs typeface="阿里巴巴普惠体 B" panose="00020600040101010101" pitchFamily="18" charset="-122"/>
                <a:sym typeface="+mn-lt"/>
              </a:rPr>
              <a:t>互联网行业</a:t>
            </a:r>
            <a:endParaRPr lang="en-US" altLang="zh-CN" sz="5400" dirty="0">
              <a:ea typeface="阿里巴巴普惠体 B" panose="00020600040101010101" pitchFamily="18" charset="-122"/>
              <a:cs typeface="阿里巴巴普惠体 B" panose="00020600040101010101" pitchFamily="18" charset="-122"/>
              <a:sym typeface="+mn-lt"/>
            </a:endParaRPr>
          </a:p>
          <a:p>
            <a:r>
              <a:rPr lang="zh-CN" altLang="en-US" sz="5400" dirty="0">
                <a:solidFill>
                  <a:srgbClr val="556CFB"/>
                </a:solidFill>
                <a:ea typeface="阿里巴巴普惠体 B" panose="00020600040101010101" pitchFamily="18" charset="-122"/>
                <a:cs typeface="阿里巴巴普惠体 B" panose="00020600040101010101" pitchFamily="18" charset="-122"/>
                <a:sym typeface="+mn-lt"/>
              </a:rPr>
              <a:t>插画风通用模板</a:t>
            </a:r>
            <a:endParaRPr lang="zh-CN" altLang="en-US" sz="5400" dirty="0">
              <a:solidFill>
                <a:srgbClr val="556CFB"/>
              </a:solidFill>
              <a:ea typeface="阿里巴巴普惠体 B" panose="00020600040101010101" pitchFamily="18" charset="-122"/>
              <a:cs typeface="阿里巴巴普惠体 B" panose="00020600040101010101" pitchFamily="18" charset="-122"/>
              <a:sym typeface="+mn-lt"/>
            </a:endParaRPr>
          </a:p>
        </p:txBody>
      </p:sp>
      <p:sp>
        <p:nvSpPr>
          <p:cNvPr id="11" name="OfficePLUS.cn-5"/>
          <p:cNvSpPr/>
          <p:nvPr/>
        </p:nvSpPr>
        <p:spPr>
          <a:xfrm>
            <a:off x="622300" y="596900"/>
            <a:ext cx="838200" cy="101600"/>
          </a:xfrm>
          <a:prstGeom prst="roundRect">
            <a:avLst/>
          </a:prstGeom>
          <a:solidFill>
            <a:srgbClr val="556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ym typeface="+mn-lt"/>
            </a:endParaRPr>
          </a:p>
        </p:txBody>
      </p:sp>
      <p:sp>
        <p:nvSpPr>
          <p:cNvPr id="12" name="OfficePLUS.cn-6"/>
          <p:cNvSpPr/>
          <p:nvPr/>
        </p:nvSpPr>
        <p:spPr>
          <a:xfrm>
            <a:off x="622300" y="787400"/>
            <a:ext cx="469900" cy="88900"/>
          </a:xfrm>
          <a:prstGeom prst="roundRect">
            <a:avLst/>
          </a:prstGeom>
          <a:solidFill>
            <a:srgbClr val="556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ym typeface="+mn-lt"/>
            </a:endParaRPr>
          </a:p>
        </p:txBody>
      </p:sp>
      <p:sp>
        <p:nvSpPr>
          <p:cNvPr id="2" name="OfficePLUS.cn-7"/>
          <p:cNvSpPr txBox="1"/>
          <p:nvPr/>
        </p:nvSpPr>
        <p:spPr>
          <a:xfrm>
            <a:off x="359228" y="4656546"/>
            <a:ext cx="2921000" cy="400110"/>
          </a:xfrm>
          <a:prstGeom prst="rect">
            <a:avLst/>
          </a:prstGeom>
          <a:noFill/>
        </p:spPr>
        <p:txBody>
          <a:bodyPr wrap="square" rtlCol="0">
            <a:spAutoFit/>
          </a:bodyPr>
          <a:lstStyle/>
          <a:p>
            <a:pPr algn="ctr"/>
            <a:r>
              <a:rPr lang="zh-CN" altLang="en-US" sz="2000" dirty="0">
                <a:cs typeface="+mn-ea"/>
                <a:sym typeface="+mn-lt"/>
              </a:rPr>
              <a:t>汇报人：</a:t>
            </a:r>
            <a:r>
              <a:rPr lang="en-US" altLang="zh-CN" sz="2000" dirty="0" err="1">
                <a:cs typeface="+mn-ea"/>
                <a:sym typeface="+mn-lt"/>
              </a:rPr>
              <a:t>OfficePLUS</a:t>
            </a:r>
            <a:endParaRPr lang="zh-CN" altLang="en-US" sz="2000" dirty="0">
              <a:cs typeface="+mn-ea"/>
              <a:sym typeface="+mn-lt"/>
            </a:endParaRPr>
          </a:p>
        </p:txBody>
      </p:sp>
      <p:sp>
        <p:nvSpPr>
          <p:cNvPr id="4" name="OfficePLUS.cn-8"/>
          <p:cNvSpPr txBox="1"/>
          <p:nvPr/>
        </p:nvSpPr>
        <p:spPr>
          <a:xfrm>
            <a:off x="2854778" y="4656546"/>
            <a:ext cx="2527300" cy="400110"/>
          </a:xfrm>
          <a:prstGeom prst="rect">
            <a:avLst/>
          </a:prstGeom>
          <a:noFill/>
        </p:spPr>
        <p:txBody>
          <a:bodyPr wrap="square" rtlCol="0">
            <a:spAutoFit/>
          </a:bodyPr>
          <a:lstStyle/>
          <a:p>
            <a:pPr algn="ctr"/>
            <a:r>
              <a:rPr lang="en-US" altLang="zh-CN" sz="2000" dirty="0">
                <a:cs typeface="+mn-ea"/>
                <a:sym typeface="+mn-lt"/>
              </a:rPr>
              <a:t>2020/08</a:t>
            </a:r>
            <a:endParaRPr lang="zh-CN" altLang="en-US" sz="2000" dirty="0">
              <a:cs typeface="+mn-ea"/>
              <a:sym typeface="+mn-lt"/>
            </a:endParaRPr>
          </a:p>
        </p:txBody>
      </p:sp>
      <p:sp>
        <p:nvSpPr>
          <p:cNvPr id="16" name="OfficePLUS.cn-9"/>
          <p:cNvSpPr/>
          <p:nvPr/>
        </p:nvSpPr>
        <p:spPr>
          <a:xfrm>
            <a:off x="11417300" y="6121400"/>
            <a:ext cx="381000" cy="381000"/>
          </a:xfrm>
          <a:custGeom>
            <a:avLst/>
            <a:gdLst>
              <a:gd name="T0" fmla="*/ 10427 w 12800"/>
              <a:gd name="T1" fmla="*/ 1426 h 12800"/>
              <a:gd name="T2" fmla="*/ 2373 w 12800"/>
              <a:gd name="T3" fmla="*/ 1426 h 12800"/>
              <a:gd name="T4" fmla="*/ 0 w 12800"/>
              <a:gd name="T5" fmla="*/ 6400 h 12800"/>
              <a:gd name="T6" fmla="*/ 2373 w 12800"/>
              <a:gd name="T7" fmla="*/ 11374 h 12800"/>
              <a:gd name="T8" fmla="*/ 10427 w 12800"/>
              <a:gd name="T9" fmla="*/ 11374 h 12800"/>
              <a:gd name="T10" fmla="*/ 12800 w 12800"/>
              <a:gd name="T11" fmla="*/ 6400 h 12800"/>
              <a:gd name="T12" fmla="*/ 4174 w 12800"/>
              <a:gd name="T13" fmla="*/ 1206 h 12800"/>
              <a:gd name="T14" fmla="*/ 2942 w 12800"/>
              <a:gd name="T15" fmla="*/ 1931 h 12800"/>
              <a:gd name="T16" fmla="*/ 2373 w 12800"/>
              <a:gd name="T17" fmla="*/ 2437 h 12800"/>
              <a:gd name="T18" fmla="*/ 2596 w 12800"/>
              <a:gd name="T19" fmla="*/ 6028 h 12800"/>
              <a:gd name="T20" fmla="*/ 1194 w 12800"/>
              <a:gd name="T21" fmla="*/ 4201 h 12800"/>
              <a:gd name="T22" fmla="*/ 2373 w 12800"/>
              <a:gd name="T23" fmla="*/ 10363 h 12800"/>
              <a:gd name="T24" fmla="*/ 762 w 12800"/>
              <a:gd name="T25" fmla="*/ 6772 h 12800"/>
              <a:gd name="T26" fmla="*/ 3174 w 12800"/>
              <a:gd name="T27" fmla="*/ 9809 h 12800"/>
              <a:gd name="T28" fmla="*/ 2942 w 12800"/>
              <a:gd name="T29" fmla="*/ 10869 h 12800"/>
              <a:gd name="T30" fmla="*/ 4174 w 12800"/>
              <a:gd name="T31" fmla="*/ 11594 h 12800"/>
              <a:gd name="T32" fmla="*/ 6028 w 12800"/>
              <a:gd name="T33" fmla="*/ 12005 h 12800"/>
              <a:gd name="T34" fmla="*/ 4350 w 12800"/>
              <a:gd name="T35" fmla="*/ 10542 h 12800"/>
              <a:gd name="T36" fmla="*/ 4201 w 12800"/>
              <a:gd name="T37" fmla="*/ 10131 h 12800"/>
              <a:gd name="T38" fmla="*/ 6028 w 12800"/>
              <a:gd name="T39" fmla="*/ 12005 h 12800"/>
              <a:gd name="T40" fmla="*/ 3847 w 12800"/>
              <a:gd name="T41" fmla="*/ 9467 h 12800"/>
              <a:gd name="T42" fmla="*/ 3346 w 12800"/>
              <a:gd name="T43" fmla="*/ 6772 h 12800"/>
              <a:gd name="T44" fmla="*/ 6028 w 12800"/>
              <a:gd name="T45" fmla="*/ 8948 h 12800"/>
              <a:gd name="T46" fmla="*/ 3346 w 12800"/>
              <a:gd name="T47" fmla="*/ 6028 h 12800"/>
              <a:gd name="T48" fmla="*/ 3847 w 12800"/>
              <a:gd name="T49" fmla="*/ 3333 h 12800"/>
              <a:gd name="T50" fmla="*/ 6028 w 12800"/>
              <a:gd name="T51" fmla="*/ 6028 h 12800"/>
              <a:gd name="T52" fmla="*/ 4201 w 12800"/>
              <a:gd name="T53" fmla="*/ 2669 h 12800"/>
              <a:gd name="T54" fmla="*/ 4350 w 12800"/>
              <a:gd name="T55" fmla="*/ 2258 h 12800"/>
              <a:gd name="T56" fmla="*/ 6028 w 12800"/>
              <a:gd name="T57" fmla="*/ 795 h 12800"/>
              <a:gd name="T58" fmla="*/ 11606 w 12800"/>
              <a:gd name="T59" fmla="*/ 4201 h 12800"/>
              <a:gd name="T60" fmla="*/ 10204 w 12800"/>
              <a:gd name="T61" fmla="*/ 6028 h 12800"/>
              <a:gd name="T62" fmla="*/ 10427 w 12800"/>
              <a:gd name="T63" fmla="*/ 2437 h 12800"/>
              <a:gd name="T64" fmla="*/ 9858 w 12800"/>
              <a:gd name="T65" fmla="*/ 1931 h 12800"/>
              <a:gd name="T66" fmla="*/ 8626 w 12800"/>
              <a:gd name="T67" fmla="*/ 1206 h 12800"/>
              <a:gd name="T68" fmla="*/ 6772 w 12800"/>
              <a:gd name="T69" fmla="*/ 795 h 12800"/>
              <a:gd name="T70" fmla="*/ 8450 w 12800"/>
              <a:gd name="T71" fmla="*/ 2258 h 12800"/>
              <a:gd name="T72" fmla="*/ 8599 w 12800"/>
              <a:gd name="T73" fmla="*/ 2669 h 12800"/>
              <a:gd name="T74" fmla="*/ 6772 w 12800"/>
              <a:gd name="T75" fmla="*/ 795 h 12800"/>
              <a:gd name="T76" fmla="*/ 8953 w 12800"/>
              <a:gd name="T77" fmla="*/ 3333 h 12800"/>
              <a:gd name="T78" fmla="*/ 9454 w 12800"/>
              <a:gd name="T79" fmla="*/ 6028 h 12800"/>
              <a:gd name="T80" fmla="*/ 6772 w 12800"/>
              <a:gd name="T81" fmla="*/ 3852 h 12800"/>
              <a:gd name="T82" fmla="*/ 9454 w 12800"/>
              <a:gd name="T83" fmla="*/ 6772 h 12800"/>
              <a:gd name="T84" fmla="*/ 8953 w 12800"/>
              <a:gd name="T85" fmla="*/ 9467 h 12800"/>
              <a:gd name="T86" fmla="*/ 6772 w 12800"/>
              <a:gd name="T87" fmla="*/ 6772 h 12800"/>
              <a:gd name="T88" fmla="*/ 6772 w 12800"/>
              <a:gd name="T89" fmla="*/ 12005 h 12800"/>
              <a:gd name="T90" fmla="*/ 8599 w 12800"/>
              <a:gd name="T91" fmla="*/ 10131 h 12800"/>
              <a:gd name="T92" fmla="*/ 8450 w 12800"/>
              <a:gd name="T93" fmla="*/ 10542 h 12800"/>
              <a:gd name="T94" fmla="*/ 8626 w 12800"/>
              <a:gd name="T95" fmla="*/ 11594 h 12800"/>
              <a:gd name="T96" fmla="*/ 9858 w 12800"/>
              <a:gd name="T97" fmla="*/ 10869 h 12800"/>
              <a:gd name="T98" fmla="*/ 11606 w 12800"/>
              <a:gd name="T99" fmla="*/ 8599 h 12800"/>
              <a:gd name="T100" fmla="*/ 9626 w 12800"/>
              <a:gd name="T101" fmla="*/ 9809 h 12800"/>
              <a:gd name="T102" fmla="*/ 12038 w 12800"/>
              <a:gd name="T103" fmla="*/ 6772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800" h="12800">
                <a:moveTo>
                  <a:pt x="10981" y="1931"/>
                </a:moveTo>
                <a:cubicBezTo>
                  <a:pt x="10807" y="1752"/>
                  <a:pt x="10621" y="1583"/>
                  <a:pt x="10427" y="1426"/>
                </a:cubicBezTo>
                <a:cubicBezTo>
                  <a:pt x="9327" y="534"/>
                  <a:pt x="7926" y="0"/>
                  <a:pt x="6400" y="0"/>
                </a:cubicBezTo>
                <a:cubicBezTo>
                  <a:pt x="4874" y="0"/>
                  <a:pt x="3473" y="534"/>
                  <a:pt x="2373" y="1426"/>
                </a:cubicBezTo>
                <a:cubicBezTo>
                  <a:pt x="2179" y="1583"/>
                  <a:pt x="1993" y="1752"/>
                  <a:pt x="1819" y="1931"/>
                </a:cubicBezTo>
                <a:cubicBezTo>
                  <a:pt x="693" y="3085"/>
                  <a:pt x="0" y="4661"/>
                  <a:pt x="0" y="6400"/>
                </a:cubicBezTo>
                <a:cubicBezTo>
                  <a:pt x="0" y="8139"/>
                  <a:pt x="693" y="9715"/>
                  <a:pt x="1819" y="10869"/>
                </a:cubicBezTo>
                <a:cubicBezTo>
                  <a:pt x="1993" y="11048"/>
                  <a:pt x="2179" y="11217"/>
                  <a:pt x="2373" y="11374"/>
                </a:cubicBezTo>
                <a:cubicBezTo>
                  <a:pt x="3473" y="12266"/>
                  <a:pt x="4874" y="12800"/>
                  <a:pt x="6400" y="12800"/>
                </a:cubicBezTo>
                <a:cubicBezTo>
                  <a:pt x="7926" y="12800"/>
                  <a:pt x="9327" y="12266"/>
                  <a:pt x="10427" y="11374"/>
                </a:cubicBezTo>
                <a:cubicBezTo>
                  <a:pt x="10621" y="11217"/>
                  <a:pt x="10807" y="11048"/>
                  <a:pt x="10981" y="10869"/>
                </a:cubicBezTo>
                <a:cubicBezTo>
                  <a:pt x="12107" y="9715"/>
                  <a:pt x="12800" y="8139"/>
                  <a:pt x="12800" y="6400"/>
                </a:cubicBezTo>
                <a:cubicBezTo>
                  <a:pt x="12800" y="4661"/>
                  <a:pt x="12107" y="3085"/>
                  <a:pt x="10981" y="1931"/>
                </a:cubicBezTo>
                <a:close/>
                <a:moveTo>
                  <a:pt x="4174" y="1206"/>
                </a:moveTo>
                <a:cubicBezTo>
                  <a:pt x="3914" y="1520"/>
                  <a:pt x="3680" y="1887"/>
                  <a:pt x="3475" y="2298"/>
                </a:cubicBezTo>
                <a:cubicBezTo>
                  <a:pt x="3290" y="2186"/>
                  <a:pt x="3112" y="2064"/>
                  <a:pt x="2942" y="1931"/>
                </a:cubicBezTo>
                <a:cubicBezTo>
                  <a:pt x="3319" y="1638"/>
                  <a:pt x="3732" y="1395"/>
                  <a:pt x="4174" y="1206"/>
                </a:cubicBezTo>
                <a:close/>
                <a:moveTo>
                  <a:pt x="2373" y="2437"/>
                </a:moveTo>
                <a:cubicBezTo>
                  <a:pt x="2626" y="2642"/>
                  <a:pt x="2894" y="2827"/>
                  <a:pt x="3174" y="2991"/>
                </a:cubicBezTo>
                <a:cubicBezTo>
                  <a:pt x="2841" y="3880"/>
                  <a:pt x="2634" y="4916"/>
                  <a:pt x="2596" y="6028"/>
                </a:cubicBezTo>
                <a:lnTo>
                  <a:pt x="762" y="6028"/>
                </a:lnTo>
                <a:cubicBezTo>
                  <a:pt x="803" y="5396"/>
                  <a:pt x="947" y="4783"/>
                  <a:pt x="1194" y="4201"/>
                </a:cubicBezTo>
                <a:cubicBezTo>
                  <a:pt x="1472" y="3542"/>
                  <a:pt x="1869" y="2949"/>
                  <a:pt x="2373" y="2437"/>
                </a:cubicBezTo>
                <a:close/>
                <a:moveTo>
                  <a:pt x="2373" y="10363"/>
                </a:moveTo>
                <a:cubicBezTo>
                  <a:pt x="1869" y="9851"/>
                  <a:pt x="1472" y="9258"/>
                  <a:pt x="1194" y="8599"/>
                </a:cubicBezTo>
                <a:cubicBezTo>
                  <a:pt x="947" y="8017"/>
                  <a:pt x="803" y="7404"/>
                  <a:pt x="762" y="6772"/>
                </a:cubicBezTo>
                <a:lnTo>
                  <a:pt x="2596" y="6772"/>
                </a:lnTo>
                <a:cubicBezTo>
                  <a:pt x="2634" y="7884"/>
                  <a:pt x="2841" y="8920"/>
                  <a:pt x="3174" y="9809"/>
                </a:cubicBezTo>
                <a:cubicBezTo>
                  <a:pt x="2894" y="9973"/>
                  <a:pt x="2626" y="10158"/>
                  <a:pt x="2373" y="10363"/>
                </a:cubicBezTo>
                <a:close/>
                <a:moveTo>
                  <a:pt x="2942" y="10869"/>
                </a:moveTo>
                <a:cubicBezTo>
                  <a:pt x="3112" y="10736"/>
                  <a:pt x="3290" y="10614"/>
                  <a:pt x="3475" y="10502"/>
                </a:cubicBezTo>
                <a:cubicBezTo>
                  <a:pt x="3680" y="10913"/>
                  <a:pt x="3914" y="11280"/>
                  <a:pt x="4174" y="11594"/>
                </a:cubicBezTo>
                <a:cubicBezTo>
                  <a:pt x="3732" y="11405"/>
                  <a:pt x="3319" y="11162"/>
                  <a:pt x="2942" y="10869"/>
                </a:cubicBezTo>
                <a:close/>
                <a:moveTo>
                  <a:pt x="6028" y="12005"/>
                </a:moveTo>
                <a:cubicBezTo>
                  <a:pt x="5799" y="11949"/>
                  <a:pt x="5572" y="11843"/>
                  <a:pt x="5351" y="11686"/>
                </a:cubicBezTo>
                <a:cubicBezTo>
                  <a:pt x="4988" y="11428"/>
                  <a:pt x="4642" y="11032"/>
                  <a:pt x="4350" y="10542"/>
                </a:cubicBezTo>
                <a:cubicBezTo>
                  <a:pt x="4277" y="10419"/>
                  <a:pt x="4207" y="10290"/>
                  <a:pt x="4141" y="10157"/>
                </a:cubicBezTo>
                <a:cubicBezTo>
                  <a:pt x="4161" y="10148"/>
                  <a:pt x="4181" y="10140"/>
                  <a:pt x="4201" y="10131"/>
                </a:cubicBezTo>
                <a:cubicBezTo>
                  <a:pt x="4783" y="9885"/>
                  <a:pt x="5396" y="9740"/>
                  <a:pt x="6028" y="9700"/>
                </a:cubicBezTo>
                <a:lnTo>
                  <a:pt x="6028" y="12005"/>
                </a:lnTo>
                <a:close/>
                <a:moveTo>
                  <a:pt x="6028" y="8948"/>
                </a:moveTo>
                <a:cubicBezTo>
                  <a:pt x="5257" y="8993"/>
                  <a:pt x="4522" y="9173"/>
                  <a:pt x="3847" y="9467"/>
                </a:cubicBezTo>
                <a:cubicBezTo>
                  <a:pt x="3760" y="9225"/>
                  <a:pt x="3683" y="8972"/>
                  <a:pt x="3616" y="8708"/>
                </a:cubicBezTo>
                <a:cubicBezTo>
                  <a:pt x="3461" y="8092"/>
                  <a:pt x="3371" y="7442"/>
                  <a:pt x="3346" y="6772"/>
                </a:cubicBezTo>
                <a:lnTo>
                  <a:pt x="6028" y="6772"/>
                </a:lnTo>
                <a:lnTo>
                  <a:pt x="6028" y="8948"/>
                </a:lnTo>
                <a:close/>
                <a:moveTo>
                  <a:pt x="6028" y="6028"/>
                </a:moveTo>
                <a:lnTo>
                  <a:pt x="3346" y="6028"/>
                </a:lnTo>
                <a:cubicBezTo>
                  <a:pt x="3371" y="5358"/>
                  <a:pt x="3461" y="4708"/>
                  <a:pt x="3616" y="4092"/>
                </a:cubicBezTo>
                <a:cubicBezTo>
                  <a:pt x="3683" y="3828"/>
                  <a:pt x="3760" y="3575"/>
                  <a:pt x="3847" y="3333"/>
                </a:cubicBezTo>
                <a:cubicBezTo>
                  <a:pt x="4522" y="3627"/>
                  <a:pt x="5257" y="3807"/>
                  <a:pt x="6028" y="3852"/>
                </a:cubicBezTo>
                <a:lnTo>
                  <a:pt x="6028" y="6028"/>
                </a:lnTo>
                <a:close/>
                <a:moveTo>
                  <a:pt x="6028" y="3100"/>
                </a:moveTo>
                <a:cubicBezTo>
                  <a:pt x="5396" y="3060"/>
                  <a:pt x="4783" y="2915"/>
                  <a:pt x="4201" y="2669"/>
                </a:cubicBezTo>
                <a:cubicBezTo>
                  <a:pt x="4181" y="2660"/>
                  <a:pt x="4161" y="2652"/>
                  <a:pt x="4141" y="2643"/>
                </a:cubicBezTo>
                <a:cubicBezTo>
                  <a:pt x="4207" y="2510"/>
                  <a:pt x="4277" y="2381"/>
                  <a:pt x="4350" y="2258"/>
                </a:cubicBezTo>
                <a:cubicBezTo>
                  <a:pt x="4642" y="1768"/>
                  <a:pt x="4988" y="1372"/>
                  <a:pt x="5351" y="1114"/>
                </a:cubicBezTo>
                <a:cubicBezTo>
                  <a:pt x="5572" y="957"/>
                  <a:pt x="5799" y="851"/>
                  <a:pt x="6028" y="795"/>
                </a:cubicBezTo>
                <a:lnTo>
                  <a:pt x="6028" y="3100"/>
                </a:lnTo>
                <a:close/>
                <a:moveTo>
                  <a:pt x="11606" y="4201"/>
                </a:moveTo>
                <a:cubicBezTo>
                  <a:pt x="11853" y="4783"/>
                  <a:pt x="11997" y="5396"/>
                  <a:pt x="12038" y="6028"/>
                </a:cubicBezTo>
                <a:lnTo>
                  <a:pt x="10204" y="6028"/>
                </a:lnTo>
                <a:cubicBezTo>
                  <a:pt x="10166" y="4916"/>
                  <a:pt x="9959" y="3880"/>
                  <a:pt x="9626" y="2991"/>
                </a:cubicBezTo>
                <a:cubicBezTo>
                  <a:pt x="9906" y="2827"/>
                  <a:pt x="10174" y="2642"/>
                  <a:pt x="10427" y="2437"/>
                </a:cubicBezTo>
                <a:cubicBezTo>
                  <a:pt x="10931" y="2949"/>
                  <a:pt x="11328" y="3542"/>
                  <a:pt x="11606" y="4201"/>
                </a:cubicBezTo>
                <a:close/>
                <a:moveTo>
                  <a:pt x="9858" y="1931"/>
                </a:moveTo>
                <a:cubicBezTo>
                  <a:pt x="9688" y="2064"/>
                  <a:pt x="9510" y="2186"/>
                  <a:pt x="9325" y="2298"/>
                </a:cubicBezTo>
                <a:cubicBezTo>
                  <a:pt x="9120" y="1887"/>
                  <a:pt x="8886" y="1520"/>
                  <a:pt x="8626" y="1206"/>
                </a:cubicBezTo>
                <a:cubicBezTo>
                  <a:pt x="9068" y="1395"/>
                  <a:pt x="9481" y="1638"/>
                  <a:pt x="9858" y="1931"/>
                </a:cubicBezTo>
                <a:close/>
                <a:moveTo>
                  <a:pt x="6772" y="795"/>
                </a:moveTo>
                <a:cubicBezTo>
                  <a:pt x="7001" y="851"/>
                  <a:pt x="7228" y="957"/>
                  <a:pt x="7449" y="1114"/>
                </a:cubicBezTo>
                <a:cubicBezTo>
                  <a:pt x="7812" y="1372"/>
                  <a:pt x="8158" y="1768"/>
                  <a:pt x="8450" y="2258"/>
                </a:cubicBezTo>
                <a:cubicBezTo>
                  <a:pt x="8523" y="2381"/>
                  <a:pt x="8593" y="2510"/>
                  <a:pt x="8659" y="2643"/>
                </a:cubicBezTo>
                <a:cubicBezTo>
                  <a:pt x="8639" y="2652"/>
                  <a:pt x="8619" y="2660"/>
                  <a:pt x="8599" y="2669"/>
                </a:cubicBezTo>
                <a:cubicBezTo>
                  <a:pt x="8017" y="2915"/>
                  <a:pt x="7404" y="3060"/>
                  <a:pt x="6772" y="3100"/>
                </a:cubicBezTo>
                <a:lnTo>
                  <a:pt x="6772" y="795"/>
                </a:lnTo>
                <a:close/>
                <a:moveTo>
                  <a:pt x="6772" y="3852"/>
                </a:moveTo>
                <a:cubicBezTo>
                  <a:pt x="7543" y="3807"/>
                  <a:pt x="8278" y="3627"/>
                  <a:pt x="8953" y="3333"/>
                </a:cubicBezTo>
                <a:cubicBezTo>
                  <a:pt x="9040" y="3575"/>
                  <a:pt x="9117" y="3828"/>
                  <a:pt x="9184" y="4092"/>
                </a:cubicBezTo>
                <a:cubicBezTo>
                  <a:pt x="9339" y="4708"/>
                  <a:pt x="9429" y="5358"/>
                  <a:pt x="9454" y="6028"/>
                </a:cubicBezTo>
                <a:lnTo>
                  <a:pt x="6772" y="6028"/>
                </a:lnTo>
                <a:lnTo>
                  <a:pt x="6772" y="3852"/>
                </a:lnTo>
                <a:close/>
                <a:moveTo>
                  <a:pt x="6772" y="6772"/>
                </a:moveTo>
                <a:lnTo>
                  <a:pt x="9454" y="6772"/>
                </a:lnTo>
                <a:cubicBezTo>
                  <a:pt x="9429" y="7442"/>
                  <a:pt x="9339" y="8092"/>
                  <a:pt x="9184" y="8708"/>
                </a:cubicBezTo>
                <a:cubicBezTo>
                  <a:pt x="9117" y="8972"/>
                  <a:pt x="9040" y="9225"/>
                  <a:pt x="8953" y="9467"/>
                </a:cubicBezTo>
                <a:cubicBezTo>
                  <a:pt x="8278" y="9173"/>
                  <a:pt x="7543" y="8993"/>
                  <a:pt x="6772" y="8948"/>
                </a:cubicBezTo>
                <a:lnTo>
                  <a:pt x="6772" y="6772"/>
                </a:lnTo>
                <a:close/>
                <a:moveTo>
                  <a:pt x="7449" y="11686"/>
                </a:moveTo>
                <a:cubicBezTo>
                  <a:pt x="7228" y="11843"/>
                  <a:pt x="7001" y="11949"/>
                  <a:pt x="6772" y="12005"/>
                </a:cubicBezTo>
                <a:lnTo>
                  <a:pt x="6772" y="9700"/>
                </a:lnTo>
                <a:cubicBezTo>
                  <a:pt x="7404" y="9740"/>
                  <a:pt x="8017" y="9885"/>
                  <a:pt x="8599" y="10131"/>
                </a:cubicBezTo>
                <a:cubicBezTo>
                  <a:pt x="8619" y="10140"/>
                  <a:pt x="8639" y="10148"/>
                  <a:pt x="8659" y="10157"/>
                </a:cubicBezTo>
                <a:cubicBezTo>
                  <a:pt x="8593" y="10290"/>
                  <a:pt x="8523" y="10419"/>
                  <a:pt x="8450" y="10542"/>
                </a:cubicBezTo>
                <a:cubicBezTo>
                  <a:pt x="8158" y="11032"/>
                  <a:pt x="7812" y="11428"/>
                  <a:pt x="7449" y="11686"/>
                </a:cubicBezTo>
                <a:close/>
                <a:moveTo>
                  <a:pt x="8626" y="11594"/>
                </a:moveTo>
                <a:cubicBezTo>
                  <a:pt x="8886" y="11280"/>
                  <a:pt x="9120" y="10913"/>
                  <a:pt x="9325" y="10502"/>
                </a:cubicBezTo>
                <a:cubicBezTo>
                  <a:pt x="9510" y="10614"/>
                  <a:pt x="9688" y="10736"/>
                  <a:pt x="9858" y="10869"/>
                </a:cubicBezTo>
                <a:cubicBezTo>
                  <a:pt x="9481" y="11162"/>
                  <a:pt x="9068" y="11405"/>
                  <a:pt x="8626" y="11594"/>
                </a:cubicBezTo>
                <a:close/>
                <a:moveTo>
                  <a:pt x="11606" y="8599"/>
                </a:moveTo>
                <a:cubicBezTo>
                  <a:pt x="11328" y="9258"/>
                  <a:pt x="10931" y="9851"/>
                  <a:pt x="10427" y="10363"/>
                </a:cubicBezTo>
                <a:cubicBezTo>
                  <a:pt x="10174" y="10158"/>
                  <a:pt x="9906" y="9973"/>
                  <a:pt x="9626" y="9809"/>
                </a:cubicBezTo>
                <a:cubicBezTo>
                  <a:pt x="9959" y="8920"/>
                  <a:pt x="10166" y="7884"/>
                  <a:pt x="10204" y="6772"/>
                </a:cubicBezTo>
                <a:lnTo>
                  <a:pt x="12038" y="6772"/>
                </a:lnTo>
                <a:cubicBezTo>
                  <a:pt x="11997" y="7404"/>
                  <a:pt x="11853" y="8017"/>
                  <a:pt x="11606" y="8599"/>
                </a:cubicBezTo>
                <a:close/>
              </a:path>
            </a:pathLst>
          </a:custGeom>
          <a:solidFill>
            <a:srgbClr val="556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ym typeface="+mn-lt"/>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OfficePLUS.cn-1"/>
          <p:cNvGrpSpPr/>
          <p:nvPr/>
        </p:nvGrpSpPr>
        <p:grpSpPr>
          <a:xfrm>
            <a:off x="247650" y="228600"/>
            <a:ext cx="11696700" cy="6400800"/>
            <a:chOff x="247650" y="228600"/>
            <a:chExt cx="11696700" cy="6400800"/>
          </a:xfrm>
        </p:grpSpPr>
        <p:sp>
          <p:nvSpPr>
            <p:cNvPr id="3" name="OfficePLUS.cn-1-1"/>
            <p:cNvSpPr/>
            <p:nvPr/>
          </p:nvSpPr>
          <p:spPr>
            <a:xfrm>
              <a:off x="247650" y="228600"/>
              <a:ext cx="11696700" cy="6400800"/>
            </a:xfrm>
            <a:prstGeom prst="roundRect">
              <a:avLst>
                <a:gd name="adj" fmla="val 3040"/>
              </a:avLst>
            </a:prstGeom>
            <a:solidFill>
              <a:schemeClr val="bg1">
                <a:lumMod val="95000"/>
              </a:schemeClr>
            </a:solidFill>
            <a:ln>
              <a:noFill/>
            </a:ln>
            <a:effectLst>
              <a:outerShdw blurRad="127000" dist="63500" dir="13500003" rotWithShape="0">
                <a:srgbClr val="FFFFFF">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ea typeface="微软雅黑"/>
                <a:cs typeface="+mn-cs"/>
                <a:sym typeface="+mn-lt"/>
              </a:endParaRPr>
            </a:p>
          </p:txBody>
        </p:sp>
        <p:sp>
          <p:nvSpPr>
            <p:cNvPr id="4" name="OfficePLUS.cn-1-2"/>
            <p:cNvSpPr/>
            <p:nvPr/>
          </p:nvSpPr>
          <p:spPr>
            <a:xfrm>
              <a:off x="247650" y="228600"/>
              <a:ext cx="11696700" cy="6400800"/>
            </a:xfrm>
            <a:prstGeom prst="roundRect">
              <a:avLst>
                <a:gd name="adj" fmla="val 3040"/>
              </a:avLst>
            </a:prstGeom>
            <a:solidFill>
              <a:schemeClr val="bg1">
                <a:lumMod val="95000"/>
              </a:schemeClr>
            </a:solidFill>
            <a:ln>
              <a:noFill/>
            </a:ln>
            <a:effectLst>
              <a:outerShdw blurRad="127000" dist="63500" dir="2700001" rotWithShape="0">
                <a:srgbClr val="D4D4D4"/>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ea typeface="微软雅黑"/>
                <a:cs typeface="+mn-cs"/>
                <a:sym typeface="+mn-lt"/>
              </a:endParaRPr>
            </a:p>
          </p:txBody>
        </p:sp>
      </p:grpSp>
      <p:sp>
        <p:nvSpPr>
          <p:cNvPr id="5" name="OfficePLUS.cn-2"/>
          <p:cNvSpPr/>
          <p:nvPr/>
        </p:nvSpPr>
        <p:spPr>
          <a:xfrm>
            <a:off x="622300" y="596900"/>
            <a:ext cx="838200" cy="101600"/>
          </a:xfrm>
          <a:prstGeom prst="roundRect">
            <a:avLst/>
          </a:prstGeom>
          <a:solidFill>
            <a:srgbClr val="556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ea typeface="微软雅黑"/>
              <a:cs typeface="+mn-cs"/>
              <a:sym typeface="+mn-lt"/>
            </a:endParaRPr>
          </a:p>
        </p:txBody>
      </p:sp>
      <p:sp>
        <p:nvSpPr>
          <p:cNvPr id="6" name="OfficePLUS.cn-3"/>
          <p:cNvSpPr/>
          <p:nvPr/>
        </p:nvSpPr>
        <p:spPr>
          <a:xfrm>
            <a:off x="622300" y="787400"/>
            <a:ext cx="469900" cy="88900"/>
          </a:xfrm>
          <a:prstGeom prst="roundRect">
            <a:avLst/>
          </a:prstGeom>
          <a:solidFill>
            <a:srgbClr val="556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ea typeface="微软雅黑"/>
              <a:cs typeface="+mn-cs"/>
              <a:sym typeface="+mn-lt"/>
            </a:endParaRPr>
          </a:p>
        </p:txBody>
      </p:sp>
      <p:graphicFrame>
        <p:nvGraphicFramePr>
          <p:cNvPr id="9" name="OfficePLUS.cn-4"/>
          <p:cNvGraphicFramePr/>
          <p:nvPr/>
        </p:nvGraphicFramePr>
        <p:xfrm>
          <a:off x="6020403" y="1868093"/>
          <a:ext cx="5387372" cy="3793274"/>
        </p:xfrm>
        <a:graphic>
          <a:graphicData uri="http://schemas.openxmlformats.org/drawingml/2006/chart">
            <c:chart xmlns:c="http://schemas.openxmlformats.org/drawingml/2006/chart" xmlns:r="http://schemas.openxmlformats.org/officeDocument/2006/relationships" r:id="rId1"/>
          </a:graphicData>
        </a:graphic>
      </p:graphicFrame>
      <p:sp>
        <p:nvSpPr>
          <p:cNvPr id="11" name="OfficePLUS.cn-5"/>
          <p:cNvSpPr/>
          <p:nvPr/>
        </p:nvSpPr>
        <p:spPr>
          <a:xfrm>
            <a:off x="1226399" y="4067195"/>
            <a:ext cx="1571693" cy="438150"/>
          </a:xfrm>
          <a:prstGeom prst="roundRect">
            <a:avLst>
              <a:gd name="adj" fmla="val 50000"/>
            </a:avLst>
          </a:prstGeom>
          <a:solidFill>
            <a:srgbClr val="556CFB"/>
          </a:solidFill>
          <a:ln>
            <a:noFill/>
          </a:ln>
        </p:spPr>
        <p:txBody>
          <a:bodyPr spcFirstLastPara="1" wrap="square" lIns="91433" tIns="45700" rIns="91433" bIns="45700" anchor="ctr" anchorCtr="0">
            <a:noAutofit/>
          </a:bodyPr>
          <a:lstStyle/>
          <a:p>
            <a:pPr algn="ctr"/>
            <a:endParaRPr sz="1865">
              <a:solidFill>
                <a:schemeClr val="lt1"/>
              </a:solidFill>
              <a:ea typeface="Calibri"/>
              <a:cs typeface="Calibri"/>
              <a:sym typeface="+mn-lt"/>
            </a:endParaRPr>
          </a:p>
        </p:txBody>
      </p:sp>
      <p:sp>
        <p:nvSpPr>
          <p:cNvPr id="13" name="OfficePLUS.cn-6"/>
          <p:cNvSpPr txBox="1"/>
          <p:nvPr/>
        </p:nvSpPr>
        <p:spPr>
          <a:xfrm>
            <a:off x="1296701" y="4163159"/>
            <a:ext cx="796087" cy="246221"/>
          </a:xfrm>
          <a:prstGeom prst="rect">
            <a:avLst/>
          </a:prstGeom>
          <a:noFill/>
          <a:ln>
            <a:noFill/>
          </a:ln>
        </p:spPr>
        <p:txBody>
          <a:bodyPr spcFirstLastPara="1" wrap="square" lIns="91433" tIns="45700" rIns="91433" bIns="45700" anchor="t" anchorCtr="0">
            <a:noAutofit/>
          </a:bodyPr>
          <a:lstStyle/>
          <a:p>
            <a:pPr algn="ctr"/>
            <a:r>
              <a:rPr lang="en-GB" sz="1065" b="1" dirty="0">
                <a:solidFill>
                  <a:schemeClr val="lt1"/>
                </a:solidFill>
                <a:ea typeface="Montserrat"/>
                <a:cs typeface="Montserrat"/>
                <a:sym typeface="+mn-lt"/>
              </a:rPr>
              <a:t>MORE</a:t>
            </a:r>
            <a:endParaRPr sz="1065" b="1" dirty="0">
              <a:solidFill>
                <a:schemeClr val="lt1"/>
              </a:solidFill>
              <a:ea typeface="Montserrat Light"/>
              <a:cs typeface="Montserrat Light"/>
              <a:sym typeface="+mn-lt"/>
            </a:endParaRPr>
          </a:p>
        </p:txBody>
      </p:sp>
      <p:sp>
        <p:nvSpPr>
          <p:cNvPr id="15" name="OfficePLUS.cn-7"/>
          <p:cNvSpPr txBox="1"/>
          <p:nvPr/>
        </p:nvSpPr>
        <p:spPr>
          <a:xfrm>
            <a:off x="1162913" y="2486646"/>
            <a:ext cx="1954381" cy="400110"/>
          </a:xfrm>
          <a:prstGeom prst="rect">
            <a:avLst/>
          </a:prstGeom>
          <a:noFill/>
        </p:spPr>
        <p:txBody>
          <a:bodyPr wrap="none" rtlCol="0">
            <a:spAutoFit/>
          </a:bodyPr>
          <a:lstStyle>
            <a:defPPr>
              <a:defRPr lang="zh-CN"/>
            </a:defPPr>
            <a:lvl1pPr lvl="0" defTabSz="913765">
              <a:defRPr sz="2000" b="1" kern="0" spc="300">
                <a:gradFill>
                  <a:gsLst>
                    <a:gs pos="0">
                      <a:schemeClr val="bg1"/>
                    </a:gs>
                    <a:gs pos="100000">
                      <a:schemeClr val="accent1">
                        <a:lumMod val="40000"/>
                        <a:lumOff val="60000"/>
                      </a:schemeClr>
                    </a:gs>
                  </a:gsLst>
                  <a:lin ang="5400000" scaled="1"/>
                </a:gradFill>
              </a:defRPr>
            </a:lvl1pPr>
          </a:lstStyle>
          <a:p>
            <a:r>
              <a:rPr lang="zh-CN" altLang="en-US" dirty="0">
                <a:solidFill>
                  <a:schemeClr val="tx1"/>
                </a:solidFill>
                <a:ea typeface="微软雅黑" panose="020B0503020204020204" pitchFamily="34" charset="-122"/>
                <a:sym typeface="+mn-lt"/>
              </a:rPr>
              <a:t>在此输入标题</a:t>
            </a:r>
            <a:endParaRPr lang="zh-CN" altLang="en-US" dirty="0">
              <a:solidFill>
                <a:schemeClr val="tx1"/>
              </a:solidFill>
              <a:ea typeface="微软雅黑" panose="020B0503020204020204" pitchFamily="34" charset="-122"/>
              <a:sym typeface="+mn-lt"/>
            </a:endParaRPr>
          </a:p>
        </p:txBody>
      </p:sp>
      <p:sp>
        <p:nvSpPr>
          <p:cNvPr id="17" name="OfficePLUS.cn-8"/>
          <p:cNvSpPr/>
          <p:nvPr/>
        </p:nvSpPr>
        <p:spPr>
          <a:xfrm>
            <a:off x="1162913" y="2805414"/>
            <a:ext cx="1938337" cy="701346"/>
          </a:xfrm>
          <a:prstGeom prst="rect">
            <a:avLst/>
          </a:prstGeom>
        </p:spPr>
        <p:txBody>
          <a:bodyPr wrap="square">
            <a:spAutoFit/>
          </a:bodyPr>
          <a:lstStyle/>
          <a:p>
            <a:pPr fontAlgn="base">
              <a:lnSpc>
                <a:spcPct val="150000"/>
              </a:lnSpc>
              <a:spcBef>
                <a:spcPct val="0"/>
              </a:spcBef>
              <a:spcAft>
                <a:spcPct val="0"/>
              </a:spcAft>
            </a:pPr>
            <a:r>
              <a:rPr lang="zh-CN" altLang="en-US" sz="1400" dirty="0">
                <a:ea typeface="+mn-ea"/>
                <a:sym typeface="+mn-lt"/>
              </a:rPr>
              <a:t>在此输入正文内容</a:t>
            </a:r>
            <a:endParaRPr lang="zh-CN" altLang="en-US" sz="1400" dirty="0">
              <a:ea typeface="+mn-ea"/>
              <a:sym typeface="+mn-lt"/>
            </a:endParaRPr>
          </a:p>
          <a:p>
            <a:pPr fontAlgn="base">
              <a:lnSpc>
                <a:spcPct val="150000"/>
              </a:lnSpc>
              <a:spcBef>
                <a:spcPct val="0"/>
              </a:spcBef>
              <a:spcAft>
                <a:spcPct val="0"/>
              </a:spcAft>
            </a:pPr>
            <a:r>
              <a:rPr lang="zh-CN" altLang="en-US" sz="1400" dirty="0">
                <a:ea typeface="+mn-ea"/>
                <a:sym typeface="+mn-lt"/>
              </a:rPr>
              <a:t>在此输入正文内容</a:t>
            </a:r>
            <a:endParaRPr lang="zh-CN" altLang="en-US" sz="1400" dirty="0">
              <a:ea typeface="+mn-ea"/>
              <a:sym typeface="+mn-lt"/>
            </a:endParaRPr>
          </a:p>
        </p:txBody>
      </p:sp>
      <p:sp>
        <p:nvSpPr>
          <p:cNvPr id="19" name="OfficePLUS.cn-9"/>
          <p:cNvSpPr>
            <a:spLocks noChangeAspect="1"/>
          </p:cNvSpPr>
          <p:nvPr/>
        </p:nvSpPr>
        <p:spPr bwMode="auto">
          <a:xfrm rot="5400000">
            <a:off x="2295526" y="4152900"/>
            <a:ext cx="294524" cy="294524"/>
          </a:xfrm>
          <a:custGeom>
            <a:avLst/>
            <a:gdLst>
              <a:gd name="T0" fmla="*/ 6400 w 12800"/>
              <a:gd name="T1" fmla="*/ 0 h 12800"/>
              <a:gd name="T2" fmla="*/ 0 w 12800"/>
              <a:gd name="T3" fmla="*/ 6400 h 12800"/>
              <a:gd name="T4" fmla="*/ 6400 w 12800"/>
              <a:gd name="T5" fmla="*/ 12800 h 12800"/>
              <a:gd name="T6" fmla="*/ 12800 w 12800"/>
              <a:gd name="T7" fmla="*/ 6400 h 12800"/>
              <a:gd name="T8" fmla="*/ 6400 w 12800"/>
              <a:gd name="T9" fmla="*/ 0 h 12800"/>
              <a:gd name="T10" fmla="*/ 6400 w 12800"/>
              <a:gd name="T11" fmla="*/ 11200 h 12800"/>
              <a:gd name="T12" fmla="*/ 1600 w 12800"/>
              <a:gd name="T13" fmla="*/ 6400 h 12800"/>
              <a:gd name="T14" fmla="*/ 6400 w 12800"/>
              <a:gd name="T15" fmla="*/ 1600 h 12800"/>
              <a:gd name="T16" fmla="*/ 11200 w 12800"/>
              <a:gd name="T17" fmla="*/ 6400 h 12800"/>
              <a:gd name="T18" fmla="*/ 6400 w 12800"/>
              <a:gd name="T19" fmla="*/ 11200 h 12800"/>
              <a:gd name="T20" fmla="*/ 6966 w 12800"/>
              <a:gd name="T21" fmla="*/ 3434 h 12800"/>
              <a:gd name="T22" fmla="*/ 8566 w 12800"/>
              <a:gd name="T23" fmla="*/ 5034 h 12800"/>
              <a:gd name="T24" fmla="*/ 8739 w 12800"/>
              <a:gd name="T25" fmla="*/ 5906 h 12800"/>
              <a:gd name="T26" fmla="*/ 8000 w 12800"/>
              <a:gd name="T27" fmla="*/ 6400 h 12800"/>
              <a:gd name="T28" fmla="*/ 7200 w 12800"/>
              <a:gd name="T29" fmla="*/ 6400 h 12800"/>
              <a:gd name="T30" fmla="*/ 7200 w 12800"/>
              <a:gd name="T31" fmla="*/ 8800 h 12800"/>
              <a:gd name="T32" fmla="*/ 6400 w 12800"/>
              <a:gd name="T33" fmla="*/ 9600 h 12800"/>
              <a:gd name="T34" fmla="*/ 5600 w 12800"/>
              <a:gd name="T35" fmla="*/ 8800 h 12800"/>
              <a:gd name="T36" fmla="*/ 5600 w 12800"/>
              <a:gd name="T37" fmla="*/ 6400 h 12800"/>
              <a:gd name="T38" fmla="*/ 4800 w 12800"/>
              <a:gd name="T39" fmla="*/ 6400 h 12800"/>
              <a:gd name="T40" fmla="*/ 4061 w 12800"/>
              <a:gd name="T41" fmla="*/ 5906 h 12800"/>
              <a:gd name="T42" fmla="*/ 4234 w 12800"/>
              <a:gd name="T43" fmla="*/ 5034 h 12800"/>
              <a:gd name="T44" fmla="*/ 5834 w 12800"/>
              <a:gd name="T45" fmla="*/ 3434 h 12800"/>
              <a:gd name="T46" fmla="*/ 6400 w 12800"/>
              <a:gd name="T47" fmla="*/ 3199 h 12800"/>
              <a:gd name="T48" fmla="*/ 6966 w 12800"/>
              <a:gd name="T49" fmla="*/ 3434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00" h="12800">
                <a:moveTo>
                  <a:pt x="6400" y="0"/>
                </a:moveTo>
                <a:cubicBezTo>
                  <a:pt x="2866" y="0"/>
                  <a:pt x="0" y="2866"/>
                  <a:pt x="0" y="6400"/>
                </a:cubicBezTo>
                <a:cubicBezTo>
                  <a:pt x="0" y="9934"/>
                  <a:pt x="2866" y="12800"/>
                  <a:pt x="6400" y="12800"/>
                </a:cubicBezTo>
                <a:cubicBezTo>
                  <a:pt x="9934" y="12800"/>
                  <a:pt x="12800" y="9934"/>
                  <a:pt x="12800" y="6400"/>
                </a:cubicBezTo>
                <a:cubicBezTo>
                  <a:pt x="12800" y="2866"/>
                  <a:pt x="9934" y="0"/>
                  <a:pt x="6400" y="0"/>
                </a:cubicBezTo>
                <a:close/>
                <a:moveTo>
                  <a:pt x="6400" y="11200"/>
                </a:moveTo>
                <a:cubicBezTo>
                  <a:pt x="3750" y="11200"/>
                  <a:pt x="1600" y="9050"/>
                  <a:pt x="1600" y="6400"/>
                </a:cubicBezTo>
                <a:cubicBezTo>
                  <a:pt x="1600" y="3750"/>
                  <a:pt x="3750" y="1600"/>
                  <a:pt x="6400" y="1600"/>
                </a:cubicBezTo>
                <a:cubicBezTo>
                  <a:pt x="9050" y="1600"/>
                  <a:pt x="11200" y="3750"/>
                  <a:pt x="11200" y="6400"/>
                </a:cubicBezTo>
                <a:cubicBezTo>
                  <a:pt x="11200" y="9050"/>
                  <a:pt x="9050" y="11200"/>
                  <a:pt x="6400" y="11200"/>
                </a:cubicBezTo>
                <a:close/>
                <a:moveTo>
                  <a:pt x="6966" y="3434"/>
                </a:moveTo>
                <a:lnTo>
                  <a:pt x="8566" y="5034"/>
                </a:lnTo>
                <a:cubicBezTo>
                  <a:pt x="8794" y="5263"/>
                  <a:pt x="8862" y="5607"/>
                  <a:pt x="8739" y="5906"/>
                </a:cubicBezTo>
                <a:cubicBezTo>
                  <a:pt x="8615" y="6205"/>
                  <a:pt x="8323" y="6400"/>
                  <a:pt x="8000" y="6400"/>
                </a:cubicBezTo>
                <a:lnTo>
                  <a:pt x="7200" y="6400"/>
                </a:lnTo>
                <a:lnTo>
                  <a:pt x="7200" y="8800"/>
                </a:lnTo>
                <a:cubicBezTo>
                  <a:pt x="7200" y="9242"/>
                  <a:pt x="6842" y="9600"/>
                  <a:pt x="6400" y="9600"/>
                </a:cubicBezTo>
                <a:cubicBezTo>
                  <a:pt x="5958" y="9600"/>
                  <a:pt x="5600" y="9242"/>
                  <a:pt x="5600" y="8800"/>
                </a:cubicBezTo>
                <a:lnTo>
                  <a:pt x="5600" y="6400"/>
                </a:lnTo>
                <a:lnTo>
                  <a:pt x="4800" y="6400"/>
                </a:lnTo>
                <a:cubicBezTo>
                  <a:pt x="4476" y="6400"/>
                  <a:pt x="4185" y="6205"/>
                  <a:pt x="4061" y="5906"/>
                </a:cubicBezTo>
                <a:cubicBezTo>
                  <a:pt x="3937" y="5607"/>
                  <a:pt x="4006" y="5263"/>
                  <a:pt x="4234" y="5034"/>
                </a:cubicBezTo>
                <a:lnTo>
                  <a:pt x="5834" y="3434"/>
                </a:lnTo>
                <a:cubicBezTo>
                  <a:pt x="5984" y="3283"/>
                  <a:pt x="6188" y="3199"/>
                  <a:pt x="6400" y="3199"/>
                </a:cubicBezTo>
                <a:cubicBezTo>
                  <a:pt x="6605" y="3199"/>
                  <a:pt x="6810" y="3278"/>
                  <a:pt x="6966" y="3434"/>
                </a:cubicBezTo>
                <a:close/>
              </a:path>
            </a:pathLst>
          </a:custGeom>
          <a:solidFill>
            <a:schemeClr val="bg1"/>
          </a:solidFill>
          <a:ln>
            <a:noFill/>
          </a:ln>
        </p:spPr>
        <p:txBody>
          <a:bodyPr/>
          <a:lstStyle/>
          <a:p>
            <a:endParaRPr lang="zh-CN" altLang="en-US">
              <a:sym typeface="+mn-lt"/>
            </a:endParaRPr>
          </a:p>
        </p:txBody>
      </p:sp>
      <p:sp>
        <p:nvSpPr>
          <p:cNvPr id="8" name="OfficePLUS.cn-10"/>
          <p:cNvSpPr/>
          <p:nvPr/>
        </p:nvSpPr>
        <p:spPr>
          <a:xfrm>
            <a:off x="11417300" y="6121400"/>
            <a:ext cx="381000" cy="381000"/>
          </a:xfrm>
          <a:custGeom>
            <a:avLst/>
            <a:gdLst>
              <a:gd name="T0" fmla="*/ 10427 w 12800"/>
              <a:gd name="T1" fmla="*/ 1426 h 12800"/>
              <a:gd name="T2" fmla="*/ 2373 w 12800"/>
              <a:gd name="T3" fmla="*/ 1426 h 12800"/>
              <a:gd name="T4" fmla="*/ 0 w 12800"/>
              <a:gd name="T5" fmla="*/ 6400 h 12800"/>
              <a:gd name="T6" fmla="*/ 2373 w 12800"/>
              <a:gd name="T7" fmla="*/ 11374 h 12800"/>
              <a:gd name="T8" fmla="*/ 10427 w 12800"/>
              <a:gd name="T9" fmla="*/ 11374 h 12800"/>
              <a:gd name="T10" fmla="*/ 12800 w 12800"/>
              <a:gd name="T11" fmla="*/ 6400 h 12800"/>
              <a:gd name="T12" fmla="*/ 4174 w 12800"/>
              <a:gd name="T13" fmla="*/ 1206 h 12800"/>
              <a:gd name="T14" fmla="*/ 2942 w 12800"/>
              <a:gd name="T15" fmla="*/ 1931 h 12800"/>
              <a:gd name="T16" fmla="*/ 2373 w 12800"/>
              <a:gd name="T17" fmla="*/ 2437 h 12800"/>
              <a:gd name="T18" fmla="*/ 2596 w 12800"/>
              <a:gd name="T19" fmla="*/ 6028 h 12800"/>
              <a:gd name="T20" fmla="*/ 1194 w 12800"/>
              <a:gd name="T21" fmla="*/ 4201 h 12800"/>
              <a:gd name="T22" fmla="*/ 2373 w 12800"/>
              <a:gd name="T23" fmla="*/ 10363 h 12800"/>
              <a:gd name="T24" fmla="*/ 762 w 12800"/>
              <a:gd name="T25" fmla="*/ 6772 h 12800"/>
              <a:gd name="T26" fmla="*/ 3174 w 12800"/>
              <a:gd name="T27" fmla="*/ 9809 h 12800"/>
              <a:gd name="T28" fmla="*/ 2942 w 12800"/>
              <a:gd name="T29" fmla="*/ 10869 h 12800"/>
              <a:gd name="T30" fmla="*/ 4174 w 12800"/>
              <a:gd name="T31" fmla="*/ 11594 h 12800"/>
              <a:gd name="T32" fmla="*/ 6028 w 12800"/>
              <a:gd name="T33" fmla="*/ 12005 h 12800"/>
              <a:gd name="T34" fmla="*/ 4350 w 12800"/>
              <a:gd name="T35" fmla="*/ 10542 h 12800"/>
              <a:gd name="T36" fmla="*/ 4201 w 12800"/>
              <a:gd name="T37" fmla="*/ 10131 h 12800"/>
              <a:gd name="T38" fmla="*/ 6028 w 12800"/>
              <a:gd name="T39" fmla="*/ 12005 h 12800"/>
              <a:gd name="T40" fmla="*/ 3847 w 12800"/>
              <a:gd name="T41" fmla="*/ 9467 h 12800"/>
              <a:gd name="T42" fmla="*/ 3346 w 12800"/>
              <a:gd name="T43" fmla="*/ 6772 h 12800"/>
              <a:gd name="T44" fmla="*/ 6028 w 12800"/>
              <a:gd name="T45" fmla="*/ 8948 h 12800"/>
              <a:gd name="T46" fmla="*/ 3346 w 12800"/>
              <a:gd name="T47" fmla="*/ 6028 h 12800"/>
              <a:gd name="T48" fmla="*/ 3847 w 12800"/>
              <a:gd name="T49" fmla="*/ 3333 h 12800"/>
              <a:gd name="T50" fmla="*/ 6028 w 12800"/>
              <a:gd name="T51" fmla="*/ 6028 h 12800"/>
              <a:gd name="T52" fmla="*/ 4201 w 12800"/>
              <a:gd name="T53" fmla="*/ 2669 h 12800"/>
              <a:gd name="T54" fmla="*/ 4350 w 12800"/>
              <a:gd name="T55" fmla="*/ 2258 h 12800"/>
              <a:gd name="T56" fmla="*/ 6028 w 12800"/>
              <a:gd name="T57" fmla="*/ 795 h 12800"/>
              <a:gd name="T58" fmla="*/ 11606 w 12800"/>
              <a:gd name="T59" fmla="*/ 4201 h 12800"/>
              <a:gd name="T60" fmla="*/ 10204 w 12800"/>
              <a:gd name="T61" fmla="*/ 6028 h 12800"/>
              <a:gd name="T62" fmla="*/ 10427 w 12800"/>
              <a:gd name="T63" fmla="*/ 2437 h 12800"/>
              <a:gd name="T64" fmla="*/ 9858 w 12800"/>
              <a:gd name="T65" fmla="*/ 1931 h 12800"/>
              <a:gd name="T66" fmla="*/ 8626 w 12800"/>
              <a:gd name="T67" fmla="*/ 1206 h 12800"/>
              <a:gd name="T68" fmla="*/ 6772 w 12800"/>
              <a:gd name="T69" fmla="*/ 795 h 12800"/>
              <a:gd name="T70" fmla="*/ 8450 w 12800"/>
              <a:gd name="T71" fmla="*/ 2258 h 12800"/>
              <a:gd name="T72" fmla="*/ 8599 w 12800"/>
              <a:gd name="T73" fmla="*/ 2669 h 12800"/>
              <a:gd name="T74" fmla="*/ 6772 w 12800"/>
              <a:gd name="T75" fmla="*/ 795 h 12800"/>
              <a:gd name="T76" fmla="*/ 8953 w 12800"/>
              <a:gd name="T77" fmla="*/ 3333 h 12800"/>
              <a:gd name="T78" fmla="*/ 9454 w 12800"/>
              <a:gd name="T79" fmla="*/ 6028 h 12800"/>
              <a:gd name="T80" fmla="*/ 6772 w 12800"/>
              <a:gd name="T81" fmla="*/ 3852 h 12800"/>
              <a:gd name="T82" fmla="*/ 9454 w 12800"/>
              <a:gd name="T83" fmla="*/ 6772 h 12800"/>
              <a:gd name="T84" fmla="*/ 8953 w 12800"/>
              <a:gd name="T85" fmla="*/ 9467 h 12800"/>
              <a:gd name="T86" fmla="*/ 6772 w 12800"/>
              <a:gd name="T87" fmla="*/ 6772 h 12800"/>
              <a:gd name="T88" fmla="*/ 6772 w 12800"/>
              <a:gd name="T89" fmla="*/ 12005 h 12800"/>
              <a:gd name="T90" fmla="*/ 8599 w 12800"/>
              <a:gd name="T91" fmla="*/ 10131 h 12800"/>
              <a:gd name="T92" fmla="*/ 8450 w 12800"/>
              <a:gd name="T93" fmla="*/ 10542 h 12800"/>
              <a:gd name="T94" fmla="*/ 8626 w 12800"/>
              <a:gd name="T95" fmla="*/ 11594 h 12800"/>
              <a:gd name="T96" fmla="*/ 9858 w 12800"/>
              <a:gd name="T97" fmla="*/ 10869 h 12800"/>
              <a:gd name="T98" fmla="*/ 11606 w 12800"/>
              <a:gd name="T99" fmla="*/ 8599 h 12800"/>
              <a:gd name="T100" fmla="*/ 9626 w 12800"/>
              <a:gd name="T101" fmla="*/ 9809 h 12800"/>
              <a:gd name="T102" fmla="*/ 12038 w 12800"/>
              <a:gd name="T103" fmla="*/ 6772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800" h="12800">
                <a:moveTo>
                  <a:pt x="10981" y="1931"/>
                </a:moveTo>
                <a:cubicBezTo>
                  <a:pt x="10807" y="1752"/>
                  <a:pt x="10621" y="1583"/>
                  <a:pt x="10427" y="1426"/>
                </a:cubicBezTo>
                <a:cubicBezTo>
                  <a:pt x="9327" y="534"/>
                  <a:pt x="7926" y="0"/>
                  <a:pt x="6400" y="0"/>
                </a:cubicBezTo>
                <a:cubicBezTo>
                  <a:pt x="4874" y="0"/>
                  <a:pt x="3473" y="534"/>
                  <a:pt x="2373" y="1426"/>
                </a:cubicBezTo>
                <a:cubicBezTo>
                  <a:pt x="2179" y="1583"/>
                  <a:pt x="1993" y="1752"/>
                  <a:pt x="1819" y="1931"/>
                </a:cubicBezTo>
                <a:cubicBezTo>
                  <a:pt x="693" y="3085"/>
                  <a:pt x="0" y="4661"/>
                  <a:pt x="0" y="6400"/>
                </a:cubicBezTo>
                <a:cubicBezTo>
                  <a:pt x="0" y="8139"/>
                  <a:pt x="693" y="9715"/>
                  <a:pt x="1819" y="10869"/>
                </a:cubicBezTo>
                <a:cubicBezTo>
                  <a:pt x="1993" y="11048"/>
                  <a:pt x="2179" y="11217"/>
                  <a:pt x="2373" y="11374"/>
                </a:cubicBezTo>
                <a:cubicBezTo>
                  <a:pt x="3473" y="12266"/>
                  <a:pt x="4874" y="12800"/>
                  <a:pt x="6400" y="12800"/>
                </a:cubicBezTo>
                <a:cubicBezTo>
                  <a:pt x="7926" y="12800"/>
                  <a:pt x="9327" y="12266"/>
                  <a:pt x="10427" y="11374"/>
                </a:cubicBezTo>
                <a:cubicBezTo>
                  <a:pt x="10621" y="11217"/>
                  <a:pt x="10807" y="11048"/>
                  <a:pt x="10981" y="10869"/>
                </a:cubicBezTo>
                <a:cubicBezTo>
                  <a:pt x="12107" y="9715"/>
                  <a:pt x="12800" y="8139"/>
                  <a:pt x="12800" y="6400"/>
                </a:cubicBezTo>
                <a:cubicBezTo>
                  <a:pt x="12800" y="4661"/>
                  <a:pt x="12107" y="3085"/>
                  <a:pt x="10981" y="1931"/>
                </a:cubicBezTo>
                <a:close/>
                <a:moveTo>
                  <a:pt x="4174" y="1206"/>
                </a:moveTo>
                <a:cubicBezTo>
                  <a:pt x="3914" y="1520"/>
                  <a:pt x="3680" y="1887"/>
                  <a:pt x="3475" y="2298"/>
                </a:cubicBezTo>
                <a:cubicBezTo>
                  <a:pt x="3290" y="2186"/>
                  <a:pt x="3112" y="2064"/>
                  <a:pt x="2942" y="1931"/>
                </a:cubicBezTo>
                <a:cubicBezTo>
                  <a:pt x="3319" y="1638"/>
                  <a:pt x="3732" y="1395"/>
                  <a:pt x="4174" y="1206"/>
                </a:cubicBezTo>
                <a:close/>
                <a:moveTo>
                  <a:pt x="2373" y="2437"/>
                </a:moveTo>
                <a:cubicBezTo>
                  <a:pt x="2626" y="2642"/>
                  <a:pt x="2894" y="2827"/>
                  <a:pt x="3174" y="2991"/>
                </a:cubicBezTo>
                <a:cubicBezTo>
                  <a:pt x="2841" y="3880"/>
                  <a:pt x="2634" y="4916"/>
                  <a:pt x="2596" y="6028"/>
                </a:cubicBezTo>
                <a:lnTo>
                  <a:pt x="762" y="6028"/>
                </a:lnTo>
                <a:cubicBezTo>
                  <a:pt x="803" y="5396"/>
                  <a:pt x="947" y="4783"/>
                  <a:pt x="1194" y="4201"/>
                </a:cubicBezTo>
                <a:cubicBezTo>
                  <a:pt x="1472" y="3542"/>
                  <a:pt x="1869" y="2949"/>
                  <a:pt x="2373" y="2437"/>
                </a:cubicBezTo>
                <a:close/>
                <a:moveTo>
                  <a:pt x="2373" y="10363"/>
                </a:moveTo>
                <a:cubicBezTo>
                  <a:pt x="1869" y="9851"/>
                  <a:pt x="1472" y="9258"/>
                  <a:pt x="1194" y="8599"/>
                </a:cubicBezTo>
                <a:cubicBezTo>
                  <a:pt x="947" y="8017"/>
                  <a:pt x="803" y="7404"/>
                  <a:pt x="762" y="6772"/>
                </a:cubicBezTo>
                <a:lnTo>
                  <a:pt x="2596" y="6772"/>
                </a:lnTo>
                <a:cubicBezTo>
                  <a:pt x="2634" y="7884"/>
                  <a:pt x="2841" y="8920"/>
                  <a:pt x="3174" y="9809"/>
                </a:cubicBezTo>
                <a:cubicBezTo>
                  <a:pt x="2894" y="9973"/>
                  <a:pt x="2626" y="10158"/>
                  <a:pt x="2373" y="10363"/>
                </a:cubicBezTo>
                <a:close/>
                <a:moveTo>
                  <a:pt x="2942" y="10869"/>
                </a:moveTo>
                <a:cubicBezTo>
                  <a:pt x="3112" y="10736"/>
                  <a:pt x="3290" y="10614"/>
                  <a:pt x="3475" y="10502"/>
                </a:cubicBezTo>
                <a:cubicBezTo>
                  <a:pt x="3680" y="10913"/>
                  <a:pt x="3914" y="11280"/>
                  <a:pt x="4174" y="11594"/>
                </a:cubicBezTo>
                <a:cubicBezTo>
                  <a:pt x="3732" y="11405"/>
                  <a:pt x="3319" y="11162"/>
                  <a:pt x="2942" y="10869"/>
                </a:cubicBezTo>
                <a:close/>
                <a:moveTo>
                  <a:pt x="6028" y="12005"/>
                </a:moveTo>
                <a:cubicBezTo>
                  <a:pt x="5799" y="11949"/>
                  <a:pt x="5572" y="11843"/>
                  <a:pt x="5351" y="11686"/>
                </a:cubicBezTo>
                <a:cubicBezTo>
                  <a:pt x="4988" y="11428"/>
                  <a:pt x="4642" y="11032"/>
                  <a:pt x="4350" y="10542"/>
                </a:cubicBezTo>
                <a:cubicBezTo>
                  <a:pt x="4277" y="10419"/>
                  <a:pt x="4207" y="10290"/>
                  <a:pt x="4141" y="10157"/>
                </a:cubicBezTo>
                <a:cubicBezTo>
                  <a:pt x="4161" y="10148"/>
                  <a:pt x="4181" y="10140"/>
                  <a:pt x="4201" y="10131"/>
                </a:cubicBezTo>
                <a:cubicBezTo>
                  <a:pt x="4783" y="9885"/>
                  <a:pt x="5396" y="9740"/>
                  <a:pt x="6028" y="9700"/>
                </a:cubicBezTo>
                <a:lnTo>
                  <a:pt x="6028" y="12005"/>
                </a:lnTo>
                <a:close/>
                <a:moveTo>
                  <a:pt x="6028" y="8948"/>
                </a:moveTo>
                <a:cubicBezTo>
                  <a:pt x="5257" y="8993"/>
                  <a:pt x="4522" y="9173"/>
                  <a:pt x="3847" y="9467"/>
                </a:cubicBezTo>
                <a:cubicBezTo>
                  <a:pt x="3760" y="9225"/>
                  <a:pt x="3683" y="8972"/>
                  <a:pt x="3616" y="8708"/>
                </a:cubicBezTo>
                <a:cubicBezTo>
                  <a:pt x="3461" y="8092"/>
                  <a:pt x="3371" y="7442"/>
                  <a:pt x="3346" y="6772"/>
                </a:cubicBezTo>
                <a:lnTo>
                  <a:pt x="6028" y="6772"/>
                </a:lnTo>
                <a:lnTo>
                  <a:pt x="6028" y="8948"/>
                </a:lnTo>
                <a:close/>
                <a:moveTo>
                  <a:pt x="6028" y="6028"/>
                </a:moveTo>
                <a:lnTo>
                  <a:pt x="3346" y="6028"/>
                </a:lnTo>
                <a:cubicBezTo>
                  <a:pt x="3371" y="5358"/>
                  <a:pt x="3461" y="4708"/>
                  <a:pt x="3616" y="4092"/>
                </a:cubicBezTo>
                <a:cubicBezTo>
                  <a:pt x="3683" y="3828"/>
                  <a:pt x="3760" y="3575"/>
                  <a:pt x="3847" y="3333"/>
                </a:cubicBezTo>
                <a:cubicBezTo>
                  <a:pt x="4522" y="3627"/>
                  <a:pt x="5257" y="3807"/>
                  <a:pt x="6028" y="3852"/>
                </a:cubicBezTo>
                <a:lnTo>
                  <a:pt x="6028" y="6028"/>
                </a:lnTo>
                <a:close/>
                <a:moveTo>
                  <a:pt x="6028" y="3100"/>
                </a:moveTo>
                <a:cubicBezTo>
                  <a:pt x="5396" y="3060"/>
                  <a:pt x="4783" y="2915"/>
                  <a:pt x="4201" y="2669"/>
                </a:cubicBezTo>
                <a:cubicBezTo>
                  <a:pt x="4181" y="2660"/>
                  <a:pt x="4161" y="2652"/>
                  <a:pt x="4141" y="2643"/>
                </a:cubicBezTo>
                <a:cubicBezTo>
                  <a:pt x="4207" y="2510"/>
                  <a:pt x="4277" y="2381"/>
                  <a:pt x="4350" y="2258"/>
                </a:cubicBezTo>
                <a:cubicBezTo>
                  <a:pt x="4642" y="1768"/>
                  <a:pt x="4988" y="1372"/>
                  <a:pt x="5351" y="1114"/>
                </a:cubicBezTo>
                <a:cubicBezTo>
                  <a:pt x="5572" y="957"/>
                  <a:pt x="5799" y="851"/>
                  <a:pt x="6028" y="795"/>
                </a:cubicBezTo>
                <a:lnTo>
                  <a:pt x="6028" y="3100"/>
                </a:lnTo>
                <a:close/>
                <a:moveTo>
                  <a:pt x="11606" y="4201"/>
                </a:moveTo>
                <a:cubicBezTo>
                  <a:pt x="11853" y="4783"/>
                  <a:pt x="11997" y="5396"/>
                  <a:pt x="12038" y="6028"/>
                </a:cubicBezTo>
                <a:lnTo>
                  <a:pt x="10204" y="6028"/>
                </a:lnTo>
                <a:cubicBezTo>
                  <a:pt x="10166" y="4916"/>
                  <a:pt x="9959" y="3880"/>
                  <a:pt x="9626" y="2991"/>
                </a:cubicBezTo>
                <a:cubicBezTo>
                  <a:pt x="9906" y="2827"/>
                  <a:pt x="10174" y="2642"/>
                  <a:pt x="10427" y="2437"/>
                </a:cubicBezTo>
                <a:cubicBezTo>
                  <a:pt x="10931" y="2949"/>
                  <a:pt x="11328" y="3542"/>
                  <a:pt x="11606" y="4201"/>
                </a:cubicBezTo>
                <a:close/>
                <a:moveTo>
                  <a:pt x="9858" y="1931"/>
                </a:moveTo>
                <a:cubicBezTo>
                  <a:pt x="9688" y="2064"/>
                  <a:pt x="9510" y="2186"/>
                  <a:pt x="9325" y="2298"/>
                </a:cubicBezTo>
                <a:cubicBezTo>
                  <a:pt x="9120" y="1887"/>
                  <a:pt x="8886" y="1520"/>
                  <a:pt x="8626" y="1206"/>
                </a:cubicBezTo>
                <a:cubicBezTo>
                  <a:pt x="9068" y="1395"/>
                  <a:pt x="9481" y="1638"/>
                  <a:pt x="9858" y="1931"/>
                </a:cubicBezTo>
                <a:close/>
                <a:moveTo>
                  <a:pt x="6772" y="795"/>
                </a:moveTo>
                <a:cubicBezTo>
                  <a:pt x="7001" y="851"/>
                  <a:pt x="7228" y="957"/>
                  <a:pt x="7449" y="1114"/>
                </a:cubicBezTo>
                <a:cubicBezTo>
                  <a:pt x="7812" y="1372"/>
                  <a:pt x="8158" y="1768"/>
                  <a:pt x="8450" y="2258"/>
                </a:cubicBezTo>
                <a:cubicBezTo>
                  <a:pt x="8523" y="2381"/>
                  <a:pt x="8593" y="2510"/>
                  <a:pt x="8659" y="2643"/>
                </a:cubicBezTo>
                <a:cubicBezTo>
                  <a:pt x="8639" y="2652"/>
                  <a:pt x="8619" y="2660"/>
                  <a:pt x="8599" y="2669"/>
                </a:cubicBezTo>
                <a:cubicBezTo>
                  <a:pt x="8017" y="2915"/>
                  <a:pt x="7404" y="3060"/>
                  <a:pt x="6772" y="3100"/>
                </a:cubicBezTo>
                <a:lnTo>
                  <a:pt x="6772" y="795"/>
                </a:lnTo>
                <a:close/>
                <a:moveTo>
                  <a:pt x="6772" y="3852"/>
                </a:moveTo>
                <a:cubicBezTo>
                  <a:pt x="7543" y="3807"/>
                  <a:pt x="8278" y="3627"/>
                  <a:pt x="8953" y="3333"/>
                </a:cubicBezTo>
                <a:cubicBezTo>
                  <a:pt x="9040" y="3575"/>
                  <a:pt x="9117" y="3828"/>
                  <a:pt x="9184" y="4092"/>
                </a:cubicBezTo>
                <a:cubicBezTo>
                  <a:pt x="9339" y="4708"/>
                  <a:pt x="9429" y="5358"/>
                  <a:pt x="9454" y="6028"/>
                </a:cubicBezTo>
                <a:lnTo>
                  <a:pt x="6772" y="6028"/>
                </a:lnTo>
                <a:lnTo>
                  <a:pt x="6772" y="3852"/>
                </a:lnTo>
                <a:close/>
                <a:moveTo>
                  <a:pt x="6772" y="6772"/>
                </a:moveTo>
                <a:lnTo>
                  <a:pt x="9454" y="6772"/>
                </a:lnTo>
                <a:cubicBezTo>
                  <a:pt x="9429" y="7442"/>
                  <a:pt x="9339" y="8092"/>
                  <a:pt x="9184" y="8708"/>
                </a:cubicBezTo>
                <a:cubicBezTo>
                  <a:pt x="9117" y="8972"/>
                  <a:pt x="9040" y="9225"/>
                  <a:pt x="8953" y="9467"/>
                </a:cubicBezTo>
                <a:cubicBezTo>
                  <a:pt x="8278" y="9173"/>
                  <a:pt x="7543" y="8993"/>
                  <a:pt x="6772" y="8948"/>
                </a:cubicBezTo>
                <a:lnTo>
                  <a:pt x="6772" y="6772"/>
                </a:lnTo>
                <a:close/>
                <a:moveTo>
                  <a:pt x="7449" y="11686"/>
                </a:moveTo>
                <a:cubicBezTo>
                  <a:pt x="7228" y="11843"/>
                  <a:pt x="7001" y="11949"/>
                  <a:pt x="6772" y="12005"/>
                </a:cubicBezTo>
                <a:lnTo>
                  <a:pt x="6772" y="9700"/>
                </a:lnTo>
                <a:cubicBezTo>
                  <a:pt x="7404" y="9740"/>
                  <a:pt x="8017" y="9885"/>
                  <a:pt x="8599" y="10131"/>
                </a:cubicBezTo>
                <a:cubicBezTo>
                  <a:pt x="8619" y="10140"/>
                  <a:pt x="8639" y="10148"/>
                  <a:pt x="8659" y="10157"/>
                </a:cubicBezTo>
                <a:cubicBezTo>
                  <a:pt x="8593" y="10290"/>
                  <a:pt x="8523" y="10419"/>
                  <a:pt x="8450" y="10542"/>
                </a:cubicBezTo>
                <a:cubicBezTo>
                  <a:pt x="8158" y="11032"/>
                  <a:pt x="7812" y="11428"/>
                  <a:pt x="7449" y="11686"/>
                </a:cubicBezTo>
                <a:close/>
                <a:moveTo>
                  <a:pt x="8626" y="11594"/>
                </a:moveTo>
                <a:cubicBezTo>
                  <a:pt x="8886" y="11280"/>
                  <a:pt x="9120" y="10913"/>
                  <a:pt x="9325" y="10502"/>
                </a:cubicBezTo>
                <a:cubicBezTo>
                  <a:pt x="9510" y="10614"/>
                  <a:pt x="9688" y="10736"/>
                  <a:pt x="9858" y="10869"/>
                </a:cubicBezTo>
                <a:cubicBezTo>
                  <a:pt x="9481" y="11162"/>
                  <a:pt x="9068" y="11405"/>
                  <a:pt x="8626" y="11594"/>
                </a:cubicBezTo>
                <a:close/>
                <a:moveTo>
                  <a:pt x="11606" y="8599"/>
                </a:moveTo>
                <a:cubicBezTo>
                  <a:pt x="11328" y="9258"/>
                  <a:pt x="10931" y="9851"/>
                  <a:pt x="10427" y="10363"/>
                </a:cubicBezTo>
                <a:cubicBezTo>
                  <a:pt x="10174" y="10158"/>
                  <a:pt x="9906" y="9973"/>
                  <a:pt x="9626" y="9809"/>
                </a:cubicBezTo>
                <a:cubicBezTo>
                  <a:pt x="9959" y="8920"/>
                  <a:pt x="10166" y="7884"/>
                  <a:pt x="10204" y="6772"/>
                </a:cubicBezTo>
                <a:lnTo>
                  <a:pt x="12038" y="6772"/>
                </a:lnTo>
                <a:cubicBezTo>
                  <a:pt x="11997" y="7404"/>
                  <a:pt x="11853" y="8017"/>
                  <a:pt x="11606" y="8599"/>
                </a:cubicBezTo>
                <a:close/>
              </a:path>
            </a:pathLst>
          </a:custGeom>
          <a:solidFill>
            <a:srgbClr val="556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ym typeface="+mn-lt"/>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OfficePLUS.cn-1"/>
          <p:cNvGrpSpPr/>
          <p:nvPr/>
        </p:nvGrpSpPr>
        <p:grpSpPr>
          <a:xfrm>
            <a:off x="247650" y="228600"/>
            <a:ext cx="11696700" cy="6400800"/>
            <a:chOff x="247650" y="228600"/>
            <a:chExt cx="11696700" cy="6400800"/>
          </a:xfrm>
        </p:grpSpPr>
        <p:sp>
          <p:nvSpPr>
            <p:cNvPr id="3" name="OfficePLUS.cn-1-1"/>
            <p:cNvSpPr/>
            <p:nvPr/>
          </p:nvSpPr>
          <p:spPr>
            <a:xfrm>
              <a:off x="247650" y="228600"/>
              <a:ext cx="11696700" cy="6400800"/>
            </a:xfrm>
            <a:prstGeom prst="roundRect">
              <a:avLst>
                <a:gd name="adj" fmla="val 3040"/>
              </a:avLst>
            </a:prstGeom>
            <a:solidFill>
              <a:schemeClr val="bg1">
                <a:lumMod val="95000"/>
              </a:schemeClr>
            </a:solidFill>
            <a:ln>
              <a:noFill/>
            </a:ln>
            <a:effectLst>
              <a:outerShdw blurRad="127000" dist="63500" dir="13500003" rotWithShape="0">
                <a:srgbClr val="FFFFFF">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ea typeface="微软雅黑"/>
                <a:cs typeface="+mn-cs"/>
                <a:sym typeface="+mn-lt"/>
              </a:endParaRPr>
            </a:p>
          </p:txBody>
        </p:sp>
        <p:sp>
          <p:nvSpPr>
            <p:cNvPr id="4" name="OfficePLUS.cn-1-2"/>
            <p:cNvSpPr/>
            <p:nvPr/>
          </p:nvSpPr>
          <p:spPr>
            <a:xfrm>
              <a:off x="247650" y="228600"/>
              <a:ext cx="11696700" cy="6400800"/>
            </a:xfrm>
            <a:prstGeom prst="roundRect">
              <a:avLst>
                <a:gd name="adj" fmla="val 3040"/>
              </a:avLst>
            </a:prstGeom>
            <a:solidFill>
              <a:schemeClr val="bg1">
                <a:lumMod val="95000"/>
              </a:schemeClr>
            </a:solidFill>
            <a:ln>
              <a:noFill/>
            </a:ln>
            <a:effectLst>
              <a:outerShdw blurRad="127000" dist="63500" dir="2700001" rotWithShape="0">
                <a:srgbClr val="D4D4D4"/>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ea typeface="微软雅黑"/>
                <a:cs typeface="+mn-cs"/>
                <a:sym typeface="+mn-lt"/>
              </a:endParaRPr>
            </a:p>
          </p:txBody>
        </p:sp>
      </p:grpSp>
      <p:sp>
        <p:nvSpPr>
          <p:cNvPr id="5" name="OfficePLUS.cn-2"/>
          <p:cNvSpPr/>
          <p:nvPr/>
        </p:nvSpPr>
        <p:spPr>
          <a:xfrm>
            <a:off x="622300" y="596900"/>
            <a:ext cx="838200" cy="101600"/>
          </a:xfrm>
          <a:prstGeom prst="roundRect">
            <a:avLst/>
          </a:prstGeom>
          <a:solidFill>
            <a:srgbClr val="556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ea typeface="微软雅黑"/>
              <a:cs typeface="+mn-cs"/>
              <a:sym typeface="+mn-lt"/>
            </a:endParaRPr>
          </a:p>
        </p:txBody>
      </p:sp>
      <p:sp>
        <p:nvSpPr>
          <p:cNvPr id="6" name="OfficePLUS.cn-3"/>
          <p:cNvSpPr/>
          <p:nvPr/>
        </p:nvSpPr>
        <p:spPr>
          <a:xfrm>
            <a:off x="622300" y="787400"/>
            <a:ext cx="469900" cy="88900"/>
          </a:xfrm>
          <a:prstGeom prst="roundRect">
            <a:avLst/>
          </a:prstGeom>
          <a:solidFill>
            <a:srgbClr val="556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ea typeface="微软雅黑"/>
              <a:cs typeface="+mn-cs"/>
              <a:sym typeface="+mn-lt"/>
            </a:endParaRPr>
          </a:p>
        </p:txBody>
      </p:sp>
      <p:pic>
        <p:nvPicPr>
          <p:cNvPr id="9" name="OfficePLUS.cn-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552450" y="882650"/>
            <a:ext cx="5708650" cy="5708650"/>
          </a:xfrm>
          <a:prstGeom prst="rect">
            <a:avLst/>
          </a:prstGeom>
        </p:spPr>
      </p:pic>
      <p:sp>
        <p:nvSpPr>
          <p:cNvPr id="11" name="OfficePLUS.cn-5"/>
          <p:cNvSpPr/>
          <p:nvPr/>
        </p:nvSpPr>
        <p:spPr>
          <a:xfrm>
            <a:off x="6096000" y="2371672"/>
            <a:ext cx="575127" cy="770670"/>
          </a:xfrm>
          <a:prstGeom prst="rect">
            <a:avLst/>
          </a:prstGeom>
          <a:noFill/>
          <a:ln w="79375">
            <a:solidFill>
              <a:srgbClr val="556C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ea typeface="微软雅黑"/>
              <a:cs typeface="+mn-cs"/>
              <a:sym typeface="+mn-lt"/>
            </a:endParaRPr>
          </a:p>
        </p:txBody>
      </p:sp>
      <p:sp>
        <p:nvSpPr>
          <p:cNvPr id="13" name="OfficePLUS.cn-6"/>
          <p:cNvSpPr/>
          <p:nvPr/>
        </p:nvSpPr>
        <p:spPr>
          <a:xfrm>
            <a:off x="6397173" y="2658330"/>
            <a:ext cx="575127" cy="770670"/>
          </a:xfrm>
          <a:prstGeom prst="rect">
            <a:avLst/>
          </a:prstGeom>
          <a:noFill/>
          <a:ln w="79375">
            <a:solidFill>
              <a:srgbClr val="556C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ea typeface="微软雅黑"/>
              <a:cs typeface="+mn-cs"/>
              <a:sym typeface="+mn-lt"/>
            </a:endParaRPr>
          </a:p>
        </p:txBody>
      </p:sp>
      <p:sp>
        <p:nvSpPr>
          <p:cNvPr id="15" name="OfficePLUS.cn-7"/>
          <p:cNvSpPr txBox="1"/>
          <p:nvPr/>
        </p:nvSpPr>
        <p:spPr>
          <a:xfrm>
            <a:off x="7027590" y="2610599"/>
            <a:ext cx="1640890"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1500" normalizeH="0" baseline="0" noProof="0" dirty="0">
                <a:ln>
                  <a:noFill/>
                </a:ln>
                <a:solidFill>
                  <a:srgbClr val="556CFB"/>
                </a:solidFill>
                <a:effectLst/>
                <a:uLnTx/>
                <a:uFillTx/>
                <a:ea typeface="微软雅黑" panose="020B0503020204020204" pitchFamily="34" charset="-122"/>
                <a:cs typeface="+mn-cs"/>
                <a:sym typeface="+mn-lt"/>
              </a:rPr>
              <a:t>03</a:t>
            </a:r>
            <a:endParaRPr kumimoji="0" lang="zh-CN" altLang="en-US" sz="6000" b="1" i="0" u="none" strike="noStrike" kern="1200" cap="none" spc="1500" normalizeH="0" baseline="0" noProof="0" dirty="0">
              <a:ln>
                <a:noFill/>
              </a:ln>
              <a:solidFill>
                <a:srgbClr val="556CFB"/>
              </a:solidFill>
              <a:effectLst/>
              <a:uLnTx/>
              <a:uFillTx/>
              <a:ea typeface="微软雅黑" panose="020B0503020204020204" pitchFamily="34" charset="-122"/>
              <a:cs typeface="+mn-cs"/>
              <a:sym typeface="+mn-lt"/>
            </a:endParaRPr>
          </a:p>
        </p:txBody>
      </p:sp>
      <p:sp>
        <p:nvSpPr>
          <p:cNvPr id="17" name="OfficePLUS.cn-8"/>
          <p:cNvSpPr txBox="1"/>
          <p:nvPr/>
        </p:nvSpPr>
        <p:spPr>
          <a:xfrm>
            <a:off x="7067505" y="3429000"/>
            <a:ext cx="131449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200" normalizeH="0" baseline="0" noProof="0" dirty="0">
                <a:ln>
                  <a:noFill/>
                </a:ln>
                <a:solidFill>
                  <a:srgbClr val="556CFB"/>
                </a:solidFill>
                <a:effectLst/>
                <a:uLnTx/>
                <a:uFillTx/>
                <a:ea typeface="微软雅黑"/>
                <a:cs typeface="+mn-cs"/>
                <a:sym typeface="+mn-lt"/>
              </a:rPr>
              <a:t>PART 03</a:t>
            </a:r>
            <a:endParaRPr kumimoji="0" lang="en-US" altLang="zh-CN" sz="2000" b="0" i="0" u="none" strike="noStrike" kern="1200" cap="none" spc="200" normalizeH="0" baseline="0" noProof="0" dirty="0">
              <a:ln>
                <a:noFill/>
              </a:ln>
              <a:solidFill>
                <a:srgbClr val="556CFB"/>
              </a:solidFill>
              <a:effectLst/>
              <a:uLnTx/>
              <a:uFillTx/>
              <a:ea typeface="微软雅黑"/>
              <a:cs typeface="+mn-cs"/>
              <a:sym typeface="+mn-lt"/>
            </a:endParaRPr>
          </a:p>
        </p:txBody>
      </p:sp>
      <p:sp>
        <p:nvSpPr>
          <p:cNvPr id="19" name="OfficePLUS.cn-9"/>
          <p:cNvSpPr txBox="1"/>
          <p:nvPr/>
        </p:nvSpPr>
        <p:spPr>
          <a:xfrm flipH="1">
            <a:off x="8353878" y="2779524"/>
            <a:ext cx="4257222"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0" i="0" u="none" strike="noStrike" kern="1200" cap="none" spc="0" normalizeH="0" baseline="0" noProof="0" dirty="0">
                <a:ln>
                  <a:noFill/>
                </a:ln>
                <a:solidFill>
                  <a:prstClr val="black"/>
                </a:solidFill>
                <a:effectLst/>
                <a:uLnTx/>
                <a:uFillTx/>
                <a:ea typeface="阿里巴巴普惠体 L" panose="00020600040101010101" pitchFamily="18" charset="-122"/>
                <a:cs typeface="阿里巴巴普惠体 L" panose="00020600040101010101" pitchFamily="18" charset="-122"/>
                <a:sym typeface="+mn-lt"/>
              </a:rPr>
              <a:t>在此输入标题</a:t>
            </a:r>
            <a:endParaRPr kumimoji="0" lang="en-US" altLang="zh-CN" sz="4000" b="0" i="0" u="none" strike="noStrike" kern="1200" cap="none" spc="0" normalizeH="0" baseline="0" noProof="0" dirty="0">
              <a:ln>
                <a:noFill/>
              </a:ln>
              <a:solidFill>
                <a:prstClr val="black"/>
              </a:solidFill>
              <a:effectLst/>
              <a:uLnTx/>
              <a:uFillTx/>
              <a:ea typeface="阿里巴巴普惠体 L" panose="00020600040101010101" pitchFamily="18" charset="-122"/>
              <a:cs typeface="阿里巴巴普惠体 L" panose="00020600040101010101" pitchFamily="18" charset="-122"/>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ea typeface="阿里巴巴普惠体 L" panose="00020600040101010101" pitchFamily="18" charset="-122"/>
                <a:cs typeface="阿里巴巴普惠体 L" panose="00020600040101010101" pitchFamily="18" charset="-122"/>
                <a:sym typeface="+mn-lt"/>
              </a:rPr>
              <a:t>Enter title here</a:t>
            </a:r>
            <a:endParaRPr kumimoji="0" lang="en-US" altLang="zh-CN" sz="2400" b="0" i="0" u="none" strike="noStrike" kern="1200" cap="none" spc="0" normalizeH="0" baseline="0" noProof="0" dirty="0">
              <a:ln>
                <a:noFill/>
              </a:ln>
              <a:solidFill>
                <a:prstClr val="black"/>
              </a:solidFill>
              <a:effectLst/>
              <a:uLnTx/>
              <a:uFillTx/>
              <a:ea typeface="阿里巴巴普惠体 L" panose="00020600040101010101" pitchFamily="18" charset="-122"/>
              <a:cs typeface="阿里巴巴普惠体 L" panose="00020600040101010101" pitchFamily="18" charset="-122"/>
              <a:sym typeface="+mn-lt"/>
            </a:endParaRPr>
          </a:p>
        </p:txBody>
      </p:sp>
      <p:pic>
        <p:nvPicPr>
          <p:cNvPr id="8" name="OfficePLUS.cn-10">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5938" y="6149975"/>
            <a:ext cx="1828800" cy="243840"/>
          </a:xfrm>
          <a:prstGeom prst="rect">
            <a:avLst/>
          </a:prstGeom>
        </p:spPr>
      </p:pic>
      <p:sp>
        <p:nvSpPr>
          <p:cNvPr id="10" name="OfficePLUS.cn-11"/>
          <p:cNvSpPr txBox="1"/>
          <p:nvPr/>
        </p:nvSpPr>
        <p:spPr>
          <a:xfrm>
            <a:off x="4826000" y="596900"/>
            <a:ext cx="1130300"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400" i="0" u="none" strike="noStrike" kern="1200" cap="none" spc="0" normalizeH="0" baseline="0" noProof="0" dirty="0">
                <a:ln>
                  <a:noFill/>
                </a:ln>
                <a:solidFill>
                  <a:prstClr val="black"/>
                </a:solidFill>
                <a:effectLst/>
                <a:uLnTx/>
                <a:uFillTx/>
                <a:ea typeface="微软雅黑"/>
                <a:cs typeface="+mn-cs"/>
                <a:sym typeface="+mn-lt"/>
              </a:rPr>
              <a:t>PART 01</a:t>
            </a:r>
            <a:endParaRPr kumimoji="0" lang="zh-CN" altLang="en-US" sz="1400" i="0" u="none" strike="noStrike" kern="1200" cap="none" spc="0" normalizeH="0" baseline="0" noProof="0" dirty="0">
              <a:ln>
                <a:noFill/>
              </a:ln>
              <a:solidFill>
                <a:prstClr val="black"/>
              </a:solidFill>
              <a:effectLst/>
              <a:uLnTx/>
              <a:uFillTx/>
              <a:ea typeface="微软雅黑"/>
              <a:cs typeface="+mn-cs"/>
              <a:sym typeface="+mn-lt"/>
            </a:endParaRPr>
          </a:p>
        </p:txBody>
      </p:sp>
      <p:sp>
        <p:nvSpPr>
          <p:cNvPr id="12" name="OfficePLUS.cn-12"/>
          <p:cNvSpPr txBox="1"/>
          <p:nvPr/>
        </p:nvSpPr>
        <p:spPr>
          <a:xfrm>
            <a:off x="6718300" y="596900"/>
            <a:ext cx="1130300"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ea typeface="微软雅黑"/>
                <a:cs typeface="+mn-cs"/>
                <a:sym typeface="+mn-lt"/>
              </a:rPr>
              <a:t>PART 02</a:t>
            </a:r>
            <a:endParaRPr kumimoji="0" lang="zh-CN" altLang="en-US" sz="1400" b="0" i="0" u="none" strike="noStrike" kern="1200" cap="none" spc="0" normalizeH="0" baseline="0" noProof="0" dirty="0">
              <a:ln>
                <a:noFill/>
              </a:ln>
              <a:solidFill>
                <a:prstClr val="black"/>
              </a:solidFill>
              <a:effectLst/>
              <a:uLnTx/>
              <a:uFillTx/>
              <a:ea typeface="微软雅黑"/>
              <a:cs typeface="+mn-cs"/>
              <a:sym typeface="+mn-lt"/>
            </a:endParaRPr>
          </a:p>
        </p:txBody>
      </p:sp>
      <p:sp>
        <p:nvSpPr>
          <p:cNvPr id="14" name="OfficePLUS.cn-13"/>
          <p:cNvSpPr txBox="1"/>
          <p:nvPr/>
        </p:nvSpPr>
        <p:spPr>
          <a:xfrm>
            <a:off x="8610600" y="596900"/>
            <a:ext cx="1130300"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black"/>
                </a:solidFill>
                <a:effectLst/>
                <a:uLnTx/>
                <a:uFillTx/>
                <a:ea typeface="微软雅黑"/>
                <a:cs typeface="+mn-cs"/>
                <a:sym typeface="+mn-lt"/>
              </a:rPr>
              <a:t>PART 03</a:t>
            </a:r>
            <a:endParaRPr kumimoji="0" lang="zh-CN" altLang="en-US" sz="1400" b="1" i="0" u="none" strike="noStrike" kern="1200" cap="none" spc="0" normalizeH="0" baseline="0" noProof="0" dirty="0">
              <a:ln>
                <a:noFill/>
              </a:ln>
              <a:solidFill>
                <a:prstClr val="black"/>
              </a:solidFill>
              <a:effectLst/>
              <a:uLnTx/>
              <a:uFillTx/>
              <a:ea typeface="微软雅黑"/>
              <a:cs typeface="+mn-cs"/>
              <a:sym typeface="+mn-lt"/>
            </a:endParaRPr>
          </a:p>
        </p:txBody>
      </p:sp>
      <p:pic>
        <p:nvPicPr>
          <p:cNvPr id="16" name="OfficePLUS.cn-14">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8538" y="612775"/>
            <a:ext cx="1828800" cy="243840"/>
          </a:xfrm>
          <a:prstGeom prst="rect">
            <a:avLst/>
          </a:prstGeom>
        </p:spPr>
      </p:pic>
      <p:sp>
        <p:nvSpPr>
          <p:cNvPr id="18" name="OfficePLUS.cn-15"/>
          <p:cNvSpPr/>
          <p:nvPr/>
        </p:nvSpPr>
        <p:spPr>
          <a:xfrm>
            <a:off x="11417300" y="6121400"/>
            <a:ext cx="381000" cy="381000"/>
          </a:xfrm>
          <a:custGeom>
            <a:avLst/>
            <a:gdLst>
              <a:gd name="T0" fmla="*/ 10427 w 12800"/>
              <a:gd name="T1" fmla="*/ 1426 h 12800"/>
              <a:gd name="T2" fmla="*/ 2373 w 12800"/>
              <a:gd name="T3" fmla="*/ 1426 h 12800"/>
              <a:gd name="T4" fmla="*/ 0 w 12800"/>
              <a:gd name="T5" fmla="*/ 6400 h 12800"/>
              <a:gd name="T6" fmla="*/ 2373 w 12800"/>
              <a:gd name="T7" fmla="*/ 11374 h 12800"/>
              <a:gd name="T8" fmla="*/ 10427 w 12800"/>
              <a:gd name="T9" fmla="*/ 11374 h 12800"/>
              <a:gd name="T10" fmla="*/ 12800 w 12800"/>
              <a:gd name="T11" fmla="*/ 6400 h 12800"/>
              <a:gd name="T12" fmla="*/ 4174 w 12800"/>
              <a:gd name="T13" fmla="*/ 1206 h 12800"/>
              <a:gd name="T14" fmla="*/ 2942 w 12800"/>
              <a:gd name="T15" fmla="*/ 1931 h 12800"/>
              <a:gd name="T16" fmla="*/ 2373 w 12800"/>
              <a:gd name="T17" fmla="*/ 2437 h 12800"/>
              <a:gd name="T18" fmla="*/ 2596 w 12800"/>
              <a:gd name="T19" fmla="*/ 6028 h 12800"/>
              <a:gd name="T20" fmla="*/ 1194 w 12800"/>
              <a:gd name="T21" fmla="*/ 4201 h 12800"/>
              <a:gd name="T22" fmla="*/ 2373 w 12800"/>
              <a:gd name="T23" fmla="*/ 10363 h 12800"/>
              <a:gd name="T24" fmla="*/ 762 w 12800"/>
              <a:gd name="T25" fmla="*/ 6772 h 12800"/>
              <a:gd name="T26" fmla="*/ 3174 w 12800"/>
              <a:gd name="T27" fmla="*/ 9809 h 12800"/>
              <a:gd name="T28" fmla="*/ 2942 w 12800"/>
              <a:gd name="T29" fmla="*/ 10869 h 12800"/>
              <a:gd name="T30" fmla="*/ 4174 w 12800"/>
              <a:gd name="T31" fmla="*/ 11594 h 12800"/>
              <a:gd name="T32" fmla="*/ 6028 w 12800"/>
              <a:gd name="T33" fmla="*/ 12005 h 12800"/>
              <a:gd name="T34" fmla="*/ 4350 w 12800"/>
              <a:gd name="T35" fmla="*/ 10542 h 12800"/>
              <a:gd name="T36" fmla="*/ 4201 w 12800"/>
              <a:gd name="T37" fmla="*/ 10131 h 12800"/>
              <a:gd name="T38" fmla="*/ 6028 w 12800"/>
              <a:gd name="T39" fmla="*/ 12005 h 12800"/>
              <a:gd name="T40" fmla="*/ 3847 w 12800"/>
              <a:gd name="T41" fmla="*/ 9467 h 12800"/>
              <a:gd name="T42" fmla="*/ 3346 w 12800"/>
              <a:gd name="T43" fmla="*/ 6772 h 12800"/>
              <a:gd name="T44" fmla="*/ 6028 w 12800"/>
              <a:gd name="T45" fmla="*/ 8948 h 12800"/>
              <a:gd name="T46" fmla="*/ 3346 w 12800"/>
              <a:gd name="T47" fmla="*/ 6028 h 12800"/>
              <a:gd name="T48" fmla="*/ 3847 w 12800"/>
              <a:gd name="T49" fmla="*/ 3333 h 12800"/>
              <a:gd name="T50" fmla="*/ 6028 w 12800"/>
              <a:gd name="T51" fmla="*/ 6028 h 12800"/>
              <a:gd name="T52" fmla="*/ 4201 w 12800"/>
              <a:gd name="T53" fmla="*/ 2669 h 12800"/>
              <a:gd name="T54" fmla="*/ 4350 w 12800"/>
              <a:gd name="T55" fmla="*/ 2258 h 12800"/>
              <a:gd name="T56" fmla="*/ 6028 w 12800"/>
              <a:gd name="T57" fmla="*/ 795 h 12800"/>
              <a:gd name="T58" fmla="*/ 11606 w 12800"/>
              <a:gd name="T59" fmla="*/ 4201 h 12800"/>
              <a:gd name="T60" fmla="*/ 10204 w 12800"/>
              <a:gd name="T61" fmla="*/ 6028 h 12800"/>
              <a:gd name="T62" fmla="*/ 10427 w 12800"/>
              <a:gd name="T63" fmla="*/ 2437 h 12800"/>
              <a:gd name="T64" fmla="*/ 9858 w 12800"/>
              <a:gd name="T65" fmla="*/ 1931 h 12800"/>
              <a:gd name="T66" fmla="*/ 8626 w 12800"/>
              <a:gd name="T67" fmla="*/ 1206 h 12800"/>
              <a:gd name="T68" fmla="*/ 6772 w 12800"/>
              <a:gd name="T69" fmla="*/ 795 h 12800"/>
              <a:gd name="T70" fmla="*/ 8450 w 12800"/>
              <a:gd name="T71" fmla="*/ 2258 h 12800"/>
              <a:gd name="T72" fmla="*/ 8599 w 12800"/>
              <a:gd name="T73" fmla="*/ 2669 h 12800"/>
              <a:gd name="T74" fmla="*/ 6772 w 12800"/>
              <a:gd name="T75" fmla="*/ 795 h 12800"/>
              <a:gd name="T76" fmla="*/ 8953 w 12800"/>
              <a:gd name="T77" fmla="*/ 3333 h 12800"/>
              <a:gd name="T78" fmla="*/ 9454 w 12800"/>
              <a:gd name="T79" fmla="*/ 6028 h 12800"/>
              <a:gd name="T80" fmla="*/ 6772 w 12800"/>
              <a:gd name="T81" fmla="*/ 3852 h 12800"/>
              <a:gd name="T82" fmla="*/ 9454 w 12800"/>
              <a:gd name="T83" fmla="*/ 6772 h 12800"/>
              <a:gd name="T84" fmla="*/ 8953 w 12800"/>
              <a:gd name="T85" fmla="*/ 9467 h 12800"/>
              <a:gd name="T86" fmla="*/ 6772 w 12800"/>
              <a:gd name="T87" fmla="*/ 6772 h 12800"/>
              <a:gd name="T88" fmla="*/ 6772 w 12800"/>
              <a:gd name="T89" fmla="*/ 12005 h 12800"/>
              <a:gd name="T90" fmla="*/ 8599 w 12800"/>
              <a:gd name="T91" fmla="*/ 10131 h 12800"/>
              <a:gd name="T92" fmla="*/ 8450 w 12800"/>
              <a:gd name="T93" fmla="*/ 10542 h 12800"/>
              <a:gd name="T94" fmla="*/ 8626 w 12800"/>
              <a:gd name="T95" fmla="*/ 11594 h 12800"/>
              <a:gd name="T96" fmla="*/ 9858 w 12800"/>
              <a:gd name="T97" fmla="*/ 10869 h 12800"/>
              <a:gd name="T98" fmla="*/ 11606 w 12800"/>
              <a:gd name="T99" fmla="*/ 8599 h 12800"/>
              <a:gd name="T100" fmla="*/ 9626 w 12800"/>
              <a:gd name="T101" fmla="*/ 9809 h 12800"/>
              <a:gd name="T102" fmla="*/ 12038 w 12800"/>
              <a:gd name="T103" fmla="*/ 6772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800" h="12800">
                <a:moveTo>
                  <a:pt x="10981" y="1931"/>
                </a:moveTo>
                <a:cubicBezTo>
                  <a:pt x="10807" y="1752"/>
                  <a:pt x="10621" y="1583"/>
                  <a:pt x="10427" y="1426"/>
                </a:cubicBezTo>
                <a:cubicBezTo>
                  <a:pt x="9327" y="534"/>
                  <a:pt x="7926" y="0"/>
                  <a:pt x="6400" y="0"/>
                </a:cubicBezTo>
                <a:cubicBezTo>
                  <a:pt x="4874" y="0"/>
                  <a:pt x="3473" y="534"/>
                  <a:pt x="2373" y="1426"/>
                </a:cubicBezTo>
                <a:cubicBezTo>
                  <a:pt x="2179" y="1583"/>
                  <a:pt x="1993" y="1752"/>
                  <a:pt x="1819" y="1931"/>
                </a:cubicBezTo>
                <a:cubicBezTo>
                  <a:pt x="693" y="3085"/>
                  <a:pt x="0" y="4661"/>
                  <a:pt x="0" y="6400"/>
                </a:cubicBezTo>
                <a:cubicBezTo>
                  <a:pt x="0" y="8139"/>
                  <a:pt x="693" y="9715"/>
                  <a:pt x="1819" y="10869"/>
                </a:cubicBezTo>
                <a:cubicBezTo>
                  <a:pt x="1993" y="11048"/>
                  <a:pt x="2179" y="11217"/>
                  <a:pt x="2373" y="11374"/>
                </a:cubicBezTo>
                <a:cubicBezTo>
                  <a:pt x="3473" y="12266"/>
                  <a:pt x="4874" y="12800"/>
                  <a:pt x="6400" y="12800"/>
                </a:cubicBezTo>
                <a:cubicBezTo>
                  <a:pt x="7926" y="12800"/>
                  <a:pt x="9327" y="12266"/>
                  <a:pt x="10427" y="11374"/>
                </a:cubicBezTo>
                <a:cubicBezTo>
                  <a:pt x="10621" y="11217"/>
                  <a:pt x="10807" y="11048"/>
                  <a:pt x="10981" y="10869"/>
                </a:cubicBezTo>
                <a:cubicBezTo>
                  <a:pt x="12107" y="9715"/>
                  <a:pt x="12800" y="8139"/>
                  <a:pt x="12800" y="6400"/>
                </a:cubicBezTo>
                <a:cubicBezTo>
                  <a:pt x="12800" y="4661"/>
                  <a:pt x="12107" y="3085"/>
                  <a:pt x="10981" y="1931"/>
                </a:cubicBezTo>
                <a:close/>
                <a:moveTo>
                  <a:pt x="4174" y="1206"/>
                </a:moveTo>
                <a:cubicBezTo>
                  <a:pt x="3914" y="1520"/>
                  <a:pt x="3680" y="1887"/>
                  <a:pt x="3475" y="2298"/>
                </a:cubicBezTo>
                <a:cubicBezTo>
                  <a:pt x="3290" y="2186"/>
                  <a:pt x="3112" y="2064"/>
                  <a:pt x="2942" y="1931"/>
                </a:cubicBezTo>
                <a:cubicBezTo>
                  <a:pt x="3319" y="1638"/>
                  <a:pt x="3732" y="1395"/>
                  <a:pt x="4174" y="1206"/>
                </a:cubicBezTo>
                <a:close/>
                <a:moveTo>
                  <a:pt x="2373" y="2437"/>
                </a:moveTo>
                <a:cubicBezTo>
                  <a:pt x="2626" y="2642"/>
                  <a:pt x="2894" y="2827"/>
                  <a:pt x="3174" y="2991"/>
                </a:cubicBezTo>
                <a:cubicBezTo>
                  <a:pt x="2841" y="3880"/>
                  <a:pt x="2634" y="4916"/>
                  <a:pt x="2596" y="6028"/>
                </a:cubicBezTo>
                <a:lnTo>
                  <a:pt x="762" y="6028"/>
                </a:lnTo>
                <a:cubicBezTo>
                  <a:pt x="803" y="5396"/>
                  <a:pt x="947" y="4783"/>
                  <a:pt x="1194" y="4201"/>
                </a:cubicBezTo>
                <a:cubicBezTo>
                  <a:pt x="1472" y="3542"/>
                  <a:pt x="1869" y="2949"/>
                  <a:pt x="2373" y="2437"/>
                </a:cubicBezTo>
                <a:close/>
                <a:moveTo>
                  <a:pt x="2373" y="10363"/>
                </a:moveTo>
                <a:cubicBezTo>
                  <a:pt x="1869" y="9851"/>
                  <a:pt x="1472" y="9258"/>
                  <a:pt x="1194" y="8599"/>
                </a:cubicBezTo>
                <a:cubicBezTo>
                  <a:pt x="947" y="8017"/>
                  <a:pt x="803" y="7404"/>
                  <a:pt x="762" y="6772"/>
                </a:cubicBezTo>
                <a:lnTo>
                  <a:pt x="2596" y="6772"/>
                </a:lnTo>
                <a:cubicBezTo>
                  <a:pt x="2634" y="7884"/>
                  <a:pt x="2841" y="8920"/>
                  <a:pt x="3174" y="9809"/>
                </a:cubicBezTo>
                <a:cubicBezTo>
                  <a:pt x="2894" y="9973"/>
                  <a:pt x="2626" y="10158"/>
                  <a:pt x="2373" y="10363"/>
                </a:cubicBezTo>
                <a:close/>
                <a:moveTo>
                  <a:pt x="2942" y="10869"/>
                </a:moveTo>
                <a:cubicBezTo>
                  <a:pt x="3112" y="10736"/>
                  <a:pt x="3290" y="10614"/>
                  <a:pt x="3475" y="10502"/>
                </a:cubicBezTo>
                <a:cubicBezTo>
                  <a:pt x="3680" y="10913"/>
                  <a:pt x="3914" y="11280"/>
                  <a:pt x="4174" y="11594"/>
                </a:cubicBezTo>
                <a:cubicBezTo>
                  <a:pt x="3732" y="11405"/>
                  <a:pt x="3319" y="11162"/>
                  <a:pt x="2942" y="10869"/>
                </a:cubicBezTo>
                <a:close/>
                <a:moveTo>
                  <a:pt x="6028" y="12005"/>
                </a:moveTo>
                <a:cubicBezTo>
                  <a:pt x="5799" y="11949"/>
                  <a:pt x="5572" y="11843"/>
                  <a:pt x="5351" y="11686"/>
                </a:cubicBezTo>
                <a:cubicBezTo>
                  <a:pt x="4988" y="11428"/>
                  <a:pt x="4642" y="11032"/>
                  <a:pt x="4350" y="10542"/>
                </a:cubicBezTo>
                <a:cubicBezTo>
                  <a:pt x="4277" y="10419"/>
                  <a:pt x="4207" y="10290"/>
                  <a:pt x="4141" y="10157"/>
                </a:cubicBezTo>
                <a:cubicBezTo>
                  <a:pt x="4161" y="10148"/>
                  <a:pt x="4181" y="10140"/>
                  <a:pt x="4201" y="10131"/>
                </a:cubicBezTo>
                <a:cubicBezTo>
                  <a:pt x="4783" y="9885"/>
                  <a:pt x="5396" y="9740"/>
                  <a:pt x="6028" y="9700"/>
                </a:cubicBezTo>
                <a:lnTo>
                  <a:pt x="6028" y="12005"/>
                </a:lnTo>
                <a:close/>
                <a:moveTo>
                  <a:pt x="6028" y="8948"/>
                </a:moveTo>
                <a:cubicBezTo>
                  <a:pt x="5257" y="8993"/>
                  <a:pt x="4522" y="9173"/>
                  <a:pt x="3847" y="9467"/>
                </a:cubicBezTo>
                <a:cubicBezTo>
                  <a:pt x="3760" y="9225"/>
                  <a:pt x="3683" y="8972"/>
                  <a:pt x="3616" y="8708"/>
                </a:cubicBezTo>
                <a:cubicBezTo>
                  <a:pt x="3461" y="8092"/>
                  <a:pt x="3371" y="7442"/>
                  <a:pt x="3346" y="6772"/>
                </a:cubicBezTo>
                <a:lnTo>
                  <a:pt x="6028" y="6772"/>
                </a:lnTo>
                <a:lnTo>
                  <a:pt x="6028" y="8948"/>
                </a:lnTo>
                <a:close/>
                <a:moveTo>
                  <a:pt x="6028" y="6028"/>
                </a:moveTo>
                <a:lnTo>
                  <a:pt x="3346" y="6028"/>
                </a:lnTo>
                <a:cubicBezTo>
                  <a:pt x="3371" y="5358"/>
                  <a:pt x="3461" y="4708"/>
                  <a:pt x="3616" y="4092"/>
                </a:cubicBezTo>
                <a:cubicBezTo>
                  <a:pt x="3683" y="3828"/>
                  <a:pt x="3760" y="3575"/>
                  <a:pt x="3847" y="3333"/>
                </a:cubicBezTo>
                <a:cubicBezTo>
                  <a:pt x="4522" y="3627"/>
                  <a:pt x="5257" y="3807"/>
                  <a:pt x="6028" y="3852"/>
                </a:cubicBezTo>
                <a:lnTo>
                  <a:pt x="6028" y="6028"/>
                </a:lnTo>
                <a:close/>
                <a:moveTo>
                  <a:pt x="6028" y="3100"/>
                </a:moveTo>
                <a:cubicBezTo>
                  <a:pt x="5396" y="3060"/>
                  <a:pt x="4783" y="2915"/>
                  <a:pt x="4201" y="2669"/>
                </a:cubicBezTo>
                <a:cubicBezTo>
                  <a:pt x="4181" y="2660"/>
                  <a:pt x="4161" y="2652"/>
                  <a:pt x="4141" y="2643"/>
                </a:cubicBezTo>
                <a:cubicBezTo>
                  <a:pt x="4207" y="2510"/>
                  <a:pt x="4277" y="2381"/>
                  <a:pt x="4350" y="2258"/>
                </a:cubicBezTo>
                <a:cubicBezTo>
                  <a:pt x="4642" y="1768"/>
                  <a:pt x="4988" y="1372"/>
                  <a:pt x="5351" y="1114"/>
                </a:cubicBezTo>
                <a:cubicBezTo>
                  <a:pt x="5572" y="957"/>
                  <a:pt x="5799" y="851"/>
                  <a:pt x="6028" y="795"/>
                </a:cubicBezTo>
                <a:lnTo>
                  <a:pt x="6028" y="3100"/>
                </a:lnTo>
                <a:close/>
                <a:moveTo>
                  <a:pt x="11606" y="4201"/>
                </a:moveTo>
                <a:cubicBezTo>
                  <a:pt x="11853" y="4783"/>
                  <a:pt x="11997" y="5396"/>
                  <a:pt x="12038" y="6028"/>
                </a:cubicBezTo>
                <a:lnTo>
                  <a:pt x="10204" y="6028"/>
                </a:lnTo>
                <a:cubicBezTo>
                  <a:pt x="10166" y="4916"/>
                  <a:pt x="9959" y="3880"/>
                  <a:pt x="9626" y="2991"/>
                </a:cubicBezTo>
                <a:cubicBezTo>
                  <a:pt x="9906" y="2827"/>
                  <a:pt x="10174" y="2642"/>
                  <a:pt x="10427" y="2437"/>
                </a:cubicBezTo>
                <a:cubicBezTo>
                  <a:pt x="10931" y="2949"/>
                  <a:pt x="11328" y="3542"/>
                  <a:pt x="11606" y="4201"/>
                </a:cubicBezTo>
                <a:close/>
                <a:moveTo>
                  <a:pt x="9858" y="1931"/>
                </a:moveTo>
                <a:cubicBezTo>
                  <a:pt x="9688" y="2064"/>
                  <a:pt x="9510" y="2186"/>
                  <a:pt x="9325" y="2298"/>
                </a:cubicBezTo>
                <a:cubicBezTo>
                  <a:pt x="9120" y="1887"/>
                  <a:pt x="8886" y="1520"/>
                  <a:pt x="8626" y="1206"/>
                </a:cubicBezTo>
                <a:cubicBezTo>
                  <a:pt x="9068" y="1395"/>
                  <a:pt x="9481" y="1638"/>
                  <a:pt x="9858" y="1931"/>
                </a:cubicBezTo>
                <a:close/>
                <a:moveTo>
                  <a:pt x="6772" y="795"/>
                </a:moveTo>
                <a:cubicBezTo>
                  <a:pt x="7001" y="851"/>
                  <a:pt x="7228" y="957"/>
                  <a:pt x="7449" y="1114"/>
                </a:cubicBezTo>
                <a:cubicBezTo>
                  <a:pt x="7812" y="1372"/>
                  <a:pt x="8158" y="1768"/>
                  <a:pt x="8450" y="2258"/>
                </a:cubicBezTo>
                <a:cubicBezTo>
                  <a:pt x="8523" y="2381"/>
                  <a:pt x="8593" y="2510"/>
                  <a:pt x="8659" y="2643"/>
                </a:cubicBezTo>
                <a:cubicBezTo>
                  <a:pt x="8639" y="2652"/>
                  <a:pt x="8619" y="2660"/>
                  <a:pt x="8599" y="2669"/>
                </a:cubicBezTo>
                <a:cubicBezTo>
                  <a:pt x="8017" y="2915"/>
                  <a:pt x="7404" y="3060"/>
                  <a:pt x="6772" y="3100"/>
                </a:cubicBezTo>
                <a:lnTo>
                  <a:pt x="6772" y="795"/>
                </a:lnTo>
                <a:close/>
                <a:moveTo>
                  <a:pt x="6772" y="3852"/>
                </a:moveTo>
                <a:cubicBezTo>
                  <a:pt x="7543" y="3807"/>
                  <a:pt x="8278" y="3627"/>
                  <a:pt x="8953" y="3333"/>
                </a:cubicBezTo>
                <a:cubicBezTo>
                  <a:pt x="9040" y="3575"/>
                  <a:pt x="9117" y="3828"/>
                  <a:pt x="9184" y="4092"/>
                </a:cubicBezTo>
                <a:cubicBezTo>
                  <a:pt x="9339" y="4708"/>
                  <a:pt x="9429" y="5358"/>
                  <a:pt x="9454" y="6028"/>
                </a:cubicBezTo>
                <a:lnTo>
                  <a:pt x="6772" y="6028"/>
                </a:lnTo>
                <a:lnTo>
                  <a:pt x="6772" y="3852"/>
                </a:lnTo>
                <a:close/>
                <a:moveTo>
                  <a:pt x="6772" y="6772"/>
                </a:moveTo>
                <a:lnTo>
                  <a:pt x="9454" y="6772"/>
                </a:lnTo>
                <a:cubicBezTo>
                  <a:pt x="9429" y="7442"/>
                  <a:pt x="9339" y="8092"/>
                  <a:pt x="9184" y="8708"/>
                </a:cubicBezTo>
                <a:cubicBezTo>
                  <a:pt x="9117" y="8972"/>
                  <a:pt x="9040" y="9225"/>
                  <a:pt x="8953" y="9467"/>
                </a:cubicBezTo>
                <a:cubicBezTo>
                  <a:pt x="8278" y="9173"/>
                  <a:pt x="7543" y="8993"/>
                  <a:pt x="6772" y="8948"/>
                </a:cubicBezTo>
                <a:lnTo>
                  <a:pt x="6772" y="6772"/>
                </a:lnTo>
                <a:close/>
                <a:moveTo>
                  <a:pt x="7449" y="11686"/>
                </a:moveTo>
                <a:cubicBezTo>
                  <a:pt x="7228" y="11843"/>
                  <a:pt x="7001" y="11949"/>
                  <a:pt x="6772" y="12005"/>
                </a:cubicBezTo>
                <a:lnTo>
                  <a:pt x="6772" y="9700"/>
                </a:lnTo>
                <a:cubicBezTo>
                  <a:pt x="7404" y="9740"/>
                  <a:pt x="8017" y="9885"/>
                  <a:pt x="8599" y="10131"/>
                </a:cubicBezTo>
                <a:cubicBezTo>
                  <a:pt x="8619" y="10140"/>
                  <a:pt x="8639" y="10148"/>
                  <a:pt x="8659" y="10157"/>
                </a:cubicBezTo>
                <a:cubicBezTo>
                  <a:pt x="8593" y="10290"/>
                  <a:pt x="8523" y="10419"/>
                  <a:pt x="8450" y="10542"/>
                </a:cubicBezTo>
                <a:cubicBezTo>
                  <a:pt x="8158" y="11032"/>
                  <a:pt x="7812" y="11428"/>
                  <a:pt x="7449" y="11686"/>
                </a:cubicBezTo>
                <a:close/>
                <a:moveTo>
                  <a:pt x="8626" y="11594"/>
                </a:moveTo>
                <a:cubicBezTo>
                  <a:pt x="8886" y="11280"/>
                  <a:pt x="9120" y="10913"/>
                  <a:pt x="9325" y="10502"/>
                </a:cubicBezTo>
                <a:cubicBezTo>
                  <a:pt x="9510" y="10614"/>
                  <a:pt x="9688" y="10736"/>
                  <a:pt x="9858" y="10869"/>
                </a:cubicBezTo>
                <a:cubicBezTo>
                  <a:pt x="9481" y="11162"/>
                  <a:pt x="9068" y="11405"/>
                  <a:pt x="8626" y="11594"/>
                </a:cubicBezTo>
                <a:close/>
                <a:moveTo>
                  <a:pt x="11606" y="8599"/>
                </a:moveTo>
                <a:cubicBezTo>
                  <a:pt x="11328" y="9258"/>
                  <a:pt x="10931" y="9851"/>
                  <a:pt x="10427" y="10363"/>
                </a:cubicBezTo>
                <a:cubicBezTo>
                  <a:pt x="10174" y="10158"/>
                  <a:pt x="9906" y="9973"/>
                  <a:pt x="9626" y="9809"/>
                </a:cubicBezTo>
                <a:cubicBezTo>
                  <a:pt x="9959" y="8920"/>
                  <a:pt x="10166" y="7884"/>
                  <a:pt x="10204" y="6772"/>
                </a:cubicBezTo>
                <a:lnTo>
                  <a:pt x="12038" y="6772"/>
                </a:lnTo>
                <a:cubicBezTo>
                  <a:pt x="11997" y="7404"/>
                  <a:pt x="11853" y="8017"/>
                  <a:pt x="11606" y="8599"/>
                </a:cubicBezTo>
                <a:close/>
              </a:path>
            </a:pathLst>
          </a:custGeom>
          <a:solidFill>
            <a:srgbClr val="556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OfficePLUS.cn-1"/>
          <p:cNvGrpSpPr/>
          <p:nvPr/>
        </p:nvGrpSpPr>
        <p:grpSpPr>
          <a:xfrm>
            <a:off x="247650" y="228600"/>
            <a:ext cx="11696700" cy="6400800"/>
            <a:chOff x="247650" y="228600"/>
            <a:chExt cx="11696700" cy="6400800"/>
          </a:xfrm>
        </p:grpSpPr>
        <p:sp>
          <p:nvSpPr>
            <p:cNvPr id="3" name="OfficePLUS.cn-1-1"/>
            <p:cNvSpPr/>
            <p:nvPr/>
          </p:nvSpPr>
          <p:spPr>
            <a:xfrm>
              <a:off x="247650" y="228600"/>
              <a:ext cx="11696700" cy="6400800"/>
            </a:xfrm>
            <a:prstGeom prst="roundRect">
              <a:avLst>
                <a:gd name="adj" fmla="val 3040"/>
              </a:avLst>
            </a:prstGeom>
            <a:solidFill>
              <a:schemeClr val="bg1">
                <a:lumMod val="95000"/>
              </a:schemeClr>
            </a:solidFill>
            <a:ln>
              <a:noFill/>
            </a:ln>
            <a:effectLst>
              <a:outerShdw blurRad="127000" dist="63500" dir="13500003" rotWithShape="0">
                <a:srgbClr val="FFFFFF">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ea typeface="微软雅黑"/>
                <a:cs typeface="+mn-cs"/>
                <a:sym typeface="+mn-lt"/>
              </a:endParaRPr>
            </a:p>
          </p:txBody>
        </p:sp>
        <p:sp>
          <p:nvSpPr>
            <p:cNvPr id="4" name="OfficePLUS.cn-1-2"/>
            <p:cNvSpPr/>
            <p:nvPr/>
          </p:nvSpPr>
          <p:spPr>
            <a:xfrm>
              <a:off x="247650" y="228600"/>
              <a:ext cx="11696700" cy="6400800"/>
            </a:xfrm>
            <a:prstGeom prst="roundRect">
              <a:avLst>
                <a:gd name="adj" fmla="val 3040"/>
              </a:avLst>
            </a:prstGeom>
            <a:solidFill>
              <a:schemeClr val="bg1">
                <a:lumMod val="95000"/>
              </a:schemeClr>
            </a:solidFill>
            <a:ln>
              <a:noFill/>
            </a:ln>
            <a:effectLst>
              <a:outerShdw blurRad="127000" dist="63500" dir="2700001" rotWithShape="0">
                <a:srgbClr val="D4D4D4"/>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ea typeface="微软雅黑"/>
                <a:cs typeface="+mn-cs"/>
                <a:sym typeface="+mn-lt"/>
              </a:endParaRPr>
            </a:p>
          </p:txBody>
        </p:sp>
      </p:grpSp>
      <p:sp>
        <p:nvSpPr>
          <p:cNvPr id="5" name="OfficePLUS.cn-2"/>
          <p:cNvSpPr/>
          <p:nvPr/>
        </p:nvSpPr>
        <p:spPr>
          <a:xfrm>
            <a:off x="622300" y="596900"/>
            <a:ext cx="838200" cy="101600"/>
          </a:xfrm>
          <a:prstGeom prst="roundRect">
            <a:avLst/>
          </a:prstGeom>
          <a:solidFill>
            <a:srgbClr val="556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ea typeface="微软雅黑"/>
              <a:cs typeface="+mn-cs"/>
              <a:sym typeface="+mn-lt"/>
            </a:endParaRPr>
          </a:p>
        </p:txBody>
      </p:sp>
      <p:sp>
        <p:nvSpPr>
          <p:cNvPr id="6" name="OfficePLUS.cn-3"/>
          <p:cNvSpPr/>
          <p:nvPr/>
        </p:nvSpPr>
        <p:spPr>
          <a:xfrm>
            <a:off x="622300" y="787400"/>
            <a:ext cx="469900" cy="88900"/>
          </a:xfrm>
          <a:prstGeom prst="roundRect">
            <a:avLst/>
          </a:prstGeom>
          <a:solidFill>
            <a:srgbClr val="556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ea typeface="微软雅黑"/>
              <a:cs typeface="+mn-cs"/>
              <a:sym typeface="+mn-lt"/>
            </a:endParaRPr>
          </a:p>
        </p:txBody>
      </p:sp>
      <p:sp>
        <p:nvSpPr>
          <p:cNvPr id="8" name="OfficePLUS.cn-4"/>
          <p:cNvSpPr/>
          <p:nvPr/>
        </p:nvSpPr>
        <p:spPr>
          <a:xfrm>
            <a:off x="1799188" y="4084921"/>
            <a:ext cx="3172862" cy="702052"/>
          </a:xfrm>
          <a:prstGeom prst="rect">
            <a:avLst/>
          </a:prstGeom>
        </p:spPr>
        <p:txBody>
          <a:bodyPr wrap="square">
            <a:spAutoFit/>
          </a:bodyPr>
          <a:lstStyle/>
          <a:p>
            <a:pPr fontAlgn="base">
              <a:lnSpc>
                <a:spcPct val="150000"/>
              </a:lnSpc>
              <a:spcBef>
                <a:spcPct val="0"/>
              </a:spcBef>
              <a:spcAft>
                <a:spcPct val="0"/>
              </a:spcAft>
            </a:pPr>
            <a:r>
              <a:rPr lang="zh-CN" altLang="en-US" sz="1400" dirty="0">
                <a:cs typeface="+mn-ea"/>
                <a:sym typeface="+mn-lt"/>
              </a:rPr>
              <a:t>在此输入正文内容在此输入正文内容</a:t>
            </a:r>
            <a:endParaRPr lang="zh-CN" altLang="en-US" sz="1400" dirty="0">
              <a:cs typeface="+mn-ea"/>
              <a:sym typeface="+mn-lt"/>
            </a:endParaRPr>
          </a:p>
          <a:p>
            <a:pPr fontAlgn="base">
              <a:lnSpc>
                <a:spcPct val="150000"/>
              </a:lnSpc>
              <a:spcBef>
                <a:spcPct val="0"/>
              </a:spcBef>
              <a:spcAft>
                <a:spcPct val="0"/>
              </a:spcAft>
            </a:pPr>
            <a:r>
              <a:rPr lang="zh-CN" altLang="en-US" sz="1400" dirty="0">
                <a:cs typeface="+mn-ea"/>
                <a:sym typeface="+mn-lt"/>
              </a:rPr>
              <a:t>在此输入正文内容在此输入正文内容</a:t>
            </a:r>
            <a:endParaRPr lang="zh-CN" altLang="en-US" sz="1400" dirty="0">
              <a:cs typeface="+mn-ea"/>
              <a:sym typeface="+mn-lt"/>
            </a:endParaRPr>
          </a:p>
        </p:txBody>
      </p:sp>
      <p:sp>
        <p:nvSpPr>
          <p:cNvPr id="9" name="OfficePLUS.cn-5"/>
          <p:cNvSpPr txBox="1"/>
          <p:nvPr/>
        </p:nvSpPr>
        <p:spPr>
          <a:xfrm>
            <a:off x="1806247" y="3598363"/>
            <a:ext cx="1069524" cy="400110"/>
          </a:xfrm>
          <a:prstGeom prst="rect">
            <a:avLst/>
          </a:prstGeom>
          <a:noFill/>
        </p:spPr>
        <p:txBody>
          <a:bodyPr wrap="none" rtlCol="0">
            <a:spAutoFit/>
          </a:bodyPr>
          <a:lstStyle>
            <a:defPPr>
              <a:defRPr lang="zh-CN"/>
            </a:defPPr>
            <a:lvl1pPr lvl="0" defTabSz="913765">
              <a:defRPr sz="2000" b="1" kern="0" spc="300">
                <a:gradFill>
                  <a:gsLst>
                    <a:gs pos="0">
                      <a:schemeClr val="bg1"/>
                    </a:gs>
                    <a:gs pos="100000">
                      <a:schemeClr val="accent1">
                        <a:lumMod val="40000"/>
                        <a:lumOff val="60000"/>
                      </a:schemeClr>
                    </a:gs>
                  </a:gsLst>
                  <a:lin ang="5400000" scaled="1"/>
                </a:gradFill>
              </a:defRPr>
            </a:lvl1pPr>
          </a:lstStyle>
          <a:p>
            <a:r>
              <a:rPr lang="zh-CN" altLang="en-US" dirty="0">
                <a:solidFill>
                  <a:srgbClr val="556CFB"/>
                </a:solidFill>
                <a:cs typeface="+mn-ea"/>
                <a:sym typeface="+mn-lt"/>
              </a:rPr>
              <a:t>小标题</a:t>
            </a:r>
            <a:endParaRPr lang="zh-CN" altLang="en-US" dirty="0">
              <a:solidFill>
                <a:srgbClr val="556CFB"/>
              </a:solidFill>
              <a:cs typeface="+mn-ea"/>
              <a:sym typeface="+mn-lt"/>
            </a:endParaRPr>
          </a:p>
        </p:txBody>
      </p:sp>
      <p:cxnSp>
        <p:nvCxnSpPr>
          <p:cNvPr id="10" name="OfficePLUS.cn-6"/>
          <p:cNvCxnSpPr/>
          <p:nvPr/>
        </p:nvCxnSpPr>
        <p:spPr>
          <a:xfrm>
            <a:off x="1809851" y="5531914"/>
            <a:ext cx="3199891"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OfficePLUS.cn-7"/>
          <p:cNvCxnSpPr/>
          <p:nvPr/>
        </p:nvCxnSpPr>
        <p:spPr>
          <a:xfrm>
            <a:off x="6640034" y="5531914"/>
            <a:ext cx="3199891"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OfficePLUS.cn-8"/>
          <p:cNvSpPr txBox="1"/>
          <p:nvPr/>
        </p:nvSpPr>
        <p:spPr>
          <a:xfrm>
            <a:off x="6644947" y="3598363"/>
            <a:ext cx="1069524" cy="400110"/>
          </a:xfrm>
          <a:prstGeom prst="rect">
            <a:avLst/>
          </a:prstGeom>
          <a:noFill/>
        </p:spPr>
        <p:txBody>
          <a:bodyPr wrap="none" rtlCol="0">
            <a:spAutoFit/>
          </a:bodyPr>
          <a:lstStyle>
            <a:defPPr>
              <a:defRPr lang="zh-CN"/>
            </a:defPPr>
            <a:lvl1pPr lvl="0" defTabSz="913765">
              <a:defRPr sz="2000" b="1" kern="0" spc="300">
                <a:solidFill>
                  <a:schemeClr val="tx1">
                    <a:lumMod val="75000"/>
                    <a:lumOff val="25000"/>
                  </a:schemeClr>
                </a:solidFill>
                <a:latin typeface="+mj-ea"/>
                <a:ea typeface="+mj-ea"/>
              </a:defRPr>
            </a:lvl1pPr>
          </a:lstStyle>
          <a:p>
            <a:r>
              <a:rPr lang="zh-CN" altLang="en-US" dirty="0">
                <a:solidFill>
                  <a:srgbClr val="556CFB"/>
                </a:solidFill>
                <a:latin typeface="+mn-lt"/>
                <a:ea typeface="+mn-ea"/>
                <a:cs typeface="+mn-ea"/>
                <a:sym typeface="+mn-lt"/>
              </a:rPr>
              <a:t>小标题</a:t>
            </a:r>
            <a:endParaRPr lang="zh-CN" altLang="en-US" dirty="0">
              <a:solidFill>
                <a:srgbClr val="556CFB"/>
              </a:solidFill>
              <a:latin typeface="+mn-lt"/>
              <a:ea typeface="+mn-ea"/>
              <a:cs typeface="+mn-ea"/>
              <a:sym typeface="+mn-lt"/>
            </a:endParaRPr>
          </a:p>
        </p:txBody>
      </p:sp>
      <p:sp>
        <p:nvSpPr>
          <p:cNvPr id="13" name="OfficePLUS.cn-9"/>
          <p:cNvSpPr/>
          <p:nvPr/>
        </p:nvSpPr>
        <p:spPr>
          <a:xfrm>
            <a:off x="1799188" y="4752578"/>
            <a:ext cx="3172862" cy="702052"/>
          </a:xfrm>
          <a:prstGeom prst="rect">
            <a:avLst/>
          </a:prstGeom>
        </p:spPr>
        <p:txBody>
          <a:bodyPr wrap="square">
            <a:spAutoFit/>
          </a:bodyPr>
          <a:lstStyle/>
          <a:p>
            <a:pPr>
              <a:lnSpc>
                <a:spcPct val="150000"/>
              </a:lnSpc>
            </a:pPr>
            <a:r>
              <a:rPr lang="en-US" altLang="zh-CN" sz="1400" cap="all" dirty="0">
                <a:solidFill>
                  <a:schemeClr val="tx1">
                    <a:lumMod val="50000"/>
                    <a:lumOff val="50000"/>
                  </a:schemeClr>
                </a:solidFill>
                <a:cs typeface="+mn-ea"/>
                <a:sym typeface="+mn-lt"/>
              </a:rPr>
              <a:t>Please enter your title</a:t>
            </a:r>
            <a:endParaRPr lang="en-US" altLang="zh-CN" sz="1400" cap="all" dirty="0">
              <a:solidFill>
                <a:schemeClr val="tx1">
                  <a:lumMod val="50000"/>
                  <a:lumOff val="50000"/>
                </a:schemeClr>
              </a:solidFill>
              <a:cs typeface="+mn-ea"/>
              <a:sym typeface="+mn-lt"/>
            </a:endParaRPr>
          </a:p>
          <a:p>
            <a:pPr>
              <a:lnSpc>
                <a:spcPct val="150000"/>
              </a:lnSpc>
            </a:pPr>
            <a:r>
              <a:rPr lang="en-US" altLang="zh-CN" sz="1400" cap="all" dirty="0">
                <a:solidFill>
                  <a:schemeClr val="tx1">
                    <a:lumMod val="50000"/>
                    <a:lumOff val="50000"/>
                  </a:schemeClr>
                </a:solidFill>
                <a:cs typeface="+mn-ea"/>
                <a:sym typeface="+mn-lt"/>
              </a:rPr>
              <a:t>Please enter your title</a:t>
            </a:r>
            <a:endParaRPr lang="zh-CN" altLang="en-US" sz="1400" cap="all" dirty="0">
              <a:solidFill>
                <a:schemeClr val="tx1">
                  <a:lumMod val="50000"/>
                  <a:lumOff val="50000"/>
                </a:schemeClr>
              </a:solidFill>
              <a:cs typeface="+mn-ea"/>
              <a:sym typeface="+mn-lt"/>
            </a:endParaRPr>
          </a:p>
        </p:txBody>
      </p:sp>
      <p:sp>
        <p:nvSpPr>
          <p:cNvPr id="14" name="OfficePLUS.cn-10"/>
          <p:cNvSpPr/>
          <p:nvPr/>
        </p:nvSpPr>
        <p:spPr>
          <a:xfrm>
            <a:off x="6661474" y="4084921"/>
            <a:ext cx="3172862" cy="702052"/>
          </a:xfrm>
          <a:prstGeom prst="rect">
            <a:avLst/>
          </a:prstGeom>
        </p:spPr>
        <p:txBody>
          <a:bodyPr wrap="square">
            <a:spAutoFit/>
          </a:bodyPr>
          <a:lstStyle/>
          <a:p>
            <a:pPr fontAlgn="base">
              <a:lnSpc>
                <a:spcPct val="150000"/>
              </a:lnSpc>
              <a:spcBef>
                <a:spcPct val="0"/>
              </a:spcBef>
              <a:spcAft>
                <a:spcPct val="0"/>
              </a:spcAft>
            </a:pPr>
            <a:r>
              <a:rPr lang="zh-CN" altLang="en-US" sz="1400" dirty="0">
                <a:cs typeface="+mn-ea"/>
                <a:sym typeface="+mn-lt"/>
              </a:rPr>
              <a:t>在此输入正文内容在此输入正文内容</a:t>
            </a:r>
            <a:endParaRPr lang="zh-CN" altLang="en-US" sz="1400" dirty="0">
              <a:cs typeface="+mn-ea"/>
              <a:sym typeface="+mn-lt"/>
            </a:endParaRPr>
          </a:p>
          <a:p>
            <a:pPr fontAlgn="base">
              <a:lnSpc>
                <a:spcPct val="150000"/>
              </a:lnSpc>
              <a:spcBef>
                <a:spcPct val="0"/>
              </a:spcBef>
              <a:spcAft>
                <a:spcPct val="0"/>
              </a:spcAft>
            </a:pPr>
            <a:r>
              <a:rPr lang="zh-CN" altLang="en-US" sz="1400" dirty="0">
                <a:cs typeface="+mn-ea"/>
                <a:sym typeface="+mn-lt"/>
              </a:rPr>
              <a:t>在此输入正文内容在此输入正文内容</a:t>
            </a:r>
            <a:endParaRPr lang="zh-CN" altLang="en-US" sz="1400" dirty="0">
              <a:cs typeface="+mn-ea"/>
              <a:sym typeface="+mn-lt"/>
            </a:endParaRPr>
          </a:p>
        </p:txBody>
      </p:sp>
      <p:sp>
        <p:nvSpPr>
          <p:cNvPr id="15" name="OfficePLUS.cn-11"/>
          <p:cNvSpPr/>
          <p:nvPr/>
        </p:nvSpPr>
        <p:spPr>
          <a:xfrm>
            <a:off x="6661474" y="4752578"/>
            <a:ext cx="3172862" cy="702052"/>
          </a:xfrm>
          <a:prstGeom prst="rect">
            <a:avLst/>
          </a:prstGeom>
        </p:spPr>
        <p:txBody>
          <a:bodyPr wrap="square">
            <a:spAutoFit/>
          </a:bodyPr>
          <a:lstStyle/>
          <a:p>
            <a:pPr>
              <a:lnSpc>
                <a:spcPct val="150000"/>
              </a:lnSpc>
            </a:pPr>
            <a:r>
              <a:rPr lang="en-US" altLang="zh-CN" sz="1400" cap="all" dirty="0">
                <a:solidFill>
                  <a:schemeClr val="tx1">
                    <a:lumMod val="50000"/>
                    <a:lumOff val="50000"/>
                  </a:schemeClr>
                </a:solidFill>
                <a:cs typeface="+mn-ea"/>
                <a:sym typeface="+mn-lt"/>
              </a:rPr>
              <a:t>Please enter your title</a:t>
            </a:r>
            <a:endParaRPr lang="en-US" altLang="zh-CN" sz="1400" cap="all" dirty="0">
              <a:solidFill>
                <a:schemeClr val="tx1">
                  <a:lumMod val="50000"/>
                  <a:lumOff val="50000"/>
                </a:schemeClr>
              </a:solidFill>
              <a:cs typeface="+mn-ea"/>
              <a:sym typeface="+mn-lt"/>
            </a:endParaRPr>
          </a:p>
          <a:p>
            <a:pPr>
              <a:lnSpc>
                <a:spcPct val="150000"/>
              </a:lnSpc>
            </a:pPr>
            <a:r>
              <a:rPr lang="en-US" altLang="zh-CN" sz="1400" cap="all" dirty="0">
                <a:solidFill>
                  <a:schemeClr val="tx1">
                    <a:lumMod val="50000"/>
                    <a:lumOff val="50000"/>
                  </a:schemeClr>
                </a:solidFill>
                <a:cs typeface="+mn-ea"/>
                <a:sym typeface="+mn-lt"/>
              </a:rPr>
              <a:t>Please enter your title</a:t>
            </a:r>
            <a:endParaRPr lang="zh-CN" altLang="en-US" sz="1400" cap="all" dirty="0">
              <a:solidFill>
                <a:schemeClr val="tx1">
                  <a:lumMod val="50000"/>
                  <a:lumOff val="50000"/>
                </a:schemeClr>
              </a:solidFill>
              <a:cs typeface="+mn-ea"/>
              <a:sym typeface="+mn-lt"/>
            </a:endParaRPr>
          </a:p>
        </p:txBody>
      </p:sp>
      <p:pic>
        <p:nvPicPr>
          <p:cNvPr id="17" name="OfficePLUS.cn-12"/>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441450" y="946150"/>
            <a:ext cx="3041650" cy="3041650"/>
          </a:xfrm>
          <a:prstGeom prst="rect">
            <a:avLst/>
          </a:prstGeom>
        </p:spPr>
      </p:pic>
      <p:pic>
        <p:nvPicPr>
          <p:cNvPr id="19" name="OfficePLUS.cn-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07149" y="1447800"/>
            <a:ext cx="3286125" cy="2190750"/>
          </a:xfrm>
          <a:prstGeom prst="rect">
            <a:avLst/>
          </a:prstGeom>
        </p:spPr>
      </p:pic>
      <p:sp>
        <p:nvSpPr>
          <p:cNvPr id="16" name="OfficePLUS.cn-14"/>
          <p:cNvSpPr/>
          <p:nvPr/>
        </p:nvSpPr>
        <p:spPr>
          <a:xfrm>
            <a:off x="11417300" y="6121400"/>
            <a:ext cx="381000" cy="381000"/>
          </a:xfrm>
          <a:custGeom>
            <a:avLst/>
            <a:gdLst>
              <a:gd name="T0" fmla="*/ 10427 w 12800"/>
              <a:gd name="T1" fmla="*/ 1426 h 12800"/>
              <a:gd name="T2" fmla="*/ 2373 w 12800"/>
              <a:gd name="T3" fmla="*/ 1426 h 12800"/>
              <a:gd name="T4" fmla="*/ 0 w 12800"/>
              <a:gd name="T5" fmla="*/ 6400 h 12800"/>
              <a:gd name="T6" fmla="*/ 2373 w 12800"/>
              <a:gd name="T7" fmla="*/ 11374 h 12800"/>
              <a:gd name="T8" fmla="*/ 10427 w 12800"/>
              <a:gd name="T9" fmla="*/ 11374 h 12800"/>
              <a:gd name="T10" fmla="*/ 12800 w 12800"/>
              <a:gd name="T11" fmla="*/ 6400 h 12800"/>
              <a:gd name="T12" fmla="*/ 4174 w 12800"/>
              <a:gd name="T13" fmla="*/ 1206 h 12800"/>
              <a:gd name="T14" fmla="*/ 2942 w 12800"/>
              <a:gd name="T15" fmla="*/ 1931 h 12800"/>
              <a:gd name="T16" fmla="*/ 2373 w 12800"/>
              <a:gd name="T17" fmla="*/ 2437 h 12800"/>
              <a:gd name="T18" fmla="*/ 2596 w 12800"/>
              <a:gd name="T19" fmla="*/ 6028 h 12800"/>
              <a:gd name="T20" fmla="*/ 1194 w 12800"/>
              <a:gd name="T21" fmla="*/ 4201 h 12800"/>
              <a:gd name="T22" fmla="*/ 2373 w 12800"/>
              <a:gd name="T23" fmla="*/ 10363 h 12800"/>
              <a:gd name="T24" fmla="*/ 762 w 12800"/>
              <a:gd name="T25" fmla="*/ 6772 h 12800"/>
              <a:gd name="T26" fmla="*/ 3174 w 12800"/>
              <a:gd name="T27" fmla="*/ 9809 h 12800"/>
              <a:gd name="T28" fmla="*/ 2942 w 12800"/>
              <a:gd name="T29" fmla="*/ 10869 h 12800"/>
              <a:gd name="T30" fmla="*/ 4174 w 12800"/>
              <a:gd name="T31" fmla="*/ 11594 h 12800"/>
              <a:gd name="T32" fmla="*/ 6028 w 12800"/>
              <a:gd name="T33" fmla="*/ 12005 h 12800"/>
              <a:gd name="T34" fmla="*/ 4350 w 12800"/>
              <a:gd name="T35" fmla="*/ 10542 h 12800"/>
              <a:gd name="T36" fmla="*/ 4201 w 12800"/>
              <a:gd name="T37" fmla="*/ 10131 h 12800"/>
              <a:gd name="T38" fmla="*/ 6028 w 12800"/>
              <a:gd name="T39" fmla="*/ 12005 h 12800"/>
              <a:gd name="T40" fmla="*/ 3847 w 12800"/>
              <a:gd name="T41" fmla="*/ 9467 h 12800"/>
              <a:gd name="T42" fmla="*/ 3346 w 12800"/>
              <a:gd name="T43" fmla="*/ 6772 h 12800"/>
              <a:gd name="T44" fmla="*/ 6028 w 12800"/>
              <a:gd name="T45" fmla="*/ 8948 h 12800"/>
              <a:gd name="T46" fmla="*/ 3346 w 12800"/>
              <a:gd name="T47" fmla="*/ 6028 h 12800"/>
              <a:gd name="T48" fmla="*/ 3847 w 12800"/>
              <a:gd name="T49" fmla="*/ 3333 h 12800"/>
              <a:gd name="T50" fmla="*/ 6028 w 12800"/>
              <a:gd name="T51" fmla="*/ 6028 h 12800"/>
              <a:gd name="T52" fmla="*/ 4201 w 12800"/>
              <a:gd name="T53" fmla="*/ 2669 h 12800"/>
              <a:gd name="T54" fmla="*/ 4350 w 12800"/>
              <a:gd name="T55" fmla="*/ 2258 h 12800"/>
              <a:gd name="T56" fmla="*/ 6028 w 12800"/>
              <a:gd name="T57" fmla="*/ 795 h 12800"/>
              <a:gd name="T58" fmla="*/ 11606 w 12800"/>
              <a:gd name="T59" fmla="*/ 4201 h 12800"/>
              <a:gd name="T60" fmla="*/ 10204 w 12800"/>
              <a:gd name="T61" fmla="*/ 6028 h 12800"/>
              <a:gd name="T62" fmla="*/ 10427 w 12800"/>
              <a:gd name="T63" fmla="*/ 2437 h 12800"/>
              <a:gd name="T64" fmla="*/ 9858 w 12800"/>
              <a:gd name="T65" fmla="*/ 1931 h 12800"/>
              <a:gd name="T66" fmla="*/ 8626 w 12800"/>
              <a:gd name="T67" fmla="*/ 1206 h 12800"/>
              <a:gd name="T68" fmla="*/ 6772 w 12800"/>
              <a:gd name="T69" fmla="*/ 795 h 12800"/>
              <a:gd name="T70" fmla="*/ 8450 w 12800"/>
              <a:gd name="T71" fmla="*/ 2258 h 12800"/>
              <a:gd name="T72" fmla="*/ 8599 w 12800"/>
              <a:gd name="T73" fmla="*/ 2669 h 12800"/>
              <a:gd name="T74" fmla="*/ 6772 w 12800"/>
              <a:gd name="T75" fmla="*/ 795 h 12800"/>
              <a:gd name="T76" fmla="*/ 8953 w 12800"/>
              <a:gd name="T77" fmla="*/ 3333 h 12800"/>
              <a:gd name="T78" fmla="*/ 9454 w 12800"/>
              <a:gd name="T79" fmla="*/ 6028 h 12800"/>
              <a:gd name="T80" fmla="*/ 6772 w 12800"/>
              <a:gd name="T81" fmla="*/ 3852 h 12800"/>
              <a:gd name="T82" fmla="*/ 9454 w 12800"/>
              <a:gd name="T83" fmla="*/ 6772 h 12800"/>
              <a:gd name="T84" fmla="*/ 8953 w 12800"/>
              <a:gd name="T85" fmla="*/ 9467 h 12800"/>
              <a:gd name="T86" fmla="*/ 6772 w 12800"/>
              <a:gd name="T87" fmla="*/ 6772 h 12800"/>
              <a:gd name="T88" fmla="*/ 6772 w 12800"/>
              <a:gd name="T89" fmla="*/ 12005 h 12800"/>
              <a:gd name="T90" fmla="*/ 8599 w 12800"/>
              <a:gd name="T91" fmla="*/ 10131 h 12800"/>
              <a:gd name="T92" fmla="*/ 8450 w 12800"/>
              <a:gd name="T93" fmla="*/ 10542 h 12800"/>
              <a:gd name="T94" fmla="*/ 8626 w 12800"/>
              <a:gd name="T95" fmla="*/ 11594 h 12800"/>
              <a:gd name="T96" fmla="*/ 9858 w 12800"/>
              <a:gd name="T97" fmla="*/ 10869 h 12800"/>
              <a:gd name="T98" fmla="*/ 11606 w 12800"/>
              <a:gd name="T99" fmla="*/ 8599 h 12800"/>
              <a:gd name="T100" fmla="*/ 9626 w 12800"/>
              <a:gd name="T101" fmla="*/ 9809 h 12800"/>
              <a:gd name="T102" fmla="*/ 12038 w 12800"/>
              <a:gd name="T103" fmla="*/ 6772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800" h="12800">
                <a:moveTo>
                  <a:pt x="10981" y="1931"/>
                </a:moveTo>
                <a:cubicBezTo>
                  <a:pt x="10807" y="1752"/>
                  <a:pt x="10621" y="1583"/>
                  <a:pt x="10427" y="1426"/>
                </a:cubicBezTo>
                <a:cubicBezTo>
                  <a:pt x="9327" y="534"/>
                  <a:pt x="7926" y="0"/>
                  <a:pt x="6400" y="0"/>
                </a:cubicBezTo>
                <a:cubicBezTo>
                  <a:pt x="4874" y="0"/>
                  <a:pt x="3473" y="534"/>
                  <a:pt x="2373" y="1426"/>
                </a:cubicBezTo>
                <a:cubicBezTo>
                  <a:pt x="2179" y="1583"/>
                  <a:pt x="1993" y="1752"/>
                  <a:pt x="1819" y="1931"/>
                </a:cubicBezTo>
                <a:cubicBezTo>
                  <a:pt x="693" y="3085"/>
                  <a:pt x="0" y="4661"/>
                  <a:pt x="0" y="6400"/>
                </a:cubicBezTo>
                <a:cubicBezTo>
                  <a:pt x="0" y="8139"/>
                  <a:pt x="693" y="9715"/>
                  <a:pt x="1819" y="10869"/>
                </a:cubicBezTo>
                <a:cubicBezTo>
                  <a:pt x="1993" y="11048"/>
                  <a:pt x="2179" y="11217"/>
                  <a:pt x="2373" y="11374"/>
                </a:cubicBezTo>
                <a:cubicBezTo>
                  <a:pt x="3473" y="12266"/>
                  <a:pt x="4874" y="12800"/>
                  <a:pt x="6400" y="12800"/>
                </a:cubicBezTo>
                <a:cubicBezTo>
                  <a:pt x="7926" y="12800"/>
                  <a:pt x="9327" y="12266"/>
                  <a:pt x="10427" y="11374"/>
                </a:cubicBezTo>
                <a:cubicBezTo>
                  <a:pt x="10621" y="11217"/>
                  <a:pt x="10807" y="11048"/>
                  <a:pt x="10981" y="10869"/>
                </a:cubicBezTo>
                <a:cubicBezTo>
                  <a:pt x="12107" y="9715"/>
                  <a:pt x="12800" y="8139"/>
                  <a:pt x="12800" y="6400"/>
                </a:cubicBezTo>
                <a:cubicBezTo>
                  <a:pt x="12800" y="4661"/>
                  <a:pt x="12107" y="3085"/>
                  <a:pt x="10981" y="1931"/>
                </a:cubicBezTo>
                <a:close/>
                <a:moveTo>
                  <a:pt x="4174" y="1206"/>
                </a:moveTo>
                <a:cubicBezTo>
                  <a:pt x="3914" y="1520"/>
                  <a:pt x="3680" y="1887"/>
                  <a:pt x="3475" y="2298"/>
                </a:cubicBezTo>
                <a:cubicBezTo>
                  <a:pt x="3290" y="2186"/>
                  <a:pt x="3112" y="2064"/>
                  <a:pt x="2942" y="1931"/>
                </a:cubicBezTo>
                <a:cubicBezTo>
                  <a:pt x="3319" y="1638"/>
                  <a:pt x="3732" y="1395"/>
                  <a:pt x="4174" y="1206"/>
                </a:cubicBezTo>
                <a:close/>
                <a:moveTo>
                  <a:pt x="2373" y="2437"/>
                </a:moveTo>
                <a:cubicBezTo>
                  <a:pt x="2626" y="2642"/>
                  <a:pt x="2894" y="2827"/>
                  <a:pt x="3174" y="2991"/>
                </a:cubicBezTo>
                <a:cubicBezTo>
                  <a:pt x="2841" y="3880"/>
                  <a:pt x="2634" y="4916"/>
                  <a:pt x="2596" y="6028"/>
                </a:cubicBezTo>
                <a:lnTo>
                  <a:pt x="762" y="6028"/>
                </a:lnTo>
                <a:cubicBezTo>
                  <a:pt x="803" y="5396"/>
                  <a:pt x="947" y="4783"/>
                  <a:pt x="1194" y="4201"/>
                </a:cubicBezTo>
                <a:cubicBezTo>
                  <a:pt x="1472" y="3542"/>
                  <a:pt x="1869" y="2949"/>
                  <a:pt x="2373" y="2437"/>
                </a:cubicBezTo>
                <a:close/>
                <a:moveTo>
                  <a:pt x="2373" y="10363"/>
                </a:moveTo>
                <a:cubicBezTo>
                  <a:pt x="1869" y="9851"/>
                  <a:pt x="1472" y="9258"/>
                  <a:pt x="1194" y="8599"/>
                </a:cubicBezTo>
                <a:cubicBezTo>
                  <a:pt x="947" y="8017"/>
                  <a:pt x="803" y="7404"/>
                  <a:pt x="762" y="6772"/>
                </a:cubicBezTo>
                <a:lnTo>
                  <a:pt x="2596" y="6772"/>
                </a:lnTo>
                <a:cubicBezTo>
                  <a:pt x="2634" y="7884"/>
                  <a:pt x="2841" y="8920"/>
                  <a:pt x="3174" y="9809"/>
                </a:cubicBezTo>
                <a:cubicBezTo>
                  <a:pt x="2894" y="9973"/>
                  <a:pt x="2626" y="10158"/>
                  <a:pt x="2373" y="10363"/>
                </a:cubicBezTo>
                <a:close/>
                <a:moveTo>
                  <a:pt x="2942" y="10869"/>
                </a:moveTo>
                <a:cubicBezTo>
                  <a:pt x="3112" y="10736"/>
                  <a:pt x="3290" y="10614"/>
                  <a:pt x="3475" y="10502"/>
                </a:cubicBezTo>
                <a:cubicBezTo>
                  <a:pt x="3680" y="10913"/>
                  <a:pt x="3914" y="11280"/>
                  <a:pt x="4174" y="11594"/>
                </a:cubicBezTo>
                <a:cubicBezTo>
                  <a:pt x="3732" y="11405"/>
                  <a:pt x="3319" y="11162"/>
                  <a:pt x="2942" y="10869"/>
                </a:cubicBezTo>
                <a:close/>
                <a:moveTo>
                  <a:pt x="6028" y="12005"/>
                </a:moveTo>
                <a:cubicBezTo>
                  <a:pt x="5799" y="11949"/>
                  <a:pt x="5572" y="11843"/>
                  <a:pt x="5351" y="11686"/>
                </a:cubicBezTo>
                <a:cubicBezTo>
                  <a:pt x="4988" y="11428"/>
                  <a:pt x="4642" y="11032"/>
                  <a:pt x="4350" y="10542"/>
                </a:cubicBezTo>
                <a:cubicBezTo>
                  <a:pt x="4277" y="10419"/>
                  <a:pt x="4207" y="10290"/>
                  <a:pt x="4141" y="10157"/>
                </a:cubicBezTo>
                <a:cubicBezTo>
                  <a:pt x="4161" y="10148"/>
                  <a:pt x="4181" y="10140"/>
                  <a:pt x="4201" y="10131"/>
                </a:cubicBezTo>
                <a:cubicBezTo>
                  <a:pt x="4783" y="9885"/>
                  <a:pt x="5396" y="9740"/>
                  <a:pt x="6028" y="9700"/>
                </a:cubicBezTo>
                <a:lnTo>
                  <a:pt x="6028" y="12005"/>
                </a:lnTo>
                <a:close/>
                <a:moveTo>
                  <a:pt x="6028" y="8948"/>
                </a:moveTo>
                <a:cubicBezTo>
                  <a:pt x="5257" y="8993"/>
                  <a:pt x="4522" y="9173"/>
                  <a:pt x="3847" y="9467"/>
                </a:cubicBezTo>
                <a:cubicBezTo>
                  <a:pt x="3760" y="9225"/>
                  <a:pt x="3683" y="8972"/>
                  <a:pt x="3616" y="8708"/>
                </a:cubicBezTo>
                <a:cubicBezTo>
                  <a:pt x="3461" y="8092"/>
                  <a:pt x="3371" y="7442"/>
                  <a:pt x="3346" y="6772"/>
                </a:cubicBezTo>
                <a:lnTo>
                  <a:pt x="6028" y="6772"/>
                </a:lnTo>
                <a:lnTo>
                  <a:pt x="6028" y="8948"/>
                </a:lnTo>
                <a:close/>
                <a:moveTo>
                  <a:pt x="6028" y="6028"/>
                </a:moveTo>
                <a:lnTo>
                  <a:pt x="3346" y="6028"/>
                </a:lnTo>
                <a:cubicBezTo>
                  <a:pt x="3371" y="5358"/>
                  <a:pt x="3461" y="4708"/>
                  <a:pt x="3616" y="4092"/>
                </a:cubicBezTo>
                <a:cubicBezTo>
                  <a:pt x="3683" y="3828"/>
                  <a:pt x="3760" y="3575"/>
                  <a:pt x="3847" y="3333"/>
                </a:cubicBezTo>
                <a:cubicBezTo>
                  <a:pt x="4522" y="3627"/>
                  <a:pt x="5257" y="3807"/>
                  <a:pt x="6028" y="3852"/>
                </a:cubicBezTo>
                <a:lnTo>
                  <a:pt x="6028" y="6028"/>
                </a:lnTo>
                <a:close/>
                <a:moveTo>
                  <a:pt x="6028" y="3100"/>
                </a:moveTo>
                <a:cubicBezTo>
                  <a:pt x="5396" y="3060"/>
                  <a:pt x="4783" y="2915"/>
                  <a:pt x="4201" y="2669"/>
                </a:cubicBezTo>
                <a:cubicBezTo>
                  <a:pt x="4181" y="2660"/>
                  <a:pt x="4161" y="2652"/>
                  <a:pt x="4141" y="2643"/>
                </a:cubicBezTo>
                <a:cubicBezTo>
                  <a:pt x="4207" y="2510"/>
                  <a:pt x="4277" y="2381"/>
                  <a:pt x="4350" y="2258"/>
                </a:cubicBezTo>
                <a:cubicBezTo>
                  <a:pt x="4642" y="1768"/>
                  <a:pt x="4988" y="1372"/>
                  <a:pt x="5351" y="1114"/>
                </a:cubicBezTo>
                <a:cubicBezTo>
                  <a:pt x="5572" y="957"/>
                  <a:pt x="5799" y="851"/>
                  <a:pt x="6028" y="795"/>
                </a:cubicBezTo>
                <a:lnTo>
                  <a:pt x="6028" y="3100"/>
                </a:lnTo>
                <a:close/>
                <a:moveTo>
                  <a:pt x="11606" y="4201"/>
                </a:moveTo>
                <a:cubicBezTo>
                  <a:pt x="11853" y="4783"/>
                  <a:pt x="11997" y="5396"/>
                  <a:pt x="12038" y="6028"/>
                </a:cubicBezTo>
                <a:lnTo>
                  <a:pt x="10204" y="6028"/>
                </a:lnTo>
                <a:cubicBezTo>
                  <a:pt x="10166" y="4916"/>
                  <a:pt x="9959" y="3880"/>
                  <a:pt x="9626" y="2991"/>
                </a:cubicBezTo>
                <a:cubicBezTo>
                  <a:pt x="9906" y="2827"/>
                  <a:pt x="10174" y="2642"/>
                  <a:pt x="10427" y="2437"/>
                </a:cubicBezTo>
                <a:cubicBezTo>
                  <a:pt x="10931" y="2949"/>
                  <a:pt x="11328" y="3542"/>
                  <a:pt x="11606" y="4201"/>
                </a:cubicBezTo>
                <a:close/>
                <a:moveTo>
                  <a:pt x="9858" y="1931"/>
                </a:moveTo>
                <a:cubicBezTo>
                  <a:pt x="9688" y="2064"/>
                  <a:pt x="9510" y="2186"/>
                  <a:pt x="9325" y="2298"/>
                </a:cubicBezTo>
                <a:cubicBezTo>
                  <a:pt x="9120" y="1887"/>
                  <a:pt x="8886" y="1520"/>
                  <a:pt x="8626" y="1206"/>
                </a:cubicBezTo>
                <a:cubicBezTo>
                  <a:pt x="9068" y="1395"/>
                  <a:pt x="9481" y="1638"/>
                  <a:pt x="9858" y="1931"/>
                </a:cubicBezTo>
                <a:close/>
                <a:moveTo>
                  <a:pt x="6772" y="795"/>
                </a:moveTo>
                <a:cubicBezTo>
                  <a:pt x="7001" y="851"/>
                  <a:pt x="7228" y="957"/>
                  <a:pt x="7449" y="1114"/>
                </a:cubicBezTo>
                <a:cubicBezTo>
                  <a:pt x="7812" y="1372"/>
                  <a:pt x="8158" y="1768"/>
                  <a:pt x="8450" y="2258"/>
                </a:cubicBezTo>
                <a:cubicBezTo>
                  <a:pt x="8523" y="2381"/>
                  <a:pt x="8593" y="2510"/>
                  <a:pt x="8659" y="2643"/>
                </a:cubicBezTo>
                <a:cubicBezTo>
                  <a:pt x="8639" y="2652"/>
                  <a:pt x="8619" y="2660"/>
                  <a:pt x="8599" y="2669"/>
                </a:cubicBezTo>
                <a:cubicBezTo>
                  <a:pt x="8017" y="2915"/>
                  <a:pt x="7404" y="3060"/>
                  <a:pt x="6772" y="3100"/>
                </a:cubicBezTo>
                <a:lnTo>
                  <a:pt x="6772" y="795"/>
                </a:lnTo>
                <a:close/>
                <a:moveTo>
                  <a:pt x="6772" y="3852"/>
                </a:moveTo>
                <a:cubicBezTo>
                  <a:pt x="7543" y="3807"/>
                  <a:pt x="8278" y="3627"/>
                  <a:pt x="8953" y="3333"/>
                </a:cubicBezTo>
                <a:cubicBezTo>
                  <a:pt x="9040" y="3575"/>
                  <a:pt x="9117" y="3828"/>
                  <a:pt x="9184" y="4092"/>
                </a:cubicBezTo>
                <a:cubicBezTo>
                  <a:pt x="9339" y="4708"/>
                  <a:pt x="9429" y="5358"/>
                  <a:pt x="9454" y="6028"/>
                </a:cubicBezTo>
                <a:lnTo>
                  <a:pt x="6772" y="6028"/>
                </a:lnTo>
                <a:lnTo>
                  <a:pt x="6772" y="3852"/>
                </a:lnTo>
                <a:close/>
                <a:moveTo>
                  <a:pt x="6772" y="6772"/>
                </a:moveTo>
                <a:lnTo>
                  <a:pt x="9454" y="6772"/>
                </a:lnTo>
                <a:cubicBezTo>
                  <a:pt x="9429" y="7442"/>
                  <a:pt x="9339" y="8092"/>
                  <a:pt x="9184" y="8708"/>
                </a:cubicBezTo>
                <a:cubicBezTo>
                  <a:pt x="9117" y="8972"/>
                  <a:pt x="9040" y="9225"/>
                  <a:pt x="8953" y="9467"/>
                </a:cubicBezTo>
                <a:cubicBezTo>
                  <a:pt x="8278" y="9173"/>
                  <a:pt x="7543" y="8993"/>
                  <a:pt x="6772" y="8948"/>
                </a:cubicBezTo>
                <a:lnTo>
                  <a:pt x="6772" y="6772"/>
                </a:lnTo>
                <a:close/>
                <a:moveTo>
                  <a:pt x="7449" y="11686"/>
                </a:moveTo>
                <a:cubicBezTo>
                  <a:pt x="7228" y="11843"/>
                  <a:pt x="7001" y="11949"/>
                  <a:pt x="6772" y="12005"/>
                </a:cubicBezTo>
                <a:lnTo>
                  <a:pt x="6772" y="9700"/>
                </a:lnTo>
                <a:cubicBezTo>
                  <a:pt x="7404" y="9740"/>
                  <a:pt x="8017" y="9885"/>
                  <a:pt x="8599" y="10131"/>
                </a:cubicBezTo>
                <a:cubicBezTo>
                  <a:pt x="8619" y="10140"/>
                  <a:pt x="8639" y="10148"/>
                  <a:pt x="8659" y="10157"/>
                </a:cubicBezTo>
                <a:cubicBezTo>
                  <a:pt x="8593" y="10290"/>
                  <a:pt x="8523" y="10419"/>
                  <a:pt x="8450" y="10542"/>
                </a:cubicBezTo>
                <a:cubicBezTo>
                  <a:pt x="8158" y="11032"/>
                  <a:pt x="7812" y="11428"/>
                  <a:pt x="7449" y="11686"/>
                </a:cubicBezTo>
                <a:close/>
                <a:moveTo>
                  <a:pt x="8626" y="11594"/>
                </a:moveTo>
                <a:cubicBezTo>
                  <a:pt x="8886" y="11280"/>
                  <a:pt x="9120" y="10913"/>
                  <a:pt x="9325" y="10502"/>
                </a:cubicBezTo>
                <a:cubicBezTo>
                  <a:pt x="9510" y="10614"/>
                  <a:pt x="9688" y="10736"/>
                  <a:pt x="9858" y="10869"/>
                </a:cubicBezTo>
                <a:cubicBezTo>
                  <a:pt x="9481" y="11162"/>
                  <a:pt x="9068" y="11405"/>
                  <a:pt x="8626" y="11594"/>
                </a:cubicBezTo>
                <a:close/>
                <a:moveTo>
                  <a:pt x="11606" y="8599"/>
                </a:moveTo>
                <a:cubicBezTo>
                  <a:pt x="11328" y="9258"/>
                  <a:pt x="10931" y="9851"/>
                  <a:pt x="10427" y="10363"/>
                </a:cubicBezTo>
                <a:cubicBezTo>
                  <a:pt x="10174" y="10158"/>
                  <a:pt x="9906" y="9973"/>
                  <a:pt x="9626" y="9809"/>
                </a:cubicBezTo>
                <a:cubicBezTo>
                  <a:pt x="9959" y="8920"/>
                  <a:pt x="10166" y="7884"/>
                  <a:pt x="10204" y="6772"/>
                </a:cubicBezTo>
                <a:lnTo>
                  <a:pt x="12038" y="6772"/>
                </a:lnTo>
                <a:cubicBezTo>
                  <a:pt x="11997" y="7404"/>
                  <a:pt x="11853" y="8017"/>
                  <a:pt x="11606" y="8599"/>
                </a:cubicBezTo>
                <a:close/>
              </a:path>
            </a:pathLst>
          </a:custGeom>
          <a:solidFill>
            <a:srgbClr val="556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OfficePLUS.cn-1"/>
          <p:cNvGrpSpPr/>
          <p:nvPr/>
        </p:nvGrpSpPr>
        <p:grpSpPr>
          <a:xfrm>
            <a:off x="247650" y="228600"/>
            <a:ext cx="11696700" cy="6400800"/>
            <a:chOff x="247650" y="228600"/>
            <a:chExt cx="11696700" cy="6400800"/>
          </a:xfrm>
        </p:grpSpPr>
        <p:sp>
          <p:nvSpPr>
            <p:cNvPr id="3" name="OfficePLUS.cn-1-1"/>
            <p:cNvSpPr/>
            <p:nvPr/>
          </p:nvSpPr>
          <p:spPr>
            <a:xfrm>
              <a:off x="247650" y="228600"/>
              <a:ext cx="11696700" cy="6400800"/>
            </a:xfrm>
            <a:prstGeom prst="roundRect">
              <a:avLst>
                <a:gd name="adj" fmla="val 3040"/>
              </a:avLst>
            </a:prstGeom>
            <a:solidFill>
              <a:schemeClr val="bg1">
                <a:lumMod val="95000"/>
              </a:schemeClr>
            </a:solidFill>
            <a:ln>
              <a:noFill/>
            </a:ln>
            <a:effectLst>
              <a:outerShdw blurRad="127000" dist="63500" dir="13500003" rotWithShape="0">
                <a:srgbClr val="FFFFFF">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ea typeface="微软雅黑"/>
                <a:cs typeface="+mn-cs"/>
                <a:sym typeface="+mn-lt"/>
              </a:endParaRPr>
            </a:p>
          </p:txBody>
        </p:sp>
        <p:sp>
          <p:nvSpPr>
            <p:cNvPr id="4" name="OfficePLUS.cn-1-2"/>
            <p:cNvSpPr/>
            <p:nvPr/>
          </p:nvSpPr>
          <p:spPr>
            <a:xfrm>
              <a:off x="247650" y="228600"/>
              <a:ext cx="11696700" cy="6400800"/>
            </a:xfrm>
            <a:prstGeom prst="roundRect">
              <a:avLst>
                <a:gd name="adj" fmla="val 3040"/>
              </a:avLst>
            </a:prstGeom>
            <a:solidFill>
              <a:schemeClr val="bg1">
                <a:lumMod val="95000"/>
              </a:schemeClr>
            </a:solidFill>
            <a:ln>
              <a:noFill/>
            </a:ln>
            <a:effectLst>
              <a:outerShdw blurRad="127000" dist="63500" dir="2700001" rotWithShape="0">
                <a:srgbClr val="D4D4D4"/>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ea typeface="微软雅黑"/>
                <a:cs typeface="+mn-cs"/>
                <a:sym typeface="+mn-lt"/>
              </a:endParaRPr>
            </a:p>
          </p:txBody>
        </p:sp>
      </p:grpSp>
      <p:sp>
        <p:nvSpPr>
          <p:cNvPr id="5" name="OfficePLUS.cn-2"/>
          <p:cNvSpPr/>
          <p:nvPr/>
        </p:nvSpPr>
        <p:spPr>
          <a:xfrm>
            <a:off x="622300" y="596900"/>
            <a:ext cx="838200" cy="101600"/>
          </a:xfrm>
          <a:prstGeom prst="roundRect">
            <a:avLst/>
          </a:prstGeom>
          <a:solidFill>
            <a:srgbClr val="556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ea typeface="微软雅黑"/>
              <a:cs typeface="+mn-cs"/>
              <a:sym typeface="+mn-lt"/>
            </a:endParaRPr>
          </a:p>
        </p:txBody>
      </p:sp>
      <p:sp>
        <p:nvSpPr>
          <p:cNvPr id="6" name="OfficePLUS.cn-3"/>
          <p:cNvSpPr/>
          <p:nvPr/>
        </p:nvSpPr>
        <p:spPr>
          <a:xfrm>
            <a:off x="622300" y="787400"/>
            <a:ext cx="469900" cy="88900"/>
          </a:xfrm>
          <a:prstGeom prst="roundRect">
            <a:avLst/>
          </a:prstGeom>
          <a:solidFill>
            <a:srgbClr val="556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ea typeface="微软雅黑"/>
              <a:cs typeface="+mn-cs"/>
              <a:sym typeface="+mn-lt"/>
            </a:endParaRPr>
          </a:p>
        </p:txBody>
      </p:sp>
      <p:pic>
        <p:nvPicPr>
          <p:cNvPr id="9" name="OfficePLUS.cn-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673601" y="1812991"/>
            <a:ext cx="6858000" cy="4053840"/>
          </a:xfrm>
          <a:prstGeom prst="rect">
            <a:avLst/>
          </a:prstGeom>
        </p:spPr>
      </p:pic>
      <p:sp>
        <p:nvSpPr>
          <p:cNvPr id="11" name="OfficePLUS.cn-5"/>
          <p:cNvSpPr/>
          <p:nvPr/>
        </p:nvSpPr>
        <p:spPr>
          <a:xfrm>
            <a:off x="1058863" y="3078327"/>
            <a:ext cx="3172862" cy="701346"/>
          </a:xfrm>
          <a:prstGeom prst="rect">
            <a:avLst/>
          </a:prstGeom>
        </p:spPr>
        <p:txBody>
          <a:bodyPr wrap="square">
            <a:spAutoFit/>
          </a:bodyPr>
          <a:lstStyle/>
          <a:p>
            <a:pPr fontAlgn="base">
              <a:lnSpc>
                <a:spcPct val="150000"/>
              </a:lnSpc>
              <a:spcBef>
                <a:spcPct val="0"/>
              </a:spcBef>
              <a:spcAft>
                <a:spcPct val="0"/>
              </a:spcAft>
            </a:pPr>
            <a:r>
              <a:rPr lang="zh-CN" altLang="en-US" sz="1400" dirty="0">
                <a:cs typeface="+mn-ea"/>
                <a:sym typeface="+mn-lt"/>
              </a:rPr>
              <a:t>在此输入正文内容在此输入正文内容</a:t>
            </a:r>
            <a:endParaRPr lang="zh-CN" altLang="en-US" sz="1400" dirty="0">
              <a:cs typeface="+mn-ea"/>
              <a:sym typeface="+mn-lt"/>
            </a:endParaRPr>
          </a:p>
          <a:p>
            <a:pPr fontAlgn="base">
              <a:lnSpc>
                <a:spcPct val="150000"/>
              </a:lnSpc>
              <a:spcBef>
                <a:spcPct val="0"/>
              </a:spcBef>
              <a:spcAft>
                <a:spcPct val="0"/>
              </a:spcAft>
            </a:pPr>
            <a:r>
              <a:rPr lang="zh-CN" altLang="en-US" sz="1400" dirty="0">
                <a:cs typeface="+mn-ea"/>
                <a:sym typeface="+mn-lt"/>
              </a:rPr>
              <a:t>在此输入正文内容在此输入正文内容</a:t>
            </a:r>
            <a:endParaRPr lang="zh-CN" altLang="en-US" sz="1400" dirty="0">
              <a:cs typeface="+mn-ea"/>
              <a:sym typeface="+mn-lt"/>
            </a:endParaRPr>
          </a:p>
        </p:txBody>
      </p:sp>
      <p:sp>
        <p:nvSpPr>
          <p:cNvPr id="13" name="OfficePLUS.cn-6"/>
          <p:cNvSpPr txBox="1"/>
          <p:nvPr/>
        </p:nvSpPr>
        <p:spPr>
          <a:xfrm>
            <a:off x="1065922" y="2591769"/>
            <a:ext cx="1954381" cy="400110"/>
          </a:xfrm>
          <a:prstGeom prst="rect">
            <a:avLst/>
          </a:prstGeom>
          <a:noFill/>
        </p:spPr>
        <p:txBody>
          <a:bodyPr wrap="none" rtlCol="0">
            <a:spAutoFit/>
          </a:bodyPr>
          <a:lstStyle>
            <a:defPPr>
              <a:defRPr lang="zh-CN"/>
            </a:defPPr>
            <a:lvl1pPr lvl="0" defTabSz="913765">
              <a:defRPr sz="2000" b="1" kern="0" spc="300">
                <a:gradFill>
                  <a:gsLst>
                    <a:gs pos="0">
                      <a:schemeClr val="bg1"/>
                    </a:gs>
                    <a:gs pos="100000">
                      <a:schemeClr val="accent1">
                        <a:lumMod val="40000"/>
                        <a:lumOff val="60000"/>
                      </a:schemeClr>
                    </a:gs>
                  </a:gsLst>
                  <a:lin ang="5400000" scaled="1"/>
                </a:gradFill>
              </a:defRPr>
            </a:lvl1pPr>
          </a:lstStyle>
          <a:p>
            <a:r>
              <a:rPr lang="zh-CN" altLang="en-US" dirty="0">
                <a:solidFill>
                  <a:srgbClr val="556CFB"/>
                </a:solidFill>
                <a:cs typeface="+mn-ea"/>
                <a:sym typeface="+mn-lt"/>
              </a:rPr>
              <a:t>在此输入标题</a:t>
            </a:r>
            <a:endParaRPr lang="zh-CN" altLang="en-US" dirty="0">
              <a:solidFill>
                <a:srgbClr val="556CFB"/>
              </a:solidFill>
              <a:cs typeface="+mn-ea"/>
              <a:sym typeface="+mn-lt"/>
            </a:endParaRPr>
          </a:p>
        </p:txBody>
      </p:sp>
      <p:sp>
        <p:nvSpPr>
          <p:cNvPr id="15" name="OfficePLUS.cn-7"/>
          <p:cNvSpPr/>
          <p:nvPr/>
        </p:nvSpPr>
        <p:spPr>
          <a:xfrm>
            <a:off x="1058863" y="3775012"/>
            <a:ext cx="3172862" cy="698717"/>
          </a:xfrm>
          <a:prstGeom prst="rect">
            <a:avLst/>
          </a:prstGeom>
        </p:spPr>
        <p:txBody>
          <a:bodyPr wrap="square">
            <a:spAutoFit/>
          </a:bodyPr>
          <a:lstStyle/>
          <a:p>
            <a:pPr>
              <a:lnSpc>
                <a:spcPct val="150000"/>
              </a:lnSpc>
            </a:pPr>
            <a:r>
              <a:rPr lang="en-US" altLang="zh-CN" sz="1400" cap="all" dirty="0">
                <a:solidFill>
                  <a:schemeClr val="tx1">
                    <a:lumMod val="50000"/>
                    <a:lumOff val="50000"/>
                  </a:schemeClr>
                </a:solidFill>
                <a:cs typeface="+mn-ea"/>
                <a:sym typeface="+mn-lt"/>
              </a:rPr>
              <a:t>Please enter your title</a:t>
            </a:r>
            <a:endParaRPr lang="en-US" altLang="zh-CN" sz="1400" cap="all" dirty="0">
              <a:solidFill>
                <a:schemeClr val="tx1">
                  <a:lumMod val="50000"/>
                  <a:lumOff val="50000"/>
                </a:schemeClr>
              </a:solidFill>
              <a:cs typeface="+mn-ea"/>
              <a:sym typeface="+mn-lt"/>
            </a:endParaRPr>
          </a:p>
          <a:p>
            <a:pPr>
              <a:lnSpc>
                <a:spcPct val="150000"/>
              </a:lnSpc>
            </a:pPr>
            <a:r>
              <a:rPr lang="en-US" altLang="zh-CN" sz="1400" cap="all" dirty="0">
                <a:solidFill>
                  <a:schemeClr val="tx1">
                    <a:lumMod val="50000"/>
                    <a:lumOff val="50000"/>
                  </a:schemeClr>
                </a:solidFill>
                <a:cs typeface="+mn-ea"/>
                <a:sym typeface="+mn-lt"/>
              </a:rPr>
              <a:t>Please enter your title</a:t>
            </a:r>
            <a:endParaRPr lang="zh-CN" altLang="en-US" sz="1400" cap="all" dirty="0">
              <a:solidFill>
                <a:schemeClr val="tx1">
                  <a:lumMod val="50000"/>
                  <a:lumOff val="50000"/>
                </a:schemeClr>
              </a:solidFill>
              <a:cs typeface="+mn-ea"/>
              <a:sym typeface="+mn-lt"/>
            </a:endParaRPr>
          </a:p>
        </p:txBody>
      </p:sp>
      <p:pic>
        <p:nvPicPr>
          <p:cNvPr id="19" name="OfficePLUS.cn-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1765300"/>
            <a:ext cx="3816350" cy="3816350"/>
          </a:xfrm>
          <a:prstGeom prst="rect">
            <a:avLst/>
          </a:prstGeom>
        </p:spPr>
      </p:pic>
      <p:sp>
        <p:nvSpPr>
          <p:cNvPr id="8" name="OfficePLUS.cn-9"/>
          <p:cNvSpPr/>
          <p:nvPr/>
        </p:nvSpPr>
        <p:spPr>
          <a:xfrm>
            <a:off x="11417300" y="6121400"/>
            <a:ext cx="381000" cy="381000"/>
          </a:xfrm>
          <a:custGeom>
            <a:avLst/>
            <a:gdLst>
              <a:gd name="T0" fmla="*/ 10427 w 12800"/>
              <a:gd name="T1" fmla="*/ 1426 h 12800"/>
              <a:gd name="T2" fmla="*/ 2373 w 12800"/>
              <a:gd name="T3" fmla="*/ 1426 h 12800"/>
              <a:gd name="T4" fmla="*/ 0 w 12800"/>
              <a:gd name="T5" fmla="*/ 6400 h 12800"/>
              <a:gd name="T6" fmla="*/ 2373 w 12800"/>
              <a:gd name="T7" fmla="*/ 11374 h 12800"/>
              <a:gd name="T8" fmla="*/ 10427 w 12800"/>
              <a:gd name="T9" fmla="*/ 11374 h 12800"/>
              <a:gd name="T10" fmla="*/ 12800 w 12800"/>
              <a:gd name="T11" fmla="*/ 6400 h 12800"/>
              <a:gd name="T12" fmla="*/ 4174 w 12800"/>
              <a:gd name="T13" fmla="*/ 1206 h 12800"/>
              <a:gd name="T14" fmla="*/ 2942 w 12800"/>
              <a:gd name="T15" fmla="*/ 1931 h 12800"/>
              <a:gd name="T16" fmla="*/ 2373 w 12800"/>
              <a:gd name="T17" fmla="*/ 2437 h 12800"/>
              <a:gd name="T18" fmla="*/ 2596 w 12800"/>
              <a:gd name="T19" fmla="*/ 6028 h 12800"/>
              <a:gd name="T20" fmla="*/ 1194 w 12800"/>
              <a:gd name="T21" fmla="*/ 4201 h 12800"/>
              <a:gd name="T22" fmla="*/ 2373 w 12800"/>
              <a:gd name="T23" fmla="*/ 10363 h 12800"/>
              <a:gd name="T24" fmla="*/ 762 w 12800"/>
              <a:gd name="T25" fmla="*/ 6772 h 12800"/>
              <a:gd name="T26" fmla="*/ 3174 w 12800"/>
              <a:gd name="T27" fmla="*/ 9809 h 12800"/>
              <a:gd name="T28" fmla="*/ 2942 w 12800"/>
              <a:gd name="T29" fmla="*/ 10869 h 12800"/>
              <a:gd name="T30" fmla="*/ 4174 w 12800"/>
              <a:gd name="T31" fmla="*/ 11594 h 12800"/>
              <a:gd name="T32" fmla="*/ 6028 w 12800"/>
              <a:gd name="T33" fmla="*/ 12005 h 12800"/>
              <a:gd name="T34" fmla="*/ 4350 w 12800"/>
              <a:gd name="T35" fmla="*/ 10542 h 12800"/>
              <a:gd name="T36" fmla="*/ 4201 w 12800"/>
              <a:gd name="T37" fmla="*/ 10131 h 12800"/>
              <a:gd name="T38" fmla="*/ 6028 w 12800"/>
              <a:gd name="T39" fmla="*/ 12005 h 12800"/>
              <a:gd name="T40" fmla="*/ 3847 w 12800"/>
              <a:gd name="T41" fmla="*/ 9467 h 12800"/>
              <a:gd name="T42" fmla="*/ 3346 w 12800"/>
              <a:gd name="T43" fmla="*/ 6772 h 12800"/>
              <a:gd name="T44" fmla="*/ 6028 w 12800"/>
              <a:gd name="T45" fmla="*/ 8948 h 12800"/>
              <a:gd name="T46" fmla="*/ 3346 w 12800"/>
              <a:gd name="T47" fmla="*/ 6028 h 12800"/>
              <a:gd name="T48" fmla="*/ 3847 w 12800"/>
              <a:gd name="T49" fmla="*/ 3333 h 12800"/>
              <a:gd name="T50" fmla="*/ 6028 w 12800"/>
              <a:gd name="T51" fmla="*/ 6028 h 12800"/>
              <a:gd name="T52" fmla="*/ 4201 w 12800"/>
              <a:gd name="T53" fmla="*/ 2669 h 12800"/>
              <a:gd name="T54" fmla="*/ 4350 w 12800"/>
              <a:gd name="T55" fmla="*/ 2258 h 12800"/>
              <a:gd name="T56" fmla="*/ 6028 w 12800"/>
              <a:gd name="T57" fmla="*/ 795 h 12800"/>
              <a:gd name="T58" fmla="*/ 11606 w 12800"/>
              <a:gd name="T59" fmla="*/ 4201 h 12800"/>
              <a:gd name="T60" fmla="*/ 10204 w 12800"/>
              <a:gd name="T61" fmla="*/ 6028 h 12800"/>
              <a:gd name="T62" fmla="*/ 10427 w 12800"/>
              <a:gd name="T63" fmla="*/ 2437 h 12800"/>
              <a:gd name="T64" fmla="*/ 9858 w 12800"/>
              <a:gd name="T65" fmla="*/ 1931 h 12800"/>
              <a:gd name="T66" fmla="*/ 8626 w 12800"/>
              <a:gd name="T67" fmla="*/ 1206 h 12800"/>
              <a:gd name="T68" fmla="*/ 6772 w 12800"/>
              <a:gd name="T69" fmla="*/ 795 h 12800"/>
              <a:gd name="T70" fmla="*/ 8450 w 12800"/>
              <a:gd name="T71" fmla="*/ 2258 h 12800"/>
              <a:gd name="T72" fmla="*/ 8599 w 12800"/>
              <a:gd name="T73" fmla="*/ 2669 h 12800"/>
              <a:gd name="T74" fmla="*/ 6772 w 12800"/>
              <a:gd name="T75" fmla="*/ 795 h 12800"/>
              <a:gd name="T76" fmla="*/ 8953 w 12800"/>
              <a:gd name="T77" fmla="*/ 3333 h 12800"/>
              <a:gd name="T78" fmla="*/ 9454 w 12800"/>
              <a:gd name="T79" fmla="*/ 6028 h 12800"/>
              <a:gd name="T80" fmla="*/ 6772 w 12800"/>
              <a:gd name="T81" fmla="*/ 3852 h 12800"/>
              <a:gd name="T82" fmla="*/ 9454 w 12800"/>
              <a:gd name="T83" fmla="*/ 6772 h 12800"/>
              <a:gd name="T84" fmla="*/ 8953 w 12800"/>
              <a:gd name="T85" fmla="*/ 9467 h 12800"/>
              <a:gd name="T86" fmla="*/ 6772 w 12800"/>
              <a:gd name="T87" fmla="*/ 6772 h 12800"/>
              <a:gd name="T88" fmla="*/ 6772 w 12800"/>
              <a:gd name="T89" fmla="*/ 12005 h 12800"/>
              <a:gd name="T90" fmla="*/ 8599 w 12800"/>
              <a:gd name="T91" fmla="*/ 10131 h 12800"/>
              <a:gd name="T92" fmla="*/ 8450 w 12800"/>
              <a:gd name="T93" fmla="*/ 10542 h 12800"/>
              <a:gd name="T94" fmla="*/ 8626 w 12800"/>
              <a:gd name="T95" fmla="*/ 11594 h 12800"/>
              <a:gd name="T96" fmla="*/ 9858 w 12800"/>
              <a:gd name="T97" fmla="*/ 10869 h 12800"/>
              <a:gd name="T98" fmla="*/ 11606 w 12800"/>
              <a:gd name="T99" fmla="*/ 8599 h 12800"/>
              <a:gd name="T100" fmla="*/ 9626 w 12800"/>
              <a:gd name="T101" fmla="*/ 9809 h 12800"/>
              <a:gd name="T102" fmla="*/ 12038 w 12800"/>
              <a:gd name="T103" fmla="*/ 6772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800" h="12800">
                <a:moveTo>
                  <a:pt x="10981" y="1931"/>
                </a:moveTo>
                <a:cubicBezTo>
                  <a:pt x="10807" y="1752"/>
                  <a:pt x="10621" y="1583"/>
                  <a:pt x="10427" y="1426"/>
                </a:cubicBezTo>
                <a:cubicBezTo>
                  <a:pt x="9327" y="534"/>
                  <a:pt x="7926" y="0"/>
                  <a:pt x="6400" y="0"/>
                </a:cubicBezTo>
                <a:cubicBezTo>
                  <a:pt x="4874" y="0"/>
                  <a:pt x="3473" y="534"/>
                  <a:pt x="2373" y="1426"/>
                </a:cubicBezTo>
                <a:cubicBezTo>
                  <a:pt x="2179" y="1583"/>
                  <a:pt x="1993" y="1752"/>
                  <a:pt x="1819" y="1931"/>
                </a:cubicBezTo>
                <a:cubicBezTo>
                  <a:pt x="693" y="3085"/>
                  <a:pt x="0" y="4661"/>
                  <a:pt x="0" y="6400"/>
                </a:cubicBezTo>
                <a:cubicBezTo>
                  <a:pt x="0" y="8139"/>
                  <a:pt x="693" y="9715"/>
                  <a:pt x="1819" y="10869"/>
                </a:cubicBezTo>
                <a:cubicBezTo>
                  <a:pt x="1993" y="11048"/>
                  <a:pt x="2179" y="11217"/>
                  <a:pt x="2373" y="11374"/>
                </a:cubicBezTo>
                <a:cubicBezTo>
                  <a:pt x="3473" y="12266"/>
                  <a:pt x="4874" y="12800"/>
                  <a:pt x="6400" y="12800"/>
                </a:cubicBezTo>
                <a:cubicBezTo>
                  <a:pt x="7926" y="12800"/>
                  <a:pt x="9327" y="12266"/>
                  <a:pt x="10427" y="11374"/>
                </a:cubicBezTo>
                <a:cubicBezTo>
                  <a:pt x="10621" y="11217"/>
                  <a:pt x="10807" y="11048"/>
                  <a:pt x="10981" y="10869"/>
                </a:cubicBezTo>
                <a:cubicBezTo>
                  <a:pt x="12107" y="9715"/>
                  <a:pt x="12800" y="8139"/>
                  <a:pt x="12800" y="6400"/>
                </a:cubicBezTo>
                <a:cubicBezTo>
                  <a:pt x="12800" y="4661"/>
                  <a:pt x="12107" y="3085"/>
                  <a:pt x="10981" y="1931"/>
                </a:cubicBezTo>
                <a:close/>
                <a:moveTo>
                  <a:pt x="4174" y="1206"/>
                </a:moveTo>
                <a:cubicBezTo>
                  <a:pt x="3914" y="1520"/>
                  <a:pt x="3680" y="1887"/>
                  <a:pt x="3475" y="2298"/>
                </a:cubicBezTo>
                <a:cubicBezTo>
                  <a:pt x="3290" y="2186"/>
                  <a:pt x="3112" y="2064"/>
                  <a:pt x="2942" y="1931"/>
                </a:cubicBezTo>
                <a:cubicBezTo>
                  <a:pt x="3319" y="1638"/>
                  <a:pt x="3732" y="1395"/>
                  <a:pt x="4174" y="1206"/>
                </a:cubicBezTo>
                <a:close/>
                <a:moveTo>
                  <a:pt x="2373" y="2437"/>
                </a:moveTo>
                <a:cubicBezTo>
                  <a:pt x="2626" y="2642"/>
                  <a:pt x="2894" y="2827"/>
                  <a:pt x="3174" y="2991"/>
                </a:cubicBezTo>
                <a:cubicBezTo>
                  <a:pt x="2841" y="3880"/>
                  <a:pt x="2634" y="4916"/>
                  <a:pt x="2596" y="6028"/>
                </a:cubicBezTo>
                <a:lnTo>
                  <a:pt x="762" y="6028"/>
                </a:lnTo>
                <a:cubicBezTo>
                  <a:pt x="803" y="5396"/>
                  <a:pt x="947" y="4783"/>
                  <a:pt x="1194" y="4201"/>
                </a:cubicBezTo>
                <a:cubicBezTo>
                  <a:pt x="1472" y="3542"/>
                  <a:pt x="1869" y="2949"/>
                  <a:pt x="2373" y="2437"/>
                </a:cubicBezTo>
                <a:close/>
                <a:moveTo>
                  <a:pt x="2373" y="10363"/>
                </a:moveTo>
                <a:cubicBezTo>
                  <a:pt x="1869" y="9851"/>
                  <a:pt x="1472" y="9258"/>
                  <a:pt x="1194" y="8599"/>
                </a:cubicBezTo>
                <a:cubicBezTo>
                  <a:pt x="947" y="8017"/>
                  <a:pt x="803" y="7404"/>
                  <a:pt x="762" y="6772"/>
                </a:cubicBezTo>
                <a:lnTo>
                  <a:pt x="2596" y="6772"/>
                </a:lnTo>
                <a:cubicBezTo>
                  <a:pt x="2634" y="7884"/>
                  <a:pt x="2841" y="8920"/>
                  <a:pt x="3174" y="9809"/>
                </a:cubicBezTo>
                <a:cubicBezTo>
                  <a:pt x="2894" y="9973"/>
                  <a:pt x="2626" y="10158"/>
                  <a:pt x="2373" y="10363"/>
                </a:cubicBezTo>
                <a:close/>
                <a:moveTo>
                  <a:pt x="2942" y="10869"/>
                </a:moveTo>
                <a:cubicBezTo>
                  <a:pt x="3112" y="10736"/>
                  <a:pt x="3290" y="10614"/>
                  <a:pt x="3475" y="10502"/>
                </a:cubicBezTo>
                <a:cubicBezTo>
                  <a:pt x="3680" y="10913"/>
                  <a:pt x="3914" y="11280"/>
                  <a:pt x="4174" y="11594"/>
                </a:cubicBezTo>
                <a:cubicBezTo>
                  <a:pt x="3732" y="11405"/>
                  <a:pt x="3319" y="11162"/>
                  <a:pt x="2942" y="10869"/>
                </a:cubicBezTo>
                <a:close/>
                <a:moveTo>
                  <a:pt x="6028" y="12005"/>
                </a:moveTo>
                <a:cubicBezTo>
                  <a:pt x="5799" y="11949"/>
                  <a:pt x="5572" y="11843"/>
                  <a:pt x="5351" y="11686"/>
                </a:cubicBezTo>
                <a:cubicBezTo>
                  <a:pt x="4988" y="11428"/>
                  <a:pt x="4642" y="11032"/>
                  <a:pt x="4350" y="10542"/>
                </a:cubicBezTo>
                <a:cubicBezTo>
                  <a:pt x="4277" y="10419"/>
                  <a:pt x="4207" y="10290"/>
                  <a:pt x="4141" y="10157"/>
                </a:cubicBezTo>
                <a:cubicBezTo>
                  <a:pt x="4161" y="10148"/>
                  <a:pt x="4181" y="10140"/>
                  <a:pt x="4201" y="10131"/>
                </a:cubicBezTo>
                <a:cubicBezTo>
                  <a:pt x="4783" y="9885"/>
                  <a:pt x="5396" y="9740"/>
                  <a:pt x="6028" y="9700"/>
                </a:cubicBezTo>
                <a:lnTo>
                  <a:pt x="6028" y="12005"/>
                </a:lnTo>
                <a:close/>
                <a:moveTo>
                  <a:pt x="6028" y="8948"/>
                </a:moveTo>
                <a:cubicBezTo>
                  <a:pt x="5257" y="8993"/>
                  <a:pt x="4522" y="9173"/>
                  <a:pt x="3847" y="9467"/>
                </a:cubicBezTo>
                <a:cubicBezTo>
                  <a:pt x="3760" y="9225"/>
                  <a:pt x="3683" y="8972"/>
                  <a:pt x="3616" y="8708"/>
                </a:cubicBezTo>
                <a:cubicBezTo>
                  <a:pt x="3461" y="8092"/>
                  <a:pt x="3371" y="7442"/>
                  <a:pt x="3346" y="6772"/>
                </a:cubicBezTo>
                <a:lnTo>
                  <a:pt x="6028" y="6772"/>
                </a:lnTo>
                <a:lnTo>
                  <a:pt x="6028" y="8948"/>
                </a:lnTo>
                <a:close/>
                <a:moveTo>
                  <a:pt x="6028" y="6028"/>
                </a:moveTo>
                <a:lnTo>
                  <a:pt x="3346" y="6028"/>
                </a:lnTo>
                <a:cubicBezTo>
                  <a:pt x="3371" y="5358"/>
                  <a:pt x="3461" y="4708"/>
                  <a:pt x="3616" y="4092"/>
                </a:cubicBezTo>
                <a:cubicBezTo>
                  <a:pt x="3683" y="3828"/>
                  <a:pt x="3760" y="3575"/>
                  <a:pt x="3847" y="3333"/>
                </a:cubicBezTo>
                <a:cubicBezTo>
                  <a:pt x="4522" y="3627"/>
                  <a:pt x="5257" y="3807"/>
                  <a:pt x="6028" y="3852"/>
                </a:cubicBezTo>
                <a:lnTo>
                  <a:pt x="6028" y="6028"/>
                </a:lnTo>
                <a:close/>
                <a:moveTo>
                  <a:pt x="6028" y="3100"/>
                </a:moveTo>
                <a:cubicBezTo>
                  <a:pt x="5396" y="3060"/>
                  <a:pt x="4783" y="2915"/>
                  <a:pt x="4201" y="2669"/>
                </a:cubicBezTo>
                <a:cubicBezTo>
                  <a:pt x="4181" y="2660"/>
                  <a:pt x="4161" y="2652"/>
                  <a:pt x="4141" y="2643"/>
                </a:cubicBezTo>
                <a:cubicBezTo>
                  <a:pt x="4207" y="2510"/>
                  <a:pt x="4277" y="2381"/>
                  <a:pt x="4350" y="2258"/>
                </a:cubicBezTo>
                <a:cubicBezTo>
                  <a:pt x="4642" y="1768"/>
                  <a:pt x="4988" y="1372"/>
                  <a:pt x="5351" y="1114"/>
                </a:cubicBezTo>
                <a:cubicBezTo>
                  <a:pt x="5572" y="957"/>
                  <a:pt x="5799" y="851"/>
                  <a:pt x="6028" y="795"/>
                </a:cubicBezTo>
                <a:lnTo>
                  <a:pt x="6028" y="3100"/>
                </a:lnTo>
                <a:close/>
                <a:moveTo>
                  <a:pt x="11606" y="4201"/>
                </a:moveTo>
                <a:cubicBezTo>
                  <a:pt x="11853" y="4783"/>
                  <a:pt x="11997" y="5396"/>
                  <a:pt x="12038" y="6028"/>
                </a:cubicBezTo>
                <a:lnTo>
                  <a:pt x="10204" y="6028"/>
                </a:lnTo>
                <a:cubicBezTo>
                  <a:pt x="10166" y="4916"/>
                  <a:pt x="9959" y="3880"/>
                  <a:pt x="9626" y="2991"/>
                </a:cubicBezTo>
                <a:cubicBezTo>
                  <a:pt x="9906" y="2827"/>
                  <a:pt x="10174" y="2642"/>
                  <a:pt x="10427" y="2437"/>
                </a:cubicBezTo>
                <a:cubicBezTo>
                  <a:pt x="10931" y="2949"/>
                  <a:pt x="11328" y="3542"/>
                  <a:pt x="11606" y="4201"/>
                </a:cubicBezTo>
                <a:close/>
                <a:moveTo>
                  <a:pt x="9858" y="1931"/>
                </a:moveTo>
                <a:cubicBezTo>
                  <a:pt x="9688" y="2064"/>
                  <a:pt x="9510" y="2186"/>
                  <a:pt x="9325" y="2298"/>
                </a:cubicBezTo>
                <a:cubicBezTo>
                  <a:pt x="9120" y="1887"/>
                  <a:pt x="8886" y="1520"/>
                  <a:pt x="8626" y="1206"/>
                </a:cubicBezTo>
                <a:cubicBezTo>
                  <a:pt x="9068" y="1395"/>
                  <a:pt x="9481" y="1638"/>
                  <a:pt x="9858" y="1931"/>
                </a:cubicBezTo>
                <a:close/>
                <a:moveTo>
                  <a:pt x="6772" y="795"/>
                </a:moveTo>
                <a:cubicBezTo>
                  <a:pt x="7001" y="851"/>
                  <a:pt x="7228" y="957"/>
                  <a:pt x="7449" y="1114"/>
                </a:cubicBezTo>
                <a:cubicBezTo>
                  <a:pt x="7812" y="1372"/>
                  <a:pt x="8158" y="1768"/>
                  <a:pt x="8450" y="2258"/>
                </a:cubicBezTo>
                <a:cubicBezTo>
                  <a:pt x="8523" y="2381"/>
                  <a:pt x="8593" y="2510"/>
                  <a:pt x="8659" y="2643"/>
                </a:cubicBezTo>
                <a:cubicBezTo>
                  <a:pt x="8639" y="2652"/>
                  <a:pt x="8619" y="2660"/>
                  <a:pt x="8599" y="2669"/>
                </a:cubicBezTo>
                <a:cubicBezTo>
                  <a:pt x="8017" y="2915"/>
                  <a:pt x="7404" y="3060"/>
                  <a:pt x="6772" y="3100"/>
                </a:cubicBezTo>
                <a:lnTo>
                  <a:pt x="6772" y="795"/>
                </a:lnTo>
                <a:close/>
                <a:moveTo>
                  <a:pt x="6772" y="3852"/>
                </a:moveTo>
                <a:cubicBezTo>
                  <a:pt x="7543" y="3807"/>
                  <a:pt x="8278" y="3627"/>
                  <a:pt x="8953" y="3333"/>
                </a:cubicBezTo>
                <a:cubicBezTo>
                  <a:pt x="9040" y="3575"/>
                  <a:pt x="9117" y="3828"/>
                  <a:pt x="9184" y="4092"/>
                </a:cubicBezTo>
                <a:cubicBezTo>
                  <a:pt x="9339" y="4708"/>
                  <a:pt x="9429" y="5358"/>
                  <a:pt x="9454" y="6028"/>
                </a:cubicBezTo>
                <a:lnTo>
                  <a:pt x="6772" y="6028"/>
                </a:lnTo>
                <a:lnTo>
                  <a:pt x="6772" y="3852"/>
                </a:lnTo>
                <a:close/>
                <a:moveTo>
                  <a:pt x="6772" y="6772"/>
                </a:moveTo>
                <a:lnTo>
                  <a:pt x="9454" y="6772"/>
                </a:lnTo>
                <a:cubicBezTo>
                  <a:pt x="9429" y="7442"/>
                  <a:pt x="9339" y="8092"/>
                  <a:pt x="9184" y="8708"/>
                </a:cubicBezTo>
                <a:cubicBezTo>
                  <a:pt x="9117" y="8972"/>
                  <a:pt x="9040" y="9225"/>
                  <a:pt x="8953" y="9467"/>
                </a:cubicBezTo>
                <a:cubicBezTo>
                  <a:pt x="8278" y="9173"/>
                  <a:pt x="7543" y="8993"/>
                  <a:pt x="6772" y="8948"/>
                </a:cubicBezTo>
                <a:lnTo>
                  <a:pt x="6772" y="6772"/>
                </a:lnTo>
                <a:close/>
                <a:moveTo>
                  <a:pt x="7449" y="11686"/>
                </a:moveTo>
                <a:cubicBezTo>
                  <a:pt x="7228" y="11843"/>
                  <a:pt x="7001" y="11949"/>
                  <a:pt x="6772" y="12005"/>
                </a:cubicBezTo>
                <a:lnTo>
                  <a:pt x="6772" y="9700"/>
                </a:lnTo>
                <a:cubicBezTo>
                  <a:pt x="7404" y="9740"/>
                  <a:pt x="8017" y="9885"/>
                  <a:pt x="8599" y="10131"/>
                </a:cubicBezTo>
                <a:cubicBezTo>
                  <a:pt x="8619" y="10140"/>
                  <a:pt x="8639" y="10148"/>
                  <a:pt x="8659" y="10157"/>
                </a:cubicBezTo>
                <a:cubicBezTo>
                  <a:pt x="8593" y="10290"/>
                  <a:pt x="8523" y="10419"/>
                  <a:pt x="8450" y="10542"/>
                </a:cubicBezTo>
                <a:cubicBezTo>
                  <a:pt x="8158" y="11032"/>
                  <a:pt x="7812" y="11428"/>
                  <a:pt x="7449" y="11686"/>
                </a:cubicBezTo>
                <a:close/>
                <a:moveTo>
                  <a:pt x="8626" y="11594"/>
                </a:moveTo>
                <a:cubicBezTo>
                  <a:pt x="8886" y="11280"/>
                  <a:pt x="9120" y="10913"/>
                  <a:pt x="9325" y="10502"/>
                </a:cubicBezTo>
                <a:cubicBezTo>
                  <a:pt x="9510" y="10614"/>
                  <a:pt x="9688" y="10736"/>
                  <a:pt x="9858" y="10869"/>
                </a:cubicBezTo>
                <a:cubicBezTo>
                  <a:pt x="9481" y="11162"/>
                  <a:pt x="9068" y="11405"/>
                  <a:pt x="8626" y="11594"/>
                </a:cubicBezTo>
                <a:close/>
                <a:moveTo>
                  <a:pt x="11606" y="8599"/>
                </a:moveTo>
                <a:cubicBezTo>
                  <a:pt x="11328" y="9258"/>
                  <a:pt x="10931" y="9851"/>
                  <a:pt x="10427" y="10363"/>
                </a:cubicBezTo>
                <a:cubicBezTo>
                  <a:pt x="10174" y="10158"/>
                  <a:pt x="9906" y="9973"/>
                  <a:pt x="9626" y="9809"/>
                </a:cubicBezTo>
                <a:cubicBezTo>
                  <a:pt x="9959" y="8920"/>
                  <a:pt x="10166" y="7884"/>
                  <a:pt x="10204" y="6772"/>
                </a:cubicBezTo>
                <a:lnTo>
                  <a:pt x="12038" y="6772"/>
                </a:lnTo>
                <a:cubicBezTo>
                  <a:pt x="11997" y="7404"/>
                  <a:pt x="11853" y="8017"/>
                  <a:pt x="11606" y="8599"/>
                </a:cubicBezTo>
                <a:close/>
              </a:path>
            </a:pathLst>
          </a:custGeom>
          <a:solidFill>
            <a:srgbClr val="556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OfficePLUS.cn-1"/>
          <p:cNvGrpSpPr/>
          <p:nvPr/>
        </p:nvGrpSpPr>
        <p:grpSpPr>
          <a:xfrm>
            <a:off x="247650" y="228600"/>
            <a:ext cx="11696700" cy="6400800"/>
            <a:chOff x="247650" y="228600"/>
            <a:chExt cx="11696700" cy="6400800"/>
          </a:xfrm>
        </p:grpSpPr>
        <p:sp>
          <p:nvSpPr>
            <p:cNvPr id="3" name="OfficePLUS.cn-1-1"/>
            <p:cNvSpPr/>
            <p:nvPr/>
          </p:nvSpPr>
          <p:spPr>
            <a:xfrm>
              <a:off x="247650" y="228600"/>
              <a:ext cx="11696700" cy="6400800"/>
            </a:xfrm>
            <a:prstGeom prst="roundRect">
              <a:avLst>
                <a:gd name="adj" fmla="val 3040"/>
              </a:avLst>
            </a:prstGeom>
            <a:solidFill>
              <a:schemeClr val="bg1">
                <a:lumMod val="95000"/>
              </a:schemeClr>
            </a:solidFill>
            <a:ln>
              <a:noFill/>
            </a:ln>
            <a:effectLst>
              <a:outerShdw blurRad="127000" dist="63500" dir="13500003" rotWithShape="0">
                <a:srgbClr val="FFFFFF">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ea typeface="微软雅黑"/>
                <a:cs typeface="+mn-cs"/>
                <a:sym typeface="+mn-lt"/>
              </a:endParaRPr>
            </a:p>
          </p:txBody>
        </p:sp>
        <p:sp>
          <p:nvSpPr>
            <p:cNvPr id="4" name="OfficePLUS.cn-1-2"/>
            <p:cNvSpPr/>
            <p:nvPr/>
          </p:nvSpPr>
          <p:spPr>
            <a:xfrm>
              <a:off x="247650" y="228600"/>
              <a:ext cx="11696700" cy="6400800"/>
            </a:xfrm>
            <a:prstGeom prst="roundRect">
              <a:avLst>
                <a:gd name="adj" fmla="val 3040"/>
              </a:avLst>
            </a:prstGeom>
            <a:solidFill>
              <a:schemeClr val="bg1">
                <a:lumMod val="95000"/>
              </a:schemeClr>
            </a:solidFill>
            <a:ln>
              <a:noFill/>
            </a:ln>
            <a:effectLst>
              <a:outerShdw blurRad="127000" dist="63500" dir="2700001" rotWithShape="0">
                <a:srgbClr val="D4D4D4"/>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ea typeface="微软雅黑"/>
                <a:cs typeface="+mn-cs"/>
                <a:sym typeface="+mn-lt"/>
              </a:endParaRPr>
            </a:p>
          </p:txBody>
        </p:sp>
      </p:grpSp>
      <p:sp>
        <p:nvSpPr>
          <p:cNvPr id="5" name="OfficePLUS.cn-2"/>
          <p:cNvSpPr/>
          <p:nvPr/>
        </p:nvSpPr>
        <p:spPr>
          <a:xfrm>
            <a:off x="622300" y="596900"/>
            <a:ext cx="838200" cy="101600"/>
          </a:xfrm>
          <a:prstGeom prst="roundRect">
            <a:avLst/>
          </a:prstGeom>
          <a:solidFill>
            <a:srgbClr val="556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ea typeface="微软雅黑"/>
              <a:cs typeface="+mn-cs"/>
              <a:sym typeface="+mn-lt"/>
            </a:endParaRPr>
          </a:p>
        </p:txBody>
      </p:sp>
      <p:sp>
        <p:nvSpPr>
          <p:cNvPr id="6" name="OfficePLUS.cn-3"/>
          <p:cNvSpPr/>
          <p:nvPr/>
        </p:nvSpPr>
        <p:spPr>
          <a:xfrm>
            <a:off x="622300" y="787400"/>
            <a:ext cx="469900" cy="88900"/>
          </a:xfrm>
          <a:prstGeom prst="roundRect">
            <a:avLst/>
          </a:prstGeom>
          <a:solidFill>
            <a:srgbClr val="556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ea typeface="微软雅黑"/>
              <a:cs typeface="+mn-cs"/>
              <a:sym typeface="+mn-lt"/>
            </a:endParaRPr>
          </a:p>
        </p:txBody>
      </p:sp>
      <p:sp>
        <p:nvSpPr>
          <p:cNvPr id="20" name="OfficePLUS.cn-4"/>
          <p:cNvSpPr txBox="1"/>
          <p:nvPr/>
        </p:nvSpPr>
        <p:spPr>
          <a:xfrm>
            <a:off x="445742" y="4544074"/>
            <a:ext cx="2266967" cy="369332"/>
          </a:xfrm>
          <a:prstGeom prst="rect">
            <a:avLst/>
          </a:prstGeom>
          <a:noFill/>
        </p:spPr>
        <p:txBody>
          <a:bodyPr wrap="none" rtlCol="0">
            <a:spAutoFit/>
          </a:bodyPr>
          <a:lstStyle>
            <a:defPPr>
              <a:defRPr lang="zh-CN"/>
            </a:defPPr>
            <a:lvl1pPr lvl="0" defTabSz="913765">
              <a:defRPr sz="2000" b="1" kern="0" spc="300">
                <a:gradFill>
                  <a:gsLst>
                    <a:gs pos="0">
                      <a:schemeClr val="bg1"/>
                    </a:gs>
                    <a:gs pos="100000">
                      <a:schemeClr val="accent1">
                        <a:lumMod val="40000"/>
                        <a:lumOff val="60000"/>
                      </a:schemeClr>
                    </a:gs>
                  </a:gsLst>
                  <a:lin ang="5400000" scaled="1"/>
                </a:gradFill>
              </a:defRPr>
            </a:lvl1pPr>
          </a:lstStyle>
          <a:p>
            <a:pPr marL="0" marR="0" lvl="0" indent="0" algn="r" defTabSz="913765" rtl="0" eaLnBrk="1" fontAlgn="auto" latinLnBrk="0" hangingPunct="1">
              <a:lnSpc>
                <a:spcPct val="100000"/>
              </a:lnSpc>
              <a:spcBef>
                <a:spcPts val="0"/>
              </a:spcBef>
              <a:spcAft>
                <a:spcPts val="0"/>
              </a:spcAft>
              <a:buClrTx/>
              <a:buSzTx/>
              <a:buFontTx/>
              <a:buNone/>
              <a:defRPr/>
            </a:pPr>
            <a:r>
              <a:rPr kumimoji="0" lang="en-US" altLang="zh-CN" sz="1800" b="1" i="0" u="none" strike="noStrike" kern="0" cap="none" spc="300" normalizeH="0" baseline="0" noProof="0" dirty="0">
                <a:ln>
                  <a:noFill/>
                </a:ln>
                <a:solidFill>
                  <a:prstClr val="black"/>
                </a:solidFill>
                <a:effectLst/>
                <a:uLnTx/>
                <a:uFillTx/>
                <a:ea typeface="微软雅黑"/>
                <a:cs typeface="+mn-ea"/>
                <a:sym typeface="+mn-lt"/>
              </a:rPr>
              <a:t>01.</a:t>
            </a:r>
            <a:r>
              <a:rPr kumimoji="0" lang="zh-CN" altLang="en-US" sz="1800" b="1" i="0" u="none" strike="noStrike" kern="0" cap="none" spc="300" normalizeH="0" baseline="0" noProof="0" dirty="0">
                <a:ln>
                  <a:noFill/>
                </a:ln>
                <a:solidFill>
                  <a:prstClr val="black"/>
                </a:solidFill>
                <a:effectLst/>
                <a:uLnTx/>
                <a:uFillTx/>
                <a:ea typeface="微软雅黑"/>
                <a:cs typeface="+mn-ea"/>
                <a:sym typeface="+mn-lt"/>
              </a:rPr>
              <a:t>在此输入标题</a:t>
            </a:r>
            <a:endParaRPr kumimoji="0" lang="zh-CN" altLang="en-US" sz="1800" b="1" i="0" u="none" strike="noStrike" kern="0" cap="none" spc="300" normalizeH="0" baseline="0" noProof="0" dirty="0">
              <a:ln>
                <a:noFill/>
              </a:ln>
              <a:solidFill>
                <a:prstClr val="black"/>
              </a:solidFill>
              <a:effectLst/>
              <a:uLnTx/>
              <a:uFillTx/>
              <a:ea typeface="微软雅黑"/>
              <a:cs typeface="+mn-ea"/>
              <a:sym typeface="+mn-lt"/>
            </a:endParaRPr>
          </a:p>
        </p:txBody>
      </p:sp>
      <p:sp>
        <p:nvSpPr>
          <p:cNvPr id="21" name="OfficePLUS.cn-5"/>
          <p:cNvSpPr/>
          <p:nvPr/>
        </p:nvSpPr>
        <p:spPr>
          <a:xfrm>
            <a:off x="939472" y="4862842"/>
            <a:ext cx="1938337" cy="614912"/>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1200" b="0" i="0" u="none" strike="noStrike" kern="1200" cap="none" spc="0" normalizeH="0" baseline="0" noProof="0" dirty="0">
                <a:ln>
                  <a:noFill/>
                </a:ln>
                <a:solidFill>
                  <a:prstClr val="black"/>
                </a:solidFill>
                <a:effectLst/>
                <a:uLnTx/>
                <a:uFillTx/>
                <a:ea typeface="微软雅黑"/>
                <a:cs typeface="+mn-ea"/>
                <a:sym typeface="+mn-lt"/>
              </a:rPr>
              <a:t>在此输入正文内容</a:t>
            </a:r>
            <a:endParaRPr kumimoji="0" lang="zh-CN" altLang="en-US" sz="1200" b="0" i="0" u="none" strike="noStrike" kern="1200" cap="none" spc="0" normalizeH="0" baseline="0" noProof="0" dirty="0">
              <a:ln>
                <a:noFill/>
              </a:ln>
              <a:solidFill>
                <a:prstClr val="black"/>
              </a:solidFill>
              <a:effectLst/>
              <a:uLnTx/>
              <a:uFillTx/>
              <a:ea typeface="微软雅黑"/>
              <a:cs typeface="+mn-ea"/>
              <a:sym typeface="+mn-lt"/>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1200" b="0" i="0" u="none" strike="noStrike" kern="1200" cap="none" spc="0" normalizeH="0" baseline="0" noProof="0" dirty="0">
                <a:ln>
                  <a:noFill/>
                </a:ln>
                <a:solidFill>
                  <a:prstClr val="black"/>
                </a:solidFill>
                <a:effectLst/>
                <a:uLnTx/>
                <a:uFillTx/>
                <a:ea typeface="微软雅黑"/>
                <a:cs typeface="+mn-ea"/>
                <a:sym typeface="+mn-lt"/>
              </a:rPr>
              <a:t>在此输入正文内容</a:t>
            </a:r>
            <a:endParaRPr kumimoji="0" lang="zh-CN" altLang="en-US" sz="1200" b="0" i="0" u="none" strike="noStrike" kern="1200" cap="none" spc="0" normalizeH="0" baseline="0" noProof="0" dirty="0">
              <a:ln>
                <a:noFill/>
              </a:ln>
              <a:solidFill>
                <a:prstClr val="black"/>
              </a:solidFill>
              <a:effectLst/>
              <a:uLnTx/>
              <a:uFillTx/>
              <a:ea typeface="微软雅黑"/>
              <a:cs typeface="+mn-ea"/>
              <a:sym typeface="+mn-lt"/>
            </a:endParaRPr>
          </a:p>
        </p:txBody>
      </p:sp>
      <p:sp>
        <p:nvSpPr>
          <p:cNvPr id="22" name="OfficePLUS.cn-6"/>
          <p:cNvSpPr txBox="1"/>
          <p:nvPr/>
        </p:nvSpPr>
        <p:spPr>
          <a:xfrm>
            <a:off x="9590071" y="4544074"/>
            <a:ext cx="2266967" cy="369332"/>
          </a:xfrm>
          <a:prstGeom prst="rect">
            <a:avLst/>
          </a:prstGeom>
          <a:noFill/>
        </p:spPr>
        <p:txBody>
          <a:bodyPr wrap="none" rtlCol="0">
            <a:spAutoFit/>
          </a:bodyPr>
          <a:lstStyle>
            <a:defPPr>
              <a:defRPr lang="zh-CN"/>
            </a:defPPr>
            <a:lvl1pPr lvl="0" defTabSz="913765">
              <a:defRPr sz="2000" b="1" kern="0" spc="300">
                <a:gradFill>
                  <a:gsLst>
                    <a:gs pos="0">
                      <a:schemeClr val="bg1"/>
                    </a:gs>
                    <a:gs pos="100000">
                      <a:schemeClr val="accent1">
                        <a:lumMod val="40000"/>
                        <a:lumOff val="60000"/>
                      </a:schemeClr>
                    </a:gs>
                  </a:gsLst>
                  <a:lin ang="5400000" scaled="1"/>
                </a:gradFill>
              </a:defRPr>
            </a:lvl1p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altLang="zh-CN" sz="1800" b="1" i="0" u="none" strike="noStrike" kern="0" cap="none" spc="300" normalizeH="0" baseline="0" noProof="0" dirty="0">
                <a:ln>
                  <a:noFill/>
                </a:ln>
                <a:solidFill>
                  <a:prstClr val="black"/>
                </a:solidFill>
                <a:effectLst/>
                <a:uLnTx/>
                <a:uFillTx/>
                <a:ea typeface="微软雅黑"/>
                <a:cs typeface="+mn-ea"/>
                <a:sym typeface="+mn-lt"/>
              </a:rPr>
              <a:t>04.</a:t>
            </a:r>
            <a:r>
              <a:rPr kumimoji="0" lang="zh-CN" altLang="en-US" sz="1800" b="1" i="0" u="none" strike="noStrike" kern="0" cap="none" spc="300" normalizeH="0" baseline="0" noProof="0" dirty="0">
                <a:ln>
                  <a:noFill/>
                </a:ln>
                <a:solidFill>
                  <a:prstClr val="black"/>
                </a:solidFill>
                <a:effectLst/>
                <a:uLnTx/>
                <a:uFillTx/>
                <a:ea typeface="微软雅黑"/>
                <a:cs typeface="+mn-ea"/>
                <a:sym typeface="+mn-lt"/>
              </a:rPr>
              <a:t>在此输入标题</a:t>
            </a:r>
            <a:endParaRPr kumimoji="0" lang="zh-CN" altLang="en-US" sz="1800" b="1" i="0" u="none" strike="noStrike" kern="0" cap="none" spc="300" normalizeH="0" baseline="0" noProof="0" dirty="0">
              <a:ln>
                <a:noFill/>
              </a:ln>
              <a:solidFill>
                <a:prstClr val="black"/>
              </a:solidFill>
              <a:effectLst/>
              <a:uLnTx/>
              <a:uFillTx/>
              <a:ea typeface="微软雅黑"/>
              <a:cs typeface="+mn-ea"/>
              <a:sym typeface="+mn-lt"/>
            </a:endParaRPr>
          </a:p>
        </p:txBody>
      </p:sp>
      <p:sp>
        <p:nvSpPr>
          <p:cNvPr id="23" name="OfficePLUS.cn-7"/>
          <p:cNvSpPr/>
          <p:nvPr/>
        </p:nvSpPr>
        <p:spPr>
          <a:xfrm>
            <a:off x="10059971" y="4862842"/>
            <a:ext cx="1938337" cy="614912"/>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1200" b="0" i="0" u="none" strike="noStrike" kern="1200" cap="none" spc="0" normalizeH="0" baseline="0" noProof="0" dirty="0">
                <a:ln>
                  <a:noFill/>
                </a:ln>
                <a:solidFill>
                  <a:prstClr val="black"/>
                </a:solidFill>
                <a:effectLst/>
                <a:uLnTx/>
                <a:uFillTx/>
                <a:ea typeface="微软雅黑"/>
                <a:cs typeface="+mn-ea"/>
                <a:sym typeface="+mn-lt"/>
              </a:rPr>
              <a:t>在此输入正文内容</a:t>
            </a:r>
            <a:endParaRPr kumimoji="0" lang="zh-CN" altLang="en-US" sz="1200" b="0" i="0" u="none" strike="noStrike" kern="1200" cap="none" spc="0" normalizeH="0" baseline="0" noProof="0" dirty="0">
              <a:ln>
                <a:noFill/>
              </a:ln>
              <a:solidFill>
                <a:prstClr val="black"/>
              </a:solidFill>
              <a:effectLst/>
              <a:uLnTx/>
              <a:uFillTx/>
              <a:ea typeface="微软雅黑"/>
              <a:cs typeface="+mn-ea"/>
              <a:sym typeface="+mn-lt"/>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1200" b="0" i="0" u="none" strike="noStrike" kern="1200" cap="none" spc="0" normalizeH="0" baseline="0" noProof="0" dirty="0">
                <a:ln>
                  <a:noFill/>
                </a:ln>
                <a:solidFill>
                  <a:prstClr val="black"/>
                </a:solidFill>
                <a:effectLst/>
                <a:uLnTx/>
                <a:uFillTx/>
                <a:ea typeface="微软雅黑"/>
                <a:cs typeface="+mn-ea"/>
                <a:sym typeface="+mn-lt"/>
              </a:rPr>
              <a:t>在此输入正文内容</a:t>
            </a:r>
            <a:endParaRPr kumimoji="0" lang="zh-CN" altLang="en-US" sz="1200" b="0" i="0" u="none" strike="noStrike" kern="1200" cap="none" spc="0" normalizeH="0" baseline="0" noProof="0" dirty="0">
              <a:ln>
                <a:noFill/>
              </a:ln>
              <a:solidFill>
                <a:prstClr val="black"/>
              </a:solidFill>
              <a:effectLst/>
              <a:uLnTx/>
              <a:uFillTx/>
              <a:ea typeface="微软雅黑"/>
              <a:cs typeface="+mn-ea"/>
              <a:sym typeface="+mn-lt"/>
            </a:endParaRPr>
          </a:p>
        </p:txBody>
      </p:sp>
      <p:sp>
        <p:nvSpPr>
          <p:cNvPr id="24" name="OfficePLUS.cn-8"/>
          <p:cNvSpPr txBox="1"/>
          <p:nvPr/>
        </p:nvSpPr>
        <p:spPr>
          <a:xfrm>
            <a:off x="7888271" y="3110232"/>
            <a:ext cx="2266967" cy="369332"/>
          </a:xfrm>
          <a:prstGeom prst="rect">
            <a:avLst/>
          </a:prstGeom>
          <a:noFill/>
        </p:spPr>
        <p:txBody>
          <a:bodyPr wrap="none" rtlCol="0">
            <a:spAutoFit/>
          </a:bodyPr>
          <a:lstStyle>
            <a:defPPr>
              <a:defRPr lang="zh-CN"/>
            </a:defPPr>
            <a:lvl1pPr lvl="0" defTabSz="913765">
              <a:defRPr sz="2000" b="1" kern="0" spc="300">
                <a:gradFill>
                  <a:gsLst>
                    <a:gs pos="0">
                      <a:schemeClr val="bg1"/>
                    </a:gs>
                    <a:gs pos="100000">
                      <a:schemeClr val="accent1">
                        <a:lumMod val="40000"/>
                        <a:lumOff val="60000"/>
                      </a:schemeClr>
                    </a:gs>
                  </a:gsLst>
                  <a:lin ang="5400000" scaled="1"/>
                </a:gradFill>
              </a:defRPr>
            </a:lvl1p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altLang="zh-CN" sz="1800" b="1" i="0" u="none" strike="noStrike" kern="0" cap="none" spc="300" normalizeH="0" baseline="0" noProof="0" dirty="0">
                <a:ln>
                  <a:noFill/>
                </a:ln>
                <a:solidFill>
                  <a:prstClr val="black"/>
                </a:solidFill>
                <a:effectLst/>
                <a:uLnTx/>
                <a:uFillTx/>
                <a:ea typeface="微软雅黑"/>
                <a:cs typeface="+mn-ea"/>
                <a:sym typeface="+mn-lt"/>
              </a:rPr>
              <a:t>03.</a:t>
            </a:r>
            <a:r>
              <a:rPr kumimoji="0" lang="zh-CN" altLang="en-US" sz="1800" b="1" i="0" u="none" strike="noStrike" kern="0" cap="none" spc="300" normalizeH="0" baseline="0" noProof="0" dirty="0">
                <a:ln>
                  <a:noFill/>
                </a:ln>
                <a:solidFill>
                  <a:prstClr val="black"/>
                </a:solidFill>
                <a:effectLst/>
                <a:uLnTx/>
                <a:uFillTx/>
                <a:ea typeface="微软雅黑"/>
                <a:cs typeface="+mn-ea"/>
                <a:sym typeface="+mn-lt"/>
              </a:rPr>
              <a:t>在此输入标题</a:t>
            </a:r>
            <a:endParaRPr kumimoji="0" lang="zh-CN" altLang="en-US" sz="1800" b="1" i="0" u="none" strike="noStrike" kern="0" cap="none" spc="300" normalizeH="0" baseline="0" noProof="0" dirty="0">
              <a:ln>
                <a:noFill/>
              </a:ln>
              <a:solidFill>
                <a:prstClr val="black"/>
              </a:solidFill>
              <a:effectLst/>
              <a:uLnTx/>
              <a:uFillTx/>
              <a:ea typeface="微软雅黑"/>
              <a:cs typeface="+mn-ea"/>
              <a:sym typeface="+mn-lt"/>
            </a:endParaRPr>
          </a:p>
        </p:txBody>
      </p:sp>
      <p:sp>
        <p:nvSpPr>
          <p:cNvPr id="25" name="OfficePLUS.cn-9"/>
          <p:cNvSpPr/>
          <p:nvPr/>
        </p:nvSpPr>
        <p:spPr>
          <a:xfrm>
            <a:off x="8358171" y="3429000"/>
            <a:ext cx="1938337" cy="614912"/>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1200" b="0" i="0" u="none" strike="noStrike" kern="1200" cap="none" spc="0" normalizeH="0" baseline="0" noProof="0" dirty="0">
                <a:ln>
                  <a:noFill/>
                </a:ln>
                <a:solidFill>
                  <a:prstClr val="black"/>
                </a:solidFill>
                <a:effectLst/>
                <a:uLnTx/>
                <a:uFillTx/>
                <a:ea typeface="微软雅黑"/>
                <a:cs typeface="+mn-ea"/>
                <a:sym typeface="+mn-lt"/>
              </a:rPr>
              <a:t>在此输入正文内容</a:t>
            </a:r>
            <a:endParaRPr kumimoji="0" lang="zh-CN" altLang="en-US" sz="1200" b="0" i="0" u="none" strike="noStrike" kern="1200" cap="none" spc="0" normalizeH="0" baseline="0" noProof="0" dirty="0">
              <a:ln>
                <a:noFill/>
              </a:ln>
              <a:solidFill>
                <a:prstClr val="black"/>
              </a:solidFill>
              <a:effectLst/>
              <a:uLnTx/>
              <a:uFillTx/>
              <a:ea typeface="微软雅黑"/>
              <a:cs typeface="+mn-ea"/>
              <a:sym typeface="+mn-lt"/>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1200" b="0" i="0" u="none" strike="noStrike" kern="1200" cap="none" spc="0" normalizeH="0" baseline="0" noProof="0" dirty="0">
                <a:ln>
                  <a:noFill/>
                </a:ln>
                <a:solidFill>
                  <a:prstClr val="black"/>
                </a:solidFill>
                <a:effectLst/>
                <a:uLnTx/>
                <a:uFillTx/>
                <a:ea typeface="微软雅黑"/>
                <a:cs typeface="+mn-ea"/>
                <a:sym typeface="+mn-lt"/>
              </a:rPr>
              <a:t>在此输入正文内容</a:t>
            </a:r>
            <a:endParaRPr kumimoji="0" lang="zh-CN" altLang="en-US" sz="1200" b="0" i="0" u="none" strike="noStrike" kern="1200" cap="none" spc="0" normalizeH="0" baseline="0" noProof="0" dirty="0">
              <a:ln>
                <a:noFill/>
              </a:ln>
              <a:solidFill>
                <a:prstClr val="black"/>
              </a:solidFill>
              <a:effectLst/>
              <a:uLnTx/>
              <a:uFillTx/>
              <a:ea typeface="微软雅黑"/>
              <a:cs typeface="+mn-ea"/>
              <a:sym typeface="+mn-lt"/>
            </a:endParaRPr>
          </a:p>
        </p:txBody>
      </p:sp>
      <p:sp>
        <p:nvSpPr>
          <p:cNvPr id="26" name="OfficePLUS.cn-10"/>
          <p:cNvSpPr txBox="1"/>
          <p:nvPr/>
        </p:nvSpPr>
        <p:spPr>
          <a:xfrm>
            <a:off x="1652571" y="3145676"/>
            <a:ext cx="2266967" cy="369332"/>
          </a:xfrm>
          <a:prstGeom prst="rect">
            <a:avLst/>
          </a:prstGeom>
          <a:noFill/>
        </p:spPr>
        <p:txBody>
          <a:bodyPr wrap="none" rtlCol="0">
            <a:spAutoFit/>
          </a:bodyPr>
          <a:lstStyle>
            <a:defPPr>
              <a:defRPr lang="zh-CN"/>
            </a:defPPr>
            <a:lvl1pPr lvl="0" defTabSz="913765">
              <a:defRPr sz="2000" b="1" kern="0" spc="300">
                <a:gradFill>
                  <a:gsLst>
                    <a:gs pos="0">
                      <a:schemeClr val="bg1"/>
                    </a:gs>
                    <a:gs pos="100000">
                      <a:schemeClr val="accent1">
                        <a:lumMod val="40000"/>
                        <a:lumOff val="60000"/>
                      </a:schemeClr>
                    </a:gs>
                  </a:gsLst>
                  <a:lin ang="5400000" scaled="1"/>
                </a:gradFill>
              </a:defRPr>
            </a:lvl1p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altLang="zh-CN" sz="1800" b="1" i="0" u="none" strike="noStrike" kern="0" cap="none" spc="300" normalizeH="0" baseline="0" noProof="0" dirty="0">
                <a:ln>
                  <a:noFill/>
                </a:ln>
                <a:solidFill>
                  <a:prstClr val="black"/>
                </a:solidFill>
                <a:effectLst/>
                <a:uLnTx/>
                <a:uFillTx/>
                <a:ea typeface="微软雅黑"/>
                <a:cs typeface="+mn-ea"/>
                <a:sym typeface="+mn-lt"/>
              </a:rPr>
              <a:t>02.</a:t>
            </a:r>
            <a:r>
              <a:rPr kumimoji="0" lang="zh-CN" altLang="en-US" sz="1800" b="1" i="0" u="none" strike="noStrike" kern="0" cap="none" spc="300" normalizeH="0" baseline="0" noProof="0" dirty="0">
                <a:ln>
                  <a:noFill/>
                </a:ln>
                <a:solidFill>
                  <a:prstClr val="black"/>
                </a:solidFill>
                <a:effectLst/>
                <a:uLnTx/>
                <a:uFillTx/>
                <a:ea typeface="微软雅黑"/>
                <a:cs typeface="+mn-ea"/>
                <a:sym typeface="+mn-lt"/>
              </a:rPr>
              <a:t>在此输入标题</a:t>
            </a:r>
            <a:endParaRPr kumimoji="0" lang="zh-CN" altLang="en-US" sz="1800" b="1" i="0" u="none" strike="noStrike" kern="0" cap="none" spc="300" normalizeH="0" baseline="0" noProof="0" dirty="0">
              <a:ln>
                <a:noFill/>
              </a:ln>
              <a:solidFill>
                <a:prstClr val="black"/>
              </a:solidFill>
              <a:effectLst/>
              <a:uLnTx/>
              <a:uFillTx/>
              <a:ea typeface="微软雅黑"/>
              <a:cs typeface="+mn-ea"/>
              <a:sym typeface="+mn-lt"/>
            </a:endParaRPr>
          </a:p>
        </p:txBody>
      </p:sp>
      <p:sp>
        <p:nvSpPr>
          <p:cNvPr id="27" name="OfficePLUS.cn-11"/>
          <p:cNvSpPr/>
          <p:nvPr/>
        </p:nvSpPr>
        <p:spPr>
          <a:xfrm>
            <a:off x="2122471" y="3464444"/>
            <a:ext cx="1938337" cy="614912"/>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1200" b="0" i="0" u="none" strike="noStrike" kern="1200" cap="none" spc="0" normalizeH="0" baseline="0" noProof="0" dirty="0">
                <a:ln>
                  <a:noFill/>
                </a:ln>
                <a:solidFill>
                  <a:prstClr val="black"/>
                </a:solidFill>
                <a:effectLst/>
                <a:uLnTx/>
                <a:uFillTx/>
                <a:ea typeface="微软雅黑"/>
                <a:cs typeface="+mn-ea"/>
                <a:sym typeface="+mn-lt"/>
              </a:rPr>
              <a:t>在此输入正文内容</a:t>
            </a:r>
            <a:endParaRPr kumimoji="0" lang="zh-CN" altLang="en-US" sz="1200" b="0" i="0" u="none" strike="noStrike" kern="1200" cap="none" spc="0" normalizeH="0" baseline="0" noProof="0" dirty="0">
              <a:ln>
                <a:noFill/>
              </a:ln>
              <a:solidFill>
                <a:prstClr val="black"/>
              </a:solidFill>
              <a:effectLst/>
              <a:uLnTx/>
              <a:uFillTx/>
              <a:ea typeface="微软雅黑"/>
              <a:cs typeface="+mn-ea"/>
              <a:sym typeface="+mn-lt"/>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1200" b="0" i="0" u="none" strike="noStrike" kern="1200" cap="none" spc="0" normalizeH="0" baseline="0" noProof="0" dirty="0">
                <a:ln>
                  <a:noFill/>
                </a:ln>
                <a:solidFill>
                  <a:prstClr val="black"/>
                </a:solidFill>
                <a:effectLst/>
                <a:uLnTx/>
                <a:uFillTx/>
                <a:ea typeface="微软雅黑"/>
                <a:cs typeface="+mn-ea"/>
                <a:sym typeface="+mn-lt"/>
              </a:rPr>
              <a:t>在此输入正文内容</a:t>
            </a:r>
            <a:endParaRPr kumimoji="0" lang="zh-CN" altLang="en-US" sz="1200" b="0" i="0" u="none" strike="noStrike" kern="1200" cap="none" spc="0" normalizeH="0" baseline="0" noProof="0" dirty="0">
              <a:ln>
                <a:noFill/>
              </a:ln>
              <a:solidFill>
                <a:prstClr val="black"/>
              </a:solidFill>
              <a:effectLst/>
              <a:uLnTx/>
              <a:uFillTx/>
              <a:ea typeface="微软雅黑"/>
              <a:cs typeface="+mn-ea"/>
              <a:sym typeface="+mn-lt"/>
            </a:endParaRPr>
          </a:p>
        </p:txBody>
      </p:sp>
      <p:sp>
        <p:nvSpPr>
          <p:cNvPr id="28" name="OfficePLUS.cn-12"/>
          <p:cNvSpPr txBox="1"/>
          <p:nvPr/>
        </p:nvSpPr>
        <p:spPr>
          <a:xfrm>
            <a:off x="4811033" y="937274"/>
            <a:ext cx="2569934" cy="523220"/>
          </a:xfrm>
          <a:prstGeom prst="rect">
            <a:avLst/>
          </a:prstGeom>
          <a:noFill/>
        </p:spPr>
        <p:txBody>
          <a:bodyPr wrap="none" rtlCol="0">
            <a:spAutoFit/>
          </a:bodyPr>
          <a:lstStyle>
            <a:defPPr>
              <a:defRPr lang="zh-CN"/>
            </a:defPPr>
            <a:lvl1pPr lvl="0" defTabSz="913765">
              <a:defRPr sz="2000" b="1" kern="0" spc="300">
                <a:gradFill>
                  <a:gsLst>
                    <a:gs pos="0">
                      <a:schemeClr val="bg1"/>
                    </a:gs>
                    <a:gs pos="100000">
                      <a:schemeClr val="accent1">
                        <a:lumMod val="40000"/>
                        <a:lumOff val="60000"/>
                      </a:schemeClr>
                    </a:gs>
                  </a:gsLst>
                  <a:lin ang="5400000" scaled="1"/>
                </a:gradFill>
              </a:defRPr>
            </a:lvl1p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zh-CN" altLang="en-US" sz="2800" b="1" i="0" u="none" strike="noStrike" kern="0" cap="none" spc="300" normalizeH="0" baseline="0" noProof="0" dirty="0">
                <a:ln>
                  <a:noFill/>
                </a:ln>
                <a:solidFill>
                  <a:srgbClr val="556CFB"/>
                </a:solidFill>
                <a:effectLst/>
                <a:uLnTx/>
                <a:uFillTx/>
                <a:ea typeface="微软雅黑"/>
                <a:cs typeface="+mn-ea"/>
                <a:sym typeface="+mn-lt"/>
              </a:rPr>
              <a:t>在此输入标题</a:t>
            </a:r>
            <a:endParaRPr kumimoji="0" lang="zh-CN" altLang="en-US" sz="2800" b="1" i="0" u="none" strike="noStrike" kern="0" cap="none" spc="300" normalizeH="0" baseline="0" noProof="0" dirty="0">
              <a:ln>
                <a:noFill/>
              </a:ln>
              <a:solidFill>
                <a:srgbClr val="556CFB"/>
              </a:solidFill>
              <a:effectLst/>
              <a:uLnTx/>
              <a:uFillTx/>
              <a:ea typeface="微软雅黑"/>
              <a:cs typeface="+mn-ea"/>
              <a:sym typeface="+mn-lt"/>
            </a:endParaRPr>
          </a:p>
        </p:txBody>
      </p:sp>
      <p:sp>
        <p:nvSpPr>
          <p:cNvPr id="29" name="OfficePLUS.cn-13"/>
          <p:cNvSpPr/>
          <p:nvPr/>
        </p:nvSpPr>
        <p:spPr>
          <a:xfrm>
            <a:off x="1155700" y="1421142"/>
            <a:ext cx="9880600" cy="702052"/>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defRPr/>
            </a:pPr>
            <a:r>
              <a:rPr kumimoji="0" lang="zh-CN" altLang="en-US" sz="1400" b="0" i="0" u="none" strike="noStrike" kern="1200" cap="none" spc="0" normalizeH="0" baseline="0" noProof="0" dirty="0">
                <a:ln>
                  <a:noFill/>
                </a:ln>
                <a:solidFill>
                  <a:prstClr val="black"/>
                </a:solidFill>
                <a:effectLst/>
                <a:uLnTx/>
                <a:uFillTx/>
                <a:ea typeface="微软雅黑"/>
                <a:cs typeface="+mn-ea"/>
                <a:sym typeface="+mn-lt"/>
              </a:rPr>
              <a:t>在此输入正文内容在此输入正文内容在此输入正文内容在此输入正文内容在此输入正文内容在此输入正文内容在此输入正文内容在此输入正文内容在此输入正文内容在此输入正文内容在此输入正文内容</a:t>
            </a:r>
            <a:endParaRPr kumimoji="0" lang="zh-CN" altLang="en-US" sz="1400" b="0" i="0" u="none" strike="noStrike" kern="1200" cap="none" spc="0" normalizeH="0" baseline="0" noProof="0" dirty="0">
              <a:ln>
                <a:noFill/>
              </a:ln>
              <a:solidFill>
                <a:prstClr val="black"/>
              </a:solidFill>
              <a:effectLst/>
              <a:uLnTx/>
              <a:uFillTx/>
              <a:ea typeface="微软雅黑"/>
              <a:cs typeface="+mn-ea"/>
              <a:sym typeface="+mn-lt"/>
            </a:endParaRPr>
          </a:p>
        </p:txBody>
      </p:sp>
      <p:pic>
        <p:nvPicPr>
          <p:cNvPr id="31" name="OfficePLUS.cn-1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475037" y="2285999"/>
            <a:ext cx="5003801" cy="5003801"/>
          </a:xfrm>
          <a:prstGeom prst="rect">
            <a:avLst/>
          </a:prstGeom>
        </p:spPr>
      </p:pic>
      <p:sp>
        <p:nvSpPr>
          <p:cNvPr id="8" name="OfficePLUS.cn-15"/>
          <p:cNvSpPr/>
          <p:nvPr/>
        </p:nvSpPr>
        <p:spPr>
          <a:xfrm>
            <a:off x="11417300" y="6121400"/>
            <a:ext cx="381000" cy="381000"/>
          </a:xfrm>
          <a:custGeom>
            <a:avLst/>
            <a:gdLst>
              <a:gd name="T0" fmla="*/ 10427 w 12800"/>
              <a:gd name="T1" fmla="*/ 1426 h 12800"/>
              <a:gd name="T2" fmla="*/ 2373 w 12800"/>
              <a:gd name="T3" fmla="*/ 1426 h 12800"/>
              <a:gd name="T4" fmla="*/ 0 w 12800"/>
              <a:gd name="T5" fmla="*/ 6400 h 12800"/>
              <a:gd name="T6" fmla="*/ 2373 w 12800"/>
              <a:gd name="T7" fmla="*/ 11374 h 12800"/>
              <a:gd name="T8" fmla="*/ 10427 w 12800"/>
              <a:gd name="T9" fmla="*/ 11374 h 12800"/>
              <a:gd name="T10" fmla="*/ 12800 w 12800"/>
              <a:gd name="T11" fmla="*/ 6400 h 12800"/>
              <a:gd name="T12" fmla="*/ 4174 w 12800"/>
              <a:gd name="T13" fmla="*/ 1206 h 12800"/>
              <a:gd name="T14" fmla="*/ 2942 w 12800"/>
              <a:gd name="T15" fmla="*/ 1931 h 12800"/>
              <a:gd name="T16" fmla="*/ 2373 w 12800"/>
              <a:gd name="T17" fmla="*/ 2437 h 12800"/>
              <a:gd name="T18" fmla="*/ 2596 w 12800"/>
              <a:gd name="T19" fmla="*/ 6028 h 12800"/>
              <a:gd name="T20" fmla="*/ 1194 w 12800"/>
              <a:gd name="T21" fmla="*/ 4201 h 12800"/>
              <a:gd name="T22" fmla="*/ 2373 w 12800"/>
              <a:gd name="T23" fmla="*/ 10363 h 12800"/>
              <a:gd name="T24" fmla="*/ 762 w 12800"/>
              <a:gd name="T25" fmla="*/ 6772 h 12800"/>
              <a:gd name="T26" fmla="*/ 3174 w 12800"/>
              <a:gd name="T27" fmla="*/ 9809 h 12800"/>
              <a:gd name="T28" fmla="*/ 2942 w 12800"/>
              <a:gd name="T29" fmla="*/ 10869 h 12800"/>
              <a:gd name="T30" fmla="*/ 4174 w 12800"/>
              <a:gd name="T31" fmla="*/ 11594 h 12800"/>
              <a:gd name="T32" fmla="*/ 6028 w 12800"/>
              <a:gd name="T33" fmla="*/ 12005 h 12800"/>
              <a:gd name="T34" fmla="*/ 4350 w 12800"/>
              <a:gd name="T35" fmla="*/ 10542 h 12800"/>
              <a:gd name="T36" fmla="*/ 4201 w 12800"/>
              <a:gd name="T37" fmla="*/ 10131 h 12800"/>
              <a:gd name="T38" fmla="*/ 6028 w 12800"/>
              <a:gd name="T39" fmla="*/ 12005 h 12800"/>
              <a:gd name="T40" fmla="*/ 3847 w 12800"/>
              <a:gd name="T41" fmla="*/ 9467 h 12800"/>
              <a:gd name="T42" fmla="*/ 3346 w 12800"/>
              <a:gd name="T43" fmla="*/ 6772 h 12800"/>
              <a:gd name="T44" fmla="*/ 6028 w 12800"/>
              <a:gd name="T45" fmla="*/ 8948 h 12800"/>
              <a:gd name="T46" fmla="*/ 3346 w 12800"/>
              <a:gd name="T47" fmla="*/ 6028 h 12800"/>
              <a:gd name="T48" fmla="*/ 3847 w 12800"/>
              <a:gd name="T49" fmla="*/ 3333 h 12800"/>
              <a:gd name="T50" fmla="*/ 6028 w 12800"/>
              <a:gd name="T51" fmla="*/ 6028 h 12800"/>
              <a:gd name="T52" fmla="*/ 4201 w 12800"/>
              <a:gd name="T53" fmla="*/ 2669 h 12800"/>
              <a:gd name="T54" fmla="*/ 4350 w 12800"/>
              <a:gd name="T55" fmla="*/ 2258 h 12800"/>
              <a:gd name="T56" fmla="*/ 6028 w 12800"/>
              <a:gd name="T57" fmla="*/ 795 h 12800"/>
              <a:gd name="T58" fmla="*/ 11606 w 12800"/>
              <a:gd name="T59" fmla="*/ 4201 h 12800"/>
              <a:gd name="T60" fmla="*/ 10204 w 12800"/>
              <a:gd name="T61" fmla="*/ 6028 h 12800"/>
              <a:gd name="T62" fmla="*/ 10427 w 12800"/>
              <a:gd name="T63" fmla="*/ 2437 h 12800"/>
              <a:gd name="T64" fmla="*/ 9858 w 12800"/>
              <a:gd name="T65" fmla="*/ 1931 h 12800"/>
              <a:gd name="T66" fmla="*/ 8626 w 12800"/>
              <a:gd name="T67" fmla="*/ 1206 h 12800"/>
              <a:gd name="T68" fmla="*/ 6772 w 12800"/>
              <a:gd name="T69" fmla="*/ 795 h 12800"/>
              <a:gd name="T70" fmla="*/ 8450 w 12800"/>
              <a:gd name="T71" fmla="*/ 2258 h 12800"/>
              <a:gd name="T72" fmla="*/ 8599 w 12800"/>
              <a:gd name="T73" fmla="*/ 2669 h 12800"/>
              <a:gd name="T74" fmla="*/ 6772 w 12800"/>
              <a:gd name="T75" fmla="*/ 795 h 12800"/>
              <a:gd name="T76" fmla="*/ 8953 w 12800"/>
              <a:gd name="T77" fmla="*/ 3333 h 12800"/>
              <a:gd name="T78" fmla="*/ 9454 w 12800"/>
              <a:gd name="T79" fmla="*/ 6028 h 12800"/>
              <a:gd name="T80" fmla="*/ 6772 w 12800"/>
              <a:gd name="T81" fmla="*/ 3852 h 12800"/>
              <a:gd name="T82" fmla="*/ 9454 w 12800"/>
              <a:gd name="T83" fmla="*/ 6772 h 12800"/>
              <a:gd name="T84" fmla="*/ 8953 w 12800"/>
              <a:gd name="T85" fmla="*/ 9467 h 12800"/>
              <a:gd name="T86" fmla="*/ 6772 w 12800"/>
              <a:gd name="T87" fmla="*/ 6772 h 12800"/>
              <a:gd name="T88" fmla="*/ 6772 w 12800"/>
              <a:gd name="T89" fmla="*/ 12005 h 12800"/>
              <a:gd name="T90" fmla="*/ 8599 w 12800"/>
              <a:gd name="T91" fmla="*/ 10131 h 12800"/>
              <a:gd name="T92" fmla="*/ 8450 w 12800"/>
              <a:gd name="T93" fmla="*/ 10542 h 12800"/>
              <a:gd name="T94" fmla="*/ 8626 w 12800"/>
              <a:gd name="T95" fmla="*/ 11594 h 12800"/>
              <a:gd name="T96" fmla="*/ 9858 w 12800"/>
              <a:gd name="T97" fmla="*/ 10869 h 12800"/>
              <a:gd name="T98" fmla="*/ 11606 w 12800"/>
              <a:gd name="T99" fmla="*/ 8599 h 12800"/>
              <a:gd name="T100" fmla="*/ 9626 w 12800"/>
              <a:gd name="T101" fmla="*/ 9809 h 12800"/>
              <a:gd name="T102" fmla="*/ 12038 w 12800"/>
              <a:gd name="T103" fmla="*/ 6772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800" h="12800">
                <a:moveTo>
                  <a:pt x="10981" y="1931"/>
                </a:moveTo>
                <a:cubicBezTo>
                  <a:pt x="10807" y="1752"/>
                  <a:pt x="10621" y="1583"/>
                  <a:pt x="10427" y="1426"/>
                </a:cubicBezTo>
                <a:cubicBezTo>
                  <a:pt x="9327" y="534"/>
                  <a:pt x="7926" y="0"/>
                  <a:pt x="6400" y="0"/>
                </a:cubicBezTo>
                <a:cubicBezTo>
                  <a:pt x="4874" y="0"/>
                  <a:pt x="3473" y="534"/>
                  <a:pt x="2373" y="1426"/>
                </a:cubicBezTo>
                <a:cubicBezTo>
                  <a:pt x="2179" y="1583"/>
                  <a:pt x="1993" y="1752"/>
                  <a:pt x="1819" y="1931"/>
                </a:cubicBezTo>
                <a:cubicBezTo>
                  <a:pt x="693" y="3085"/>
                  <a:pt x="0" y="4661"/>
                  <a:pt x="0" y="6400"/>
                </a:cubicBezTo>
                <a:cubicBezTo>
                  <a:pt x="0" y="8139"/>
                  <a:pt x="693" y="9715"/>
                  <a:pt x="1819" y="10869"/>
                </a:cubicBezTo>
                <a:cubicBezTo>
                  <a:pt x="1993" y="11048"/>
                  <a:pt x="2179" y="11217"/>
                  <a:pt x="2373" y="11374"/>
                </a:cubicBezTo>
                <a:cubicBezTo>
                  <a:pt x="3473" y="12266"/>
                  <a:pt x="4874" y="12800"/>
                  <a:pt x="6400" y="12800"/>
                </a:cubicBezTo>
                <a:cubicBezTo>
                  <a:pt x="7926" y="12800"/>
                  <a:pt x="9327" y="12266"/>
                  <a:pt x="10427" y="11374"/>
                </a:cubicBezTo>
                <a:cubicBezTo>
                  <a:pt x="10621" y="11217"/>
                  <a:pt x="10807" y="11048"/>
                  <a:pt x="10981" y="10869"/>
                </a:cubicBezTo>
                <a:cubicBezTo>
                  <a:pt x="12107" y="9715"/>
                  <a:pt x="12800" y="8139"/>
                  <a:pt x="12800" y="6400"/>
                </a:cubicBezTo>
                <a:cubicBezTo>
                  <a:pt x="12800" y="4661"/>
                  <a:pt x="12107" y="3085"/>
                  <a:pt x="10981" y="1931"/>
                </a:cubicBezTo>
                <a:close/>
                <a:moveTo>
                  <a:pt x="4174" y="1206"/>
                </a:moveTo>
                <a:cubicBezTo>
                  <a:pt x="3914" y="1520"/>
                  <a:pt x="3680" y="1887"/>
                  <a:pt x="3475" y="2298"/>
                </a:cubicBezTo>
                <a:cubicBezTo>
                  <a:pt x="3290" y="2186"/>
                  <a:pt x="3112" y="2064"/>
                  <a:pt x="2942" y="1931"/>
                </a:cubicBezTo>
                <a:cubicBezTo>
                  <a:pt x="3319" y="1638"/>
                  <a:pt x="3732" y="1395"/>
                  <a:pt x="4174" y="1206"/>
                </a:cubicBezTo>
                <a:close/>
                <a:moveTo>
                  <a:pt x="2373" y="2437"/>
                </a:moveTo>
                <a:cubicBezTo>
                  <a:pt x="2626" y="2642"/>
                  <a:pt x="2894" y="2827"/>
                  <a:pt x="3174" y="2991"/>
                </a:cubicBezTo>
                <a:cubicBezTo>
                  <a:pt x="2841" y="3880"/>
                  <a:pt x="2634" y="4916"/>
                  <a:pt x="2596" y="6028"/>
                </a:cubicBezTo>
                <a:lnTo>
                  <a:pt x="762" y="6028"/>
                </a:lnTo>
                <a:cubicBezTo>
                  <a:pt x="803" y="5396"/>
                  <a:pt x="947" y="4783"/>
                  <a:pt x="1194" y="4201"/>
                </a:cubicBezTo>
                <a:cubicBezTo>
                  <a:pt x="1472" y="3542"/>
                  <a:pt x="1869" y="2949"/>
                  <a:pt x="2373" y="2437"/>
                </a:cubicBezTo>
                <a:close/>
                <a:moveTo>
                  <a:pt x="2373" y="10363"/>
                </a:moveTo>
                <a:cubicBezTo>
                  <a:pt x="1869" y="9851"/>
                  <a:pt x="1472" y="9258"/>
                  <a:pt x="1194" y="8599"/>
                </a:cubicBezTo>
                <a:cubicBezTo>
                  <a:pt x="947" y="8017"/>
                  <a:pt x="803" y="7404"/>
                  <a:pt x="762" y="6772"/>
                </a:cubicBezTo>
                <a:lnTo>
                  <a:pt x="2596" y="6772"/>
                </a:lnTo>
                <a:cubicBezTo>
                  <a:pt x="2634" y="7884"/>
                  <a:pt x="2841" y="8920"/>
                  <a:pt x="3174" y="9809"/>
                </a:cubicBezTo>
                <a:cubicBezTo>
                  <a:pt x="2894" y="9973"/>
                  <a:pt x="2626" y="10158"/>
                  <a:pt x="2373" y="10363"/>
                </a:cubicBezTo>
                <a:close/>
                <a:moveTo>
                  <a:pt x="2942" y="10869"/>
                </a:moveTo>
                <a:cubicBezTo>
                  <a:pt x="3112" y="10736"/>
                  <a:pt x="3290" y="10614"/>
                  <a:pt x="3475" y="10502"/>
                </a:cubicBezTo>
                <a:cubicBezTo>
                  <a:pt x="3680" y="10913"/>
                  <a:pt x="3914" y="11280"/>
                  <a:pt x="4174" y="11594"/>
                </a:cubicBezTo>
                <a:cubicBezTo>
                  <a:pt x="3732" y="11405"/>
                  <a:pt x="3319" y="11162"/>
                  <a:pt x="2942" y="10869"/>
                </a:cubicBezTo>
                <a:close/>
                <a:moveTo>
                  <a:pt x="6028" y="12005"/>
                </a:moveTo>
                <a:cubicBezTo>
                  <a:pt x="5799" y="11949"/>
                  <a:pt x="5572" y="11843"/>
                  <a:pt x="5351" y="11686"/>
                </a:cubicBezTo>
                <a:cubicBezTo>
                  <a:pt x="4988" y="11428"/>
                  <a:pt x="4642" y="11032"/>
                  <a:pt x="4350" y="10542"/>
                </a:cubicBezTo>
                <a:cubicBezTo>
                  <a:pt x="4277" y="10419"/>
                  <a:pt x="4207" y="10290"/>
                  <a:pt x="4141" y="10157"/>
                </a:cubicBezTo>
                <a:cubicBezTo>
                  <a:pt x="4161" y="10148"/>
                  <a:pt x="4181" y="10140"/>
                  <a:pt x="4201" y="10131"/>
                </a:cubicBezTo>
                <a:cubicBezTo>
                  <a:pt x="4783" y="9885"/>
                  <a:pt x="5396" y="9740"/>
                  <a:pt x="6028" y="9700"/>
                </a:cubicBezTo>
                <a:lnTo>
                  <a:pt x="6028" y="12005"/>
                </a:lnTo>
                <a:close/>
                <a:moveTo>
                  <a:pt x="6028" y="8948"/>
                </a:moveTo>
                <a:cubicBezTo>
                  <a:pt x="5257" y="8993"/>
                  <a:pt x="4522" y="9173"/>
                  <a:pt x="3847" y="9467"/>
                </a:cubicBezTo>
                <a:cubicBezTo>
                  <a:pt x="3760" y="9225"/>
                  <a:pt x="3683" y="8972"/>
                  <a:pt x="3616" y="8708"/>
                </a:cubicBezTo>
                <a:cubicBezTo>
                  <a:pt x="3461" y="8092"/>
                  <a:pt x="3371" y="7442"/>
                  <a:pt x="3346" y="6772"/>
                </a:cubicBezTo>
                <a:lnTo>
                  <a:pt x="6028" y="6772"/>
                </a:lnTo>
                <a:lnTo>
                  <a:pt x="6028" y="8948"/>
                </a:lnTo>
                <a:close/>
                <a:moveTo>
                  <a:pt x="6028" y="6028"/>
                </a:moveTo>
                <a:lnTo>
                  <a:pt x="3346" y="6028"/>
                </a:lnTo>
                <a:cubicBezTo>
                  <a:pt x="3371" y="5358"/>
                  <a:pt x="3461" y="4708"/>
                  <a:pt x="3616" y="4092"/>
                </a:cubicBezTo>
                <a:cubicBezTo>
                  <a:pt x="3683" y="3828"/>
                  <a:pt x="3760" y="3575"/>
                  <a:pt x="3847" y="3333"/>
                </a:cubicBezTo>
                <a:cubicBezTo>
                  <a:pt x="4522" y="3627"/>
                  <a:pt x="5257" y="3807"/>
                  <a:pt x="6028" y="3852"/>
                </a:cubicBezTo>
                <a:lnTo>
                  <a:pt x="6028" y="6028"/>
                </a:lnTo>
                <a:close/>
                <a:moveTo>
                  <a:pt x="6028" y="3100"/>
                </a:moveTo>
                <a:cubicBezTo>
                  <a:pt x="5396" y="3060"/>
                  <a:pt x="4783" y="2915"/>
                  <a:pt x="4201" y="2669"/>
                </a:cubicBezTo>
                <a:cubicBezTo>
                  <a:pt x="4181" y="2660"/>
                  <a:pt x="4161" y="2652"/>
                  <a:pt x="4141" y="2643"/>
                </a:cubicBezTo>
                <a:cubicBezTo>
                  <a:pt x="4207" y="2510"/>
                  <a:pt x="4277" y="2381"/>
                  <a:pt x="4350" y="2258"/>
                </a:cubicBezTo>
                <a:cubicBezTo>
                  <a:pt x="4642" y="1768"/>
                  <a:pt x="4988" y="1372"/>
                  <a:pt x="5351" y="1114"/>
                </a:cubicBezTo>
                <a:cubicBezTo>
                  <a:pt x="5572" y="957"/>
                  <a:pt x="5799" y="851"/>
                  <a:pt x="6028" y="795"/>
                </a:cubicBezTo>
                <a:lnTo>
                  <a:pt x="6028" y="3100"/>
                </a:lnTo>
                <a:close/>
                <a:moveTo>
                  <a:pt x="11606" y="4201"/>
                </a:moveTo>
                <a:cubicBezTo>
                  <a:pt x="11853" y="4783"/>
                  <a:pt x="11997" y="5396"/>
                  <a:pt x="12038" y="6028"/>
                </a:cubicBezTo>
                <a:lnTo>
                  <a:pt x="10204" y="6028"/>
                </a:lnTo>
                <a:cubicBezTo>
                  <a:pt x="10166" y="4916"/>
                  <a:pt x="9959" y="3880"/>
                  <a:pt x="9626" y="2991"/>
                </a:cubicBezTo>
                <a:cubicBezTo>
                  <a:pt x="9906" y="2827"/>
                  <a:pt x="10174" y="2642"/>
                  <a:pt x="10427" y="2437"/>
                </a:cubicBezTo>
                <a:cubicBezTo>
                  <a:pt x="10931" y="2949"/>
                  <a:pt x="11328" y="3542"/>
                  <a:pt x="11606" y="4201"/>
                </a:cubicBezTo>
                <a:close/>
                <a:moveTo>
                  <a:pt x="9858" y="1931"/>
                </a:moveTo>
                <a:cubicBezTo>
                  <a:pt x="9688" y="2064"/>
                  <a:pt x="9510" y="2186"/>
                  <a:pt x="9325" y="2298"/>
                </a:cubicBezTo>
                <a:cubicBezTo>
                  <a:pt x="9120" y="1887"/>
                  <a:pt x="8886" y="1520"/>
                  <a:pt x="8626" y="1206"/>
                </a:cubicBezTo>
                <a:cubicBezTo>
                  <a:pt x="9068" y="1395"/>
                  <a:pt x="9481" y="1638"/>
                  <a:pt x="9858" y="1931"/>
                </a:cubicBezTo>
                <a:close/>
                <a:moveTo>
                  <a:pt x="6772" y="795"/>
                </a:moveTo>
                <a:cubicBezTo>
                  <a:pt x="7001" y="851"/>
                  <a:pt x="7228" y="957"/>
                  <a:pt x="7449" y="1114"/>
                </a:cubicBezTo>
                <a:cubicBezTo>
                  <a:pt x="7812" y="1372"/>
                  <a:pt x="8158" y="1768"/>
                  <a:pt x="8450" y="2258"/>
                </a:cubicBezTo>
                <a:cubicBezTo>
                  <a:pt x="8523" y="2381"/>
                  <a:pt x="8593" y="2510"/>
                  <a:pt x="8659" y="2643"/>
                </a:cubicBezTo>
                <a:cubicBezTo>
                  <a:pt x="8639" y="2652"/>
                  <a:pt x="8619" y="2660"/>
                  <a:pt x="8599" y="2669"/>
                </a:cubicBezTo>
                <a:cubicBezTo>
                  <a:pt x="8017" y="2915"/>
                  <a:pt x="7404" y="3060"/>
                  <a:pt x="6772" y="3100"/>
                </a:cubicBezTo>
                <a:lnTo>
                  <a:pt x="6772" y="795"/>
                </a:lnTo>
                <a:close/>
                <a:moveTo>
                  <a:pt x="6772" y="3852"/>
                </a:moveTo>
                <a:cubicBezTo>
                  <a:pt x="7543" y="3807"/>
                  <a:pt x="8278" y="3627"/>
                  <a:pt x="8953" y="3333"/>
                </a:cubicBezTo>
                <a:cubicBezTo>
                  <a:pt x="9040" y="3575"/>
                  <a:pt x="9117" y="3828"/>
                  <a:pt x="9184" y="4092"/>
                </a:cubicBezTo>
                <a:cubicBezTo>
                  <a:pt x="9339" y="4708"/>
                  <a:pt x="9429" y="5358"/>
                  <a:pt x="9454" y="6028"/>
                </a:cubicBezTo>
                <a:lnTo>
                  <a:pt x="6772" y="6028"/>
                </a:lnTo>
                <a:lnTo>
                  <a:pt x="6772" y="3852"/>
                </a:lnTo>
                <a:close/>
                <a:moveTo>
                  <a:pt x="6772" y="6772"/>
                </a:moveTo>
                <a:lnTo>
                  <a:pt x="9454" y="6772"/>
                </a:lnTo>
                <a:cubicBezTo>
                  <a:pt x="9429" y="7442"/>
                  <a:pt x="9339" y="8092"/>
                  <a:pt x="9184" y="8708"/>
                </a:cubicBezTo>
                <a:cubicBezTo>
                  <a:pt x="9117" y="8972"/>
                  <a:pt x="9040" y="9225"/>
                  <a:pt x="8953" y="9467"/>
                </a:cubicBezTo>
                <a:cubicBezTo>
                  <a:pt x="8278" y="9173"/>
                  <a:pt x="7543" y="8993"/>
                  <a:pt x="6772" y="8948"/>
                </a:cubicBezTo>
                <a:lnTo>
                  <a:pt x="6772" y="6772"/>
                </a:lnTo>
                <a:close/>
                <a:moveTo>
                  <a:pt x="7449" y="11686"/>
                </a:moveTo>
                <a:cubicBezTo>
                  <a:pt x="7228" y="11843"/>
                  <a:pt x="7001" y="11949"/>
                  <a:pt x="6772" y="12005"/>
                </a:cubicBezTo>
                <a:lnTo>
                  <a:pt x="6772" y="9700"/>
                </a:lnTo>
                <a:cubicBezTo>
                  <a:pt x="7404" y="9740"/>
                  <a:pt x="8017" y="9885"/>
                  <a:pt x="8599" y="10131"/>
                </a:cubicBezTo>
                <a:cubicBezTo>
                  <a:pt x="8619" y="10140"/>
                  <a:pt x="8639" y="10148"/>
                  <a:pt x="8659" y="10157"/>
                </a:cubicBezTo>
                <a:cubicBezTo>
                  <a:pt x="8593" y="10290"/>
                  <a:pt x="8523" y="10419"/>
                  <a:pt x="8450" y="10542"/>
                </a:cubicBezTo>
                <a:cubicBezTo>
                  <a:pt x="8158" y="11032"/>
                  <a:pt x="7812" y="11428"/>
                  <a:pt x="7449" y="11686"/>
                </a:cubicBezTo>
                <a:close/>
                <a:moveTo>
                  <a:pt x="8626" y="11594"/>
                </a:moveTo>
                <a:cubicBezTo>
                  <a:pt x="8886" y="11280"/>
                  <a:pt x="9120" y="10913"/>
                  <a:pt x="9325" y="10502"/>
                </a:cubicBezTo>
                <a:cubicBezTo>
                  <a:pt x="9510" y="10614"/>
                  <a:pt x="9688" y="10736"/>
                  <a:pt x="9858" y="10869"/>
                </a:cubicBezTo>
                <a:cubicBezTo>
                  <a:pt x="9481" y="11162"/>
                  <a:pt x="9068" y="11405"/>
                  <a:pt x="8626" y="11594"/>
                </a:cubicBezTo>
                <a:close/>
                <a:moveTo>
                  <a:pt x="11606" y="8599"/>
                </a:moveTo>
                <a:cubicBezTo>
                  <a:pt x="11328" y="9258"/>
                  <a:pt x="10931" y="9851"/>
                  <a:pt x="10427" y="10363"/>
                </a:cubicBezTo>
                <a:cubicBezTo>
                  <a:pt x="10174" y="10158"/>
                  <a:pt x="9906" y="9973"/>
                  <a:pt x="9626" y="9809"/>
                </a:cubicBezTo>
                <a:cubicBezTo>
                  <a:pt x="9959" y="8920"/>
                  <a:pt x="10166" y="7884"/>
                  <a:pt x="10204" y="6772"/>
                </a:cubicBezTo>
                <a:lnTo>
                  <a:pt x="12038" y="6772"/>
                </a:lnTo>
                <a:cubicBezTo>
                  <a:pt x="11997" y="7404"/>
                  <a:pt x="11853" y="8017"/>
                  <a:pt x="11606" y="8599"/>
                </a:cubicBezTo>
                <a:close/>
              </a:path>
            </a:pathLst>
          </a:custGeom>
          <a:solidFill>
            <a:srgbClr val="556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OfficePLUS.cn-1"/>
          <p:cNvGrpSpPr/>
          <p:nvPr/>
        </p:nvGrpSpPr>
        <p:grpSpPr>
          <a:xfrm>
            <a:off x="247650" y="228600"/>
            <a:ext cx="11696700" cy="6400800"/>
            <a:chOff x="247650" y="228600"/>
            <a:chExt cx="11696700" cy="6400800"/>
          </a:xfrm>
        </p:grpSpPr>
        <p:sp>
          <p:nvSpPr>
            <p:cNvPr id="3" name="OfficePLUS.cn-1-1"/>
            <p:cNvSpPr/>
            <p:nvPr/>
          </p:nvSpPr>
          <p:spPr>
            <a:xfrm>
              <a:off x="247650" y="228600"/>
              <a:ext cx="11696700" cy="6400800"/>
            </a:xfrm>
            <a:prstGeom prst="roundRect">
              <a:avLst>
                <a:gd name="adj" fmla="val 3040"/>
              </a:avLst>
            </a:prstGeom>
            <a:solidFill>
              <a:schemeClr val="bg1">
                <a:lumMod val="95000"/>
              </a:schemeClr>
            </a:solidFill>
            <a:ln>
              <a:noFill/>
            </a:ln>
            <a:effectLst>
              <a:outerShdw blurRad="127000" dist="63500" dir="13500003" rotWithShape="0">
                <a:srgbClr val="FFFFFF">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ym typeface="+mn-lt"/>
              </a:endParaRPr>
            </a:p>
          </p:txBody>
        </p:sp>
        <p:sp>
          <p:nvSpPr>
            <p:cNvPr id="4" name="OfficePLUS.cn-1-2"/>
            <p:cNvSpPr/>
            <p:nvPr/>
          </p:nvSpPr>
          <p:spPr>
            <a:xfrm>
              <a:off x="247650" y="228600"/>
              <a:ext cx="11696700" cy="6400800"/>
            </a:xfrm>
            <a:prstGeom prst="roundRect">
              <a:avLst>
                <a:gd name="adj" fmla="val 3040"/>
              </a:avLst>
            </a:prstGeom>
            <a:solidFill>
              <a:schemeClr val="bg1">
                <a:lumMod val="95000"/>
              </a:schemeClr>
            </a:solidFill>
            <a:ln>
              <a:noFill/>
            </a:ln>
            <a:effectLst>
              <a:outerShdw blurRad="127000" dist="63500" dir="2700001" rotWithShape="0">
                <a:srgbClr val="D4D4D4"/>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ym typeface="+mn-lt"/>
              </a:endParaRPr>
            </a:p>
          </p:txBody>
        </p:sp>
      </p:grpSp>
      <p:pic>
        <p:nvPicPr>
          <p:cNvPr id="5" name="OfficePLUS.cn-2">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438" y="2035175"/>
            <a:ext cx="1828800" cy="243840"/>
          </a:xfrm>
          <a:prstGeom prst="rect">
            <a:avLst/>
          </a:prstGeom>
        </p:spPr>
      </p:pic>
      <p:pic>
        <p:nvPicPr>
          <p:cNvPr id="6" name="OfficePLUS.cn-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10175" y="428625"/>
            <a:ext cx="6705600" cy="6705600"/>
          </a:xfrm>
          <a:prstGeom prst="rect">
            <a:avLst/>
          </a:prstGeom>
        </p:spPr>
      </p:pic>
      <p:sp>
        <p:nvSpPr>
          <p:cNvPr id="7" name="OfficePLUS.cn-4"/>
          <p:cNvSpPr txBox="1"/>
          <p:nvPr/>
        </p:nvSpPr>
        <p:spPr>
          <a:xfrm>
            <a:off x="495300" y="2742337"/>
            <a:ext cx="7035800" cy="923330"/>
          </a:xfrm>
          <a:prstGeom prst="rect">
            <a:avLst/>
          </a:prstGeom>
          <a:noFill/>
        </p:spPr>
        <p:txBody>
          <a:bodyPr wrap="square" rtlCol="0">
            <a:spAutoFit/>
          </a:bodyPr>
          <a:lstStyle/>
          <a:p>
            <a:r>
              <a:rPr lang="zh-CN" altLang="en-US" sz="5400" dirty="0">
                <a:solidFill>
                  <a:srgbClr val="556CFB"/>
                </a:solidFill>
                <a:ea typeface="阿里巴巴普惠体 B" panose="00020600040101010101" pitchFamily="18" charset="-122"/>
                <a:cs typeface="阿里巴巴普惠体 B" panose="00020600040101010101" pitchFamily="18" charset="-122"/>
                <a:sym typeface="+mn-lt"/>
              </a:rPr>
              <a:t>感谢您的聆听！</a:t>
            </a:r>
            <a:endParaRPr lang="zh-CN" altLang="en-US" sz="5400" dirty="0">
              <a:solidFill>
                <a:srgbClr val="556CFB"/>
              </a:solidFill>
              <a:ea typeface="阿里巴巴普惠体 B" panose="00020600040101010101" pitchFamily="18" charset="-122"/>
              <a:cs typeface="阿里巴巴普惠体 B" panose="00020600040101010101" pitchFamily="18" charset="-122"/>
              <a:sym typeface="+mn-lt"/>
            </a:endParaRPr>
          </a:p>
        </p:txBody>
      </p:sp>
      <p:sp>
        <p:nvSpPr>
          <p:cNvPr id="8" name="OfficePLUS.cn-5"/>
          <p:cNvSpPr/>
          <p:nvPr/>
        </p:nvSpPr>
        <p:spPr>
          <a:xfrm>
            <a:off x="622300" y="596900"/>
            <a:ext cx="838200" cy="101600"/>
          </a:xfrm>
          <a:prstGeom prst="roundRect">
            <a:avLst/>
          </a:prstGeom>
          <a:solidFill>
            <a:srgbClr val="556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ym typeface="+mn-lt"/>
            </a:endParaRPr>
          </a:p>
        </p:txBody>
      </p:sp>
      <p:sp>
        <p:nvSpPr>
          <p:cNvPr id="9" name="OfficePLUS.cn-6"/>
          <p:cNvSpPr/>
          <p:nvPr/>
        </p:nvSpPr>
        <p:spPr>
          <a:xfrm>
            <a:off x="622300" y="787400"/>
            <a:ext cx="469900" cy="88900"/>
          </a:xfrm>
          <a:prstGeom prst="roundRect">
            <a:avLst/>
          </a:prstGeom>
          <a:solidFill>
            <a:srgbClr val="556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ym typeface="+mn-lt"/>
            </a:endParaRPr>
          </a:p>
        </p:txBody>
      </p:sp>
      <p:sp>
        <p:nvSpPr>
          <p:cNvPr id="11" name="OfficePLUS.cn-7"/>
          <p:cNvSpPr txBox="1"/>
          <p:nvPr/>
        </p:nvSpPr>
        <p:spPr>
          <a:xfrm>
            <a:off x="359228" y="4656546"/>
            <a:ext cx="2921000" cy="400110"/>
          </a:xfrm>
          <a:prstGeom prst="rect">
            <a:avLst/>
          </a:prstGeom>
          <a:noFill/>
        </p:spPr>
        <p:txBody>
          <a:bodyPr wrap="square" rtlCol="0">
            <a:spAutoFit/>
          </a:bodyPr>
          <a:lstStyle/>
          <a:p>
            <a:pPr algn="ctr"/>
            <a:r>
              <a:rPr lang="zh-CN" altLang="en-US" sz="2000" dirty="0">
                <a:cs typeface="+mn-ea"/>
                <a:sym typeface="+mn-lt"/>
              </a:rPr>
              <a:t>汇报人：</a:t>
            </a:r>
            <a:r>
              <a:rPr lang="en-US" altLang="zh-CN" sz="2000" dirty="0" err="1">
                <a:cs typeface="+mn-ea"/>
                <a:sym typeface="+mn-lt"/>
              </a:rPr>
              <a:t>OfficePLUS</a:t>
            </a:r>
            <a:endParaRPr lang="zh-CN" altLang="en-US" sz="2000" dirty="0">
              <a:cs typeface="+mn-ea"/>
              <a:sym typeface="+mn-lt"/>
            </a:endParaRPr>
          </a:p>
        </p:txBody>
      </p:sp>
      <p:sp>
        <p:nvSpPr>
          <p:cNvPr id="13" name="OfficePLUS.cn-8"/>
          <p:cNvSpPr txBox="1"/>
          <p:nvPr/>
        </p:nvSpPr>
        <p:spPr>
          <a:xfrm>
            <a:off x="2854778" y="4656546"/>
            <a:ext cx="2527300" cy="400110"/>
          </a:xfrm>
          <a:prstGeom prst="rect">
            <a:avLst/>
          </a:prstGeom>
          <a:noFill/>
        </p:spPr>
        <p:txBody>
          <a:bodyPr wrap="square" rtlCol="0">
            <a:spAutoFit/>
          </a:bodyPr>
          <a:lstStyle/>
          <a:p>
            <a:pPr algn="ctr"/>
            <a:r>
              <a:rPr lang="en-US" altLang="zh-CN" sz="2000" dirty="0">
                <a:cs typeface="+mn-ea"/>
                <a:sym typeface="+mn-lt"/>
              </a:rPr>
              <a:t>2020/08</a:t>
            </a:r>
            <a:endParaRPr lang="zh-CN" altLang="en-US" sz="2000" dirty="0">
              <a:cs typeface="+mn-ea"/>
              <a:sym typeface="+mn-lt"/>
            </a:endParaRPr>
          </a:p>
        </p:txBody>
      </p:sp>
      <p:sp>
        <p:nvSpPr>
          <p:cNvPr id="10" name="OfficePLUS.cn-9"/>
          <p:cNvSpPr/>
          <p:nvPr/>
        </p:nvSpPr>
        <p:spPr>
          <a:xfrm>
            <a:off x="11417300" y="6121400"/>
            <a:ext cx="381000" cy="381000"/>
          </a:xfrm>
          <a:custGeom>
            <a:avLst/>
            <a:gdLst>
              <a:gd name="T0" fmla="*/ 10427 w 12800"/>
              <a:gd name="T1" fmla="*/ 1426 h 12800"/>
              <a:gd name="T2" fmla="*/ 2373 w 12800"/>
              <a:gd name="T3" fmla="*/ 1426 h 12800"/>
              <a:gd name="T4" fmla="*/ 0 w 12800"/>
              <a:gd name="T5" fmla="*/ 6400 h 12800"/>
              <a:gd name="T6" fmla="*/ 2373 w 12800"/>
              <a:gd name="T7" fmla="*/ 11374 h 12800"/>
              <a:gd name="T8" fmla="*/ 10427 w 12800"/>
              <a:gd name="T9" fmla="*/ 11374 h 12800"/>
              <a:gd name="T10" fmla="*/ 12800 w 12800"/>
              <a:gd name="T11" fmla="*/ 6400 h 12800"/>
              <a:gd name="T12" fmla="*/ 4174 w 12800"/>
              <a:gd name="T13" fmla="*/ 1206 h 12800"/>
              <a:gd name="T14" fmla="*/ 2942 w 12800"/>
              <a:gd name="T15" fmla="*/ 1931 h 12800"/>
              <a:gd name="T16" fmla="*/ 2373 w 12800"/>
              <a:gd name="T17" fmla="*/ 2437 h 12800"/>
              <a:gd name="T18" fmla="*/ 2596 w 12800"/>
              <a:gd name="T19" fmla="*/ 6028 h 12800"/>
              <a:gd name="T20" fmla="*/ 1194 w 12800"/>
              <a:gd name="T21" fmla="*/ 4201 h 12800"/>
              <a:gd name="T22" fmla="*/ 2373 w 12800"/>
              <a:gd name="T23" fmla="*/ 10363 h 12800"/>
              <a:gd name="T24" fmla="*/ 762 w 12800"/>
              <a:gd name="T25" fmla="*/ 6772 h 12800"/>
              <a:gd name="T26" fmla="*/ 3174 w 12800"/>
              <a:gd name="T27" fmla="*/ 9809 h 12800"/>
              <a:gd name="T28" fmla="*/ 2942 w 12800"/>
              <a:gd name="T29" fmla="*/ 10869 h 12800"/>
              <a:gd name="T30" fmla="*/ 4174 w 12800"/>
              <a:gd name="T31" fmla="*/ 11594 h 12800"/>
              <a:gd name="T32" fmla="*/ 6028 w 12800"/>
              <a:gd name="T33" fmla="*/ 12005 h 12800"/>
              <a:gd name="T34" fmla="*/ 4350 w 12800"/>
              <a:gd name="T35" fmla="*/ 10542 h 12800"/>
              <a:gd name="T36" fmla="*/ 4201 w 12800"/>
              <a:gd name="T37" fmla="*/ 10131 h 12800"/>
              <a:gd name="T38" fmla="*/ 6028 w 12800"/>
              <a:gd name="T39" fmla="*/ 12005 h 12800"/>
              <a:gd name="T40" fmla="*/ 3847 w 12800"/>
              <a:gd name="T41" fmla="*/ 9467 h 12800"/>
              <a:gd name="T42" fmla="*/ 3346 w 12800"/>
              <a:gd name="T43" fmla="*/ 6772 h 12800"/>
              <a:gd name="T44" fmla="*/ 6028 w 12800"/>
              <a:gd name="T45" fmla="*/ 8948 h 12800"/>
              <a:gd name="T46" fmla="*/ 3346 w 12800"/>
              <a:gd name="T47" fmla="*/ 6028 h 12800"/>
              <a:gd name="T48" fmla="*/ 3847 w 12800"/>
              <a:gd name="T49" fmla="*/ 3333 h 12800"/>
              <a:gd name="T50" fmla="*/ 6028 w 12800"/>
              <a:gd name="T51" fmla="*/ 6028 h 12800"/>
              <a:gd name="T52" fmla="*/ 4201 w 12800"/>
              <a:gd name="T53" fmla="*/ 2669 h 12800"/>
              <a:gd name="T54" fmla="*/ 4350 w 12800"/>
              <a:gd name="T55" fmla="*/ 2258 h 12800"/>
              <a:gd name="T56" fmla="*/ 6028 w 12800"/>
              <a:gd name="T57" fmla="*/ 795 h 12800"/>
              <a:gd name="T58" fmla="*/ 11606 w 12800"/>
              <a:gd name="T59" fmla="*/ 4201 h 12800"/>
              <a:gd name="T60" fmla="*/ 10204 w 12800"/>
              <a:gd name="T61" fmla="*/ 6028 h 12800"/>
              <a:gd name="T62" fmla="*/ 10427 w 12800"/>
              <a:gd name="T63" fmla="*/ 2437 h 12800"/>
              <a:gd name="T64" fmla="*/ 9858 w 12800"/>
              <a:gd name="T65" fmla="*/ 1931 h 12800"/>
              <a:gd name="T66" fmla="*/ 8626 w 12800"/>
              <a:gd name="T67" fmla="*/ 1206 h 12800"/>
              <a:gd name="T68" fmla="*/ 6772 w 12800"/>
              <a:gd name="T69" fmla="*/ 795 h 12800"/>
              <a:gd name="T70" fmla="*/ 8450 w 12800"/>
              <a:gd name="T71" fmla="*/ 2258 h 12800"/>
              <a:gd name="T72" fmla="*/ 8599 w 12800"/>
              <a:gd name="T73" fmla="*/ 2669 h 12800"/>
              <a:gd name="T74" fmla="*/ 6772 w 12800"/>
              <a:gd name="T75" fmla="*/ 795 h 12800"/>
              <a:gd name="T76" fmla="*/ 8953 w 12800"/>
              <a:gd name="T77" fmla="*/ 3333 h 12800"/>
              <a:gd name="T78" fmla="*/ 9454 w 12800"/>
              <a:gd name="T79" fmla="*/ 6028 h 12800"/>
              <a:gd name="T80" fmla="*/ 6772 w 12800"/>
              <a:gd name="T81" fmla="*/ 3852 h 12800"/>
              <a:gd name="T82" fmla="*/ 9454 w 12800"/>
              <a:gd name="T83" fmla="*/ 6772 h 12800"/>
              <a:gd name="T84" fmla="*/ 8953 w 12800"/>
              <a:gd name="T85" fmla="*/ 9467 h 12800"/>
              <a:gd name="T86" fmla="*/ 6772 w 12800"/>
              <a:gd name="T87" fmla="*/ 6772 h 12800"/>
              <a:gd name="T88" fmla="*/ 6772 w 12800"/>
              <a:gd name="T89" fmla="*/ 12005 h 12800"/>
              <a:gd name="T90" fmla="*/ 8599 w 12800"/>
              <a:gd name="T91" fmla="*/ 10131 h 12800"/>
              <a:gd name="T92" fmla="*/ 8450 w 12800"/>
              <a:gd name="T93" fmla="*/ 10542 h 12800"/>
              <a:gd name="T94" fmla="*/ 8626 w 12800"/>
              <a:gd name="T95" fmla="*/ 11594 h 12800"/>
              <a:gd name="T96" fmla="*/ 9858 w 12800"/>
              <a:gd name="T97" fmla="*/ 10869 h 12800"/>
              <a:gd name="T98" fmla="*/ 11606 w 12800"/>
              <a:gd name="T99" fmla="*/ 8599 h 12800"/>
              <a:gd name="T100" fmla="*/ 9626 w 12800"/>
              <a:gd name="T101" fmla="*/ 9809 h 12800"/>
              <a:gd name="T102" fmla="*/ 12038 w 12800"/>
              <a:gd name="T103" fmla="*/ 6772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800" h="12800">
                <a:moveTo>
                  <a:pt x="10981" y="1931"/>
                </a:moveTo>
                <a:cubicBezTo>
                  <a:pt x="10807" y="1752"/>
                  <a:pt x="10621" y="1583"/>
                  <a:pt x="10427" y="1426"/>
                </a:cubicBezTo>
                <a:cubicBezTo>
                  <a:pt x="9327" y="534"/>
                  <a:pt x="7926" y="0"/>
                  <a:pt x="6400" y="0"/>
                </a:cubicBezTo>
                <a:cubicBezTo>
                  <a:pt x="4874" y="0"/>
                  <a:pt x="3473" y="534"/>
                  <a:pt x="2373" y="1426"/>
                </a:cubicBezTo>
                <a:cubicBezTo>
                  <a:pt x="2179" y="1583"/>
                  <a:pt x="1993" y="1752"/>
                  <a:pt x="1819" y="1931"/>
                </a:cubicBezTo>
                <a:cubicBezTo>
                  <a:pt x="693" y="3085"/>
                  <a:pt x="0" y="4661"/>
                  <a:pt x="0" y="6400"/>
                </a:cubicBezTo>
                <a:cubicBezTo>
                  <a:pt x="0" y="8139"/>
                  <a:pt x="693" y="9715"/>
                  <a:pt x="1819" y="10869"/>
                </a:cubicBezTo>
                <a:cubicBezTo>
                  <a:pt x="1993" y="11048"/>
                  <a:pt x="2179" y="11217"/>
                  <a:pt x="2373" y="11374"/>
                </a:cubicBezTo>
                <a:cubicBezTo>
                  <a:pt x="3473" y="12266"/>
                  <a:pt x="4874" y="12800"/>
                  <a:pt x="6400" y="12800"/>
                </a:cubicBezTo>
                <a:cubicBezTo>
                  <a:pt x="7926" y="12800"/>
                  <a:pt x="9327" y="12266"/>
                  <a:pt x="10427" y="11374"/>
                </a:cubicBezTo>
                <a:cubicBezTo>
                  <a:pt x="10621" y="11217"/>
                  <a:pt x="10807" y="11048"/>
                  <a:pt x="10981" y="10869"/>
                </a:cubicBezTo>
                <a:cubicBezTo>
                  <a:pt x="12107" y="9715"/>
                  <a:pt x="12800" y="8139"/>
                  <a:pt x="12800" y="6400"/>
                </a:cubicBezTo>
                <a:cubicBezTo>
                  <a:pt x="12800" y="4661"/>
                  <a:pt x="12107" y="3085"/>
                  <a:pt x="10981" y="1931"/>
                </a:cubicBezTo>
                <a:close/>
                <a:moveTo>
                  <a:pt x="4174" y="1206"/>
                </a:moveTo>
                <a:cubicBezTo>
                  <a:pt x="3914" y="1520"/>
                  <a:pt x="3680" y="1887"/>
                  <a:pt x="3475" y="2298"/>
                </a:cubicBezTo>
                <a:cubicBezTo>
                  <a:pt x="3290" y="2186"/>
                  <a:pt x="3112" y="2064"/>
                  <a:pt x="2942" y="1931"/>
                </a:cubicBezTo>
                <a:cubicBezTo>
                  <a:pt x="3319" y="1638"/>
                  <a:pt x="3732" y="1395"/>
                  <a:pt x="4174" y="1206"/>
                </a:cubicBezTo>
                <a:close/>
                <a:moveTo>
                  <a:pt x="2373" y="2437"/>
                </a:moveTo>
                <a:cubicBezTo>
                  <a:pt x="2626" y="2642"/>
                  <a:pt x="2894" y="2827"/>
                  <a:pt x="3174" y="2991"/>
                </a:cubicBezTo>
                <a:cubicBezTo>
                  <a:pt x="2841" y="3880"/>
                  <a:pt x="2634" y="4916"/>
                  <a:pt x="2596" y="6028"/>
                </a:cubicBezTo>
                <a:lnTo>
                  <a:pt x="762" y="6028"/>
                </a:lnTo>
                <a:cubicBezTo>
                  <a:pt x="803" y="5396"/>
                  <a:pt x="947" y="4783"/>
                  <a:pt x="1194" y="4201"/>
                </a:cubicBezTo>
                <a:cubicBezTo>
                  <a:pt x="1472" y="3542"/>
                  <a:pt x="1869" y="2949"/>
                  <a:pt x="2373" y="2437"/>
                </a:cubicBezTo>
                <a:close/>
                <a:moveTo>
                  <a:pt x="2373" y="10363"/>
                </a:moveTo>
                <a:cubicBezTo>
                  <a:pt x="1869" y="9851"/>
                  <a:pt x="1472" y="9258"/>
                  <a:pt x="1194" y="8599"/>
                </a:cubicBezTo>
                <a:cubicBezTo>
                  <a:pt x="947" y="8017"/>
                  <a:pt x="803" y="7404"/>
                  <a:pt x="762" y="6772"/>
                </a:cubicBezTo>
                <a:lnTo>
                  <a:pt x="2596" y="6772"/>
                </a:lnTo>
                <a:cubicBezTo>
                  <a:pt x="2634" y="7884"/>
                  <a:pt x="2841" y="8920"/>
                  <a:pt x="3174" y="9809"/>
                </a:cubicBezTo>
                <a:cubicBezTo>
                  <a:pt x="2894" y="9973"/>
                  <a:pt x="2626" y="10158"/>
                  <a:pt x="2373" y="10363"/>
                </a:cubicBezTo>
                <a:close/>
                <a:moveTo>
                  <a:pt x="2942" y="10869"/>
                </a:moveTo>
                <a:cubicBezTo>
                  <a:pt x="3112" y="10736"/>
                  <a:pt x="3290" y="10614"/>
                  <a:pt x="3475" y="10502"/>
                </a:cubicBezTo>
                <a:cubicBezTo>
                  <a:pt x="3680" y="10913"/>
                  <a:pt x="3914" y="11280"/>
                  <a:pt x="4174" y="11594"/>
                </a:cubicBezTo>
                <a:cubicBezTo>
                  <a:pt x="3732" y="11405"/>
                  <a:pt x="3319" y="11162"/>
                  <a:pt x="2942" y="10869"/>
                </a:cubicBezTo>
                <a:close/>
                <a:moveTo>
                  <a:pt x="6028" y="12005"/>
                </a:moveTo>
                <a:cubicBezTo>
                  <a:pt x="5799" y="11949"/>
                  <a:pt x="5572" y="11843"/>
                  <a:pt x="5351" y="11686"/>
                </a:cubicBezTo>
                <a:cubicBezTo>
                  <a:pt x="4988" y="11428"/>
                  <a:pt x="4642" y="11032"/>
                  <a:pt x="4350" y="10542"/>
                </a:cubicBezTo>
                <a:cubicBezTo>
                  <a:pt x="4277" y="10419"/>
                  <a:pt x="4207" y="10290"/>
                  <a:pt x="4141" y="10157"/>
                </a:cubicBezTo>
                <a:cubicBezTo>
                  <a:pt x="4161" y="10148"/>
                  <a:pt x="4181" y="10140"/>
                  <a:pt x="4201" y="10131"/>
                </a:cubicBezTo>
                <a:cubicBezTo>
                  <a:pt x="4783" y="9885"/>
                  <a:pt x="5396" y="9740"/>
                  <a:pt x="6028" y="9700"/>
                </a:cubicBezTo>
                <a:lnTo>
                  <a:pt x="6028" y="12005"/>
                </a:lnTo>
                <a:close/>
                <a:moveTo>
                  <a:pt x="6028" y="8948"/>
                </a:moveTo>
                <a:cubicBezTo>
                  <a:pt x="5257" y="8993"/>
                  <a:pt x="4522" y="9173"/>
                  <a:pt x="3847" y="9467"/>
                </a:cubicBezTo>
                <a:cubicBezTo>
                  <a:pt x="3760" y="9225"/>
                  <a:pt x="3683" y="8972"/>
                  <a:pt x="3616" y="8708"/>
                </a:cubicBezTo>
                <a:cubicBezTo>
                  <a:pt x="3461" y="8092"/>
                  <a:pt x="3371" y="7442"/>
                  <a:pt x="3346" y="6772"/>
                </a:cubicBezTo>
                <a:lnTo>
                  <a:pt x="6028" y="6772"/>
                </a:lnTo>
                <a:lnTo>
                  <a:pt x="6028" y="8948"/>
                </a:lnTo>
                <a:close/>
                <a:moveTo>
                  <a:pt x="6028" y="6028"/>
                </a:moveTo>
                <a:lnTo>
                  <a:pt x="3346" y="6028"/>
                </a:lnTo>
                <a:cubicBezTo>
                  <a:pt x="3371" y="5358"/>
                  <a:pt x="3461" y="4708"/>
                  <a:pt x="3616" y="4092"/>
                </a:cubicBezTo>
                <a:cubicBezTo>
                  <a:pt x="3683" y="3828"/>
                  <a:pt x="3760" y="3575"/>
                  <a:pt x="3847" y="3333"/>
                </a:cubicBezTo>
                <a:cubicBezTo>
                  <a:pt x="4522" y="3627"/>
                  <a:pt x="5257" y="3807"/>
                  <a:pt x="6028" y="3852"/>
                </a:cubicBezTo>
                <a:lnTo>
                  <a:pt x="6028" y="6028"/>
                </a:lnTo>
                <a:close/>
                <a:moveTo>
                  <a:pt x="6028" y="3100"/>
                </a:moveTo>
                <a:cubicBezTo>
                  <a:pt x="5396" y="3060"/>
                  <a:pt x="4783" y="2915"/>
                  <a:pt x="4201" y="2669"/>
                </a:cubicBezTo>
                <a:cubicBezTo>
                  <a:pt x="4181" y="2660"/>
                  <a:pt x="4161" y="2652"/>
                  <a:pt x="4141" y="2643"/>
                </a:cubicBezTo>
                <a:cubicBezTo>
                  <a:pt x="4207" y="2510"/>
                  <a:pt x="4277" y="2381"/>
                  <a:pt x="4350" y="2258"/>
                </a:cubicBezTo>
                <a:cubicBezTo>
                  <a:pt x="4642" y="1768"/>
                  <a:pt x="4988" y="1372"/>
                  <a:pt x="5351" y="1114"/>
                </a:cubicBezTo>
                <a:cubicBezTo>
                  <a:pt x="5572" y="957"/>
                  <a:pt x="5799" y="851"/>
                  <a:pt x="6028" y="795"/>
                </a:cubicBezTo>
                <a:lnTo>
                  <a:pt x="6028" y="3100"/>
                </a:lnTo>
                <a:close/>
                <a:moveTo>
                  <a:pt x="11606" y="4201"/>
                </a:moveTo>
                <a:cubicBezTo>
                  <a:pt x="11853" y="4783"/>
                  <a:pt x="11997" y="5396"/>
                  <a:pt x="12038" y="6028"/>
                </a:cubicBezTo>
                <a:lnTo>
                  <a:pt x="10204" y="6028"/>
                </a:lnTo>
                <a:cubicBezTo>
                  <a:pt x="10166" y="4916"/>
                  <a:pt x="9959" y="3880"/>
                  <a:pt x="9626" y="2991"/>
                </a:cubicBezTo>
                <a:cubicBezTo>
                  <a:pt x="9906" y="2827"/>
                  <a:pt x="10174" y="2642"/>
                  <a:pt x="10427" y="2437"/>
                </a:cubicBezTo>
                <a:cubicBezTo>
                  <a:pt x="10931" y="2949"/>
                  <a:pt x="11328" y="3542"/>
                  <a:pt x="11606" y="4201"/>
                </a:cubicBezTo>
                <a:close/>
                <a:moveTo>
                  <a:pt x="9858" y="1931"/>
                </a:moveTo>
                <a:cubicBezTo>
                  <a:pt x="9688" y="2064"/>
                  <a:pt x="9510" y="2186"/>
                  <a:pt x="9325" y="2298"/>
                </a:cubicBezTo>
                <a:cubicBezTo>
                  <a:pt x="9120" y="1887"/>
                  <a:pt x="8886" y="1520"/>
                  <a:pt x="8626" y="1206"/>
                </a:cubicBezTo>
                <a:cubicBezTo>
                  <a:pt x="9068" y="1395"/>
                  <a:pt x="9481" y="1638"/>
                  <a:pt x="9858" y="1931"/>
                </a:cubicBezTo>
                <a:close/>
                <a:moveTo>
                  <a:pt x="6772" y="795"/>
                </a:moveTo>
                <a:cubicBezTo>
                  <a:pt x="7001" y="851"/>
                  <a:pt x="7228" y="957"/>
                  <a:pt x="7449" y="1114"/>
                </a:cubicBezTo>
                <a:cubicBezTo>
                  <a:pt x="7812" y="1372"/>
                  <a:pt x="8158" y="1768"/>
                  <a:pt x="8450" y="2258"/>
                </a:cubicBezTo>
                <a:cubicBezTo>
                  <a:pt x="8523" y="2381"/>
                  <a:pt x="8593" y="2510"/>
                  <a:pt x="8659" y="2643"/>
                </a:cubicBezTo>
                <a:cubicBezTo>
                  <a:pt x="8639" y="2652"/>
                  <a:pt x="8619" y="2660"/>
                  <a:pt x="8599" y="2669"/>
                </a:cubicBezTo>
                <a:cubicBezTo>
                  <a:pt x="8017" y="2915"/>
                  <a:pt x="7404" y="3060"/>
                  <a:pt x="6772" y="3100"/>
                </a:cubicBezTo>
                <a:lnTo>
                  <a:pt x="6772" y="795"/>
                </a:lnTo>
                <a:close/>
                <a:moveTo>
                  <a:pt x="6772" y="3852"/>
                </a:moveTo>
                <a:cubicBezTo>
                  <a:pt x="7543" y="3807"/>
                  <a:pt x="8278" y="3627"/>
                  <a:pt x="8953" y="3333"/>
                </a:cubicBezTo>
                <a:cubicBezTo>
                  <a:pt x="9040" y="3575"/>
                  <a:pt x="9117" y="3828"/>
                  <a:pt x="9184" y="4092"/>
                </a:cubicBezTo>
                <a:cubicBezTo>
                  <a:pt x="9339" y="4708"/>
                  <a:pt x="9429" y="5358"/>
                  <a:pt x="9454" y="6028"/>
                </a:cubicBezTo>
                <a:lnTo>
                  <a:pt x="6772" y="6028"/>
                </a:lnTo>
                <a:lnTo>
                  <a:pt x="6772" y="3852"/>
                </a:lnTo>
                <a:close/>
                <a:moveTo>
                  <a:pt x="6772" y="6772"/>
                </a:moveTo>
                <a:lnTo>
                  <a:pt x="9454" y="6772"/>
                </a:lnTo>
                <a:cubicBezTo>
                  <a:pt x="9429" y="7442"/>
                  <a:pt x="9339" y="8092"/>
                  <a:pt x="9184" y="8708"/>
                </a:cubicBezTo>
                <a:cubicBezTo>
                  <a:pt x="9117" y="8972"/>
                  <a:pt x="9040" y="9225"/>
                  <a:pt x="8953" y="9467"/>
                </a:cubicBezTo>
                <a:cubicBezTo>
                  <a:pt x="8278" y="9173"/>
                  <a:pt x="7543" y="8993"/>
                  <a:pt x="6772" y="8948"/>
                </a:cubicBezTo>
                <a:lnTo>
                  <a:pt x="6772" y="6772"/>
                </a:lnTo>
                <a:close/>
                <a:moveTo>
                  <a:pt x="7449" y="11686"/>
                </a:moveTo>
                <a:cubicBezTo>
                  <a:pt x="7228" y="11843"/>
                  <a:pt x="7001" y="11949"/>
                  <a:pt x="6772" y="12005"/>
                </a:cubicBezTo>
                <a:lnTo>
                  <a:pt x="6772" y="9700"/>
                </a:lnTo>
                <a:cubicBezTo>
                  <a:pt x="7404" y="9740"/>
                  <a:pt x="8017" y="9885"/>
                  <a:pt x="8599" y="10131"/>
                </a:cubicBezTo>
                <a:cubicBezTo>
                  <a:pt x="8619" y="10140"/>
                  <a:pt x="8639" y="10148"/>
                  <a:pt x="8659" y="10157"/>
                </a:cubicBezTo>
                <a:cubicBezTo>
                  <a:pt x="8593" y="10290"/>
                  <a:pt x="8523" y="10419"/>
                  <a:pt x="8450" y="10542"/>
                </a:cubicBezTo>
                <a:cubicBezTo>
                  <a:pt x="8158" y="11032"/>
                  <a:pt x="7812" y="11428"/>
                  <a:pt x="7449" y="11686"/>
                </a:cubicBezTo>
                <a:close/>
                <a:moveTo>
                  <a:pt x="8626" y="11594"/>
                </a:moveTo>
                <a:cubicBezTo>
                  <a:pt x="8886" y="11280"/>
                  <a:pt x="9120" y="10913"/>
                  <a:pt x="9325" y="10502"/>
                </a:cubicBezTo>
                <a:cubicBezTo>
                  <a:pt x="9510" y="10614"/>
                  <a:pt x="9688" y="10736"/>
                  <a:pt x="9858" y="10869"/>
                </a:cubicBezTo>
                <a:cubicBezTo>
                  <a:pt x="9481" y="11162"/>
                  <a:pt x="9068" y="11405"/>
                  <a:pt x="8626" y="11594"/>
                </a:cubicBezTo>
                <a:close/>
                <a:moveTo>
                  <a:pt x="11606" y="8599"/>
                </a:moveTo>
                <a:cubicBezTo>
                  <a:pt x="11328" y="9258"/>
                  <a:pt x="10931" y="9851"/>
                  <a:pt x="10427" y="10363"/>
                </a:cubicBezTo>
                <a:cubicBezTo>
                  <a:pt x="10174" y="10158"/>
                  <a:pt x="9906" y="9973"/>
                  <a:pt x="9626" y="9809"/>
                </a:cubicBezTo>
                <a:cubicBezTo>
                  <a:pt x="9959" y="8920"/>
                  <a:pt x="10166" y="7884"/>
                  <a:pt x="10204" y="6772"/>
                </a:cubicBezTo>
                <a:lnTo>
                  <a:pt x="12038" y="6772"/>
                </a:lnTo>
                <a:cubicBezTo>
                  <a:pt x="11997" y="7404"/>
                  <a:pt x="11853" y="8017"/>
                  <a:pt x="11606" y="8599"/>
                </a:cubicBezTo>
                <a:close/>
              </a:path>
            </a:pathLst>
          </a:custGeom>
          <a:solidFill>
            <a:srgbClr val="556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76875" y="5761990"/>
            <a:ext cx="365760" cy="368300"/>
          </a:xfrm>
          <a:prstGeom prst="rect">
            <a:avLst/>
          </a:prstGeom>
          <a:noFill/>
        </p:spPr>
        <p:txBody>
          <a:bodyPr wrap="none" rtlCol="0">
            <a:spAutoFit/>
          </a:bodyPr>
          <a:p>
            <a:r>
              <a:rPr lang="en-US" altLang="zh-CN"/>
              <a:t>11</a:t>
            </a:r>
            <a:endParaRPr lang="en-US" altLang="zh-C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OfficePLUS.cn-1"/>
          <p:cNvGrpSpPr/>
          <p:nvPr/>
        </p:nvGrpSpPr>
        <p:grpSpPr>
          <a:xfrm>
            <a:off x="247650" y="228600"/>
            <a:ext cx="11696700" cy="6400800"/>
            <a:chOff x="247650" y="228600"/>
            <a:chExt cx="11696700" cy="6400800"/>
          </a:xfrm>
        </p:grpSpPr>
        <p:sp>
          <p:nvSpPr>
            <p:cNvPr id="3" name="OfficePLUS.cn-1-1"/>
            <p:cNvSpPr/>
            <p:nvPr/>
          </p:nvSpPr>
          <p:spPr>
            <a:xfrm>
              <a:off x="247650" y="228600"/>
              <a:ext cx="11696700" cy="6400800"/>
            </a:xfrm>
            <a:prstGeom prst="roundRect">
              <a:avLst>
                <a:gd name="adj" fmla="val 3040"/>
              </a:avLst>
            </a:prstGeom>
            <a:solidFill>
              <a:schemeClr val="bg1">
                <a:lumMod val="95000"/>
              </a:schemeClr>
            </a:solidFill>
            <a:ln>
              <a:noFill/>
            </a:ln>
            <a:effectLst>
              <a:outerShdw blurRad="127000" dist="63500" dir="13500003" rotWithShape="0">
                <a:srgbClr val="FFFFFF">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ym typeface="+mn-lt"/>
              </a:endParaRPr>
            </a:p>
          </p:txBody>
        </p:sp>
        <p:sp>
          <p:nvSpPr>
            <p:cNvPr id="4" name="OfficePLUS.cn-1-2"/>
            <p:cNvSpPr/>
            <p:nvPr/>
          </p:nvSpPr>
          <p:spPr>
            <a:xfrm>
              <a:off x="247650" y="228600"/>
              <a:ext cx="11696700" cy="6400800"/>
            </a:xfrm>
            <a:prstGeom prst="roundRect">
              <a:avLst>
                <a:gd name="adj" fmla="val 3040"/>
              </a:avLst>
            </a:prstGeom>
            <a:solidFill>
              <a:schemeClr val="bg1">
                <a:lumMod val="95000"/>
              </a:schemeClr>
            </a:solidFill>
            <a:ln>
              <a:noFill/>
            </a:ln>
            <a:effectLst>
              <a:outerShdw blurRad="127000" dist="63500" dir="2700001" rotWithShape="0">
                <a:srgbClr val="D4D4D4"/>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ym typeface="+mn-lt"/>
              </a:endParaRPr>
            </a:p>
          </p:txBody>
        </p:sp>
      </p:grpSp>
      <p:pic>
        <p:nvPicPr>
          <p:cNvPr id="6" name="OfficePLUS.cn-2"/>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5276850" y="504824"/>
            <a:ext cx="6167438" cy="6167438"/>
          </a:xfrm>
          <a:prstGeom prst="rect">
            <a:avLst/>
          </a:prstGeom>
        </p:spPr>
      </p:pic>
      <p:sp>
        <p:nvSpPr>
          <p:cNvPr id="8" name="OfficePLUS.cn-3"/>
          <p:cNvSpPr/>
          <p:nvPr/>
        </p:nvSpPr>
        <p:spPr>
          <a:xfrm>
            <a:off x="622300" y="596900"/>
            <a:ext cx="838200" cy="101600"/>
          </a:xfrm>
          <a:prstGeom prst="roundRect">
            <a:avLst/>
          </a:prstGeom>
          <a:solidFill>
            <a:srgbClr val="556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ym typeface="+mn-lt"/>
            </a:endParaRPr>
          </a:p>
        </p:txBody>
      </p:sp>
      <p:sp>
        <p:nvSpPr>
          <p:cNvPr id="10" name="OfficePLUS.cn-4"/>
          <p:cNvSpPr/>
          <p:nvPr/>
        </p:nvSpPr>
        <p:spPr>
          <a:xfrm>
            <a:off x="622300" y="787400"/>
            <a:ext cx="469900" cy="88900"/>
          </a:xfrm>
          <a:prstGeom prst="roundRect">
            <a:avLst/>
          </a:prstGeom>
          <a:solidFill>
            <a:srgbClr val="556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ym typeface="+mn-lt"/>
            </a:endParaRPr>
          </a:p>
        </p:txBody>
      </p:sp>
      <p:grpSp>
        <p:nvGrpSpPr>
          <p:cNvPr id="39" name="OfficePLUS.cn-5"/>
          <p:cNvGrpSpPr/>
          <p:nvPr/>
        </p:nvGrpSpPr>
        <p:grpSpPr>
          <a:xfrm>
            <a:off x="1252056" y="2695384"/>
            <a:ext cx="4560008" cy="677108"/>
            <a:chOff x="820256" y="2123884"/>
            <a:chExt cx="4560008" cy="677108"/>
          </a:xfrm>
        </p:grpSpPr>
        <p:sp>
          <p:nvSpPr>
            <p:cNvPr id="13" name="OfficePLUS.cn-5-1"/>
            <p:cNvSpPr txBox="1"/>
            <p:nvPr/>
          </p:nvSpPr>
          <p:spPr>
            <a:xfrm flipH="1">
              <a:off x="1553936" y="2123884"/>
              <a:ext cx="3826328" cy="677108"/>
            </a:xfrm>
            <a:prstGeom prst="rect">
              <a:avLst/>
            </a:prstGeom>
            <a:noFill/>
          </p:spPr>
          <p:txBody>
            <a:bodyPr wrap="square" rtlCol="0">
              <a:spAutoFit/>
            </a:bodyPr>
            <a:lstStyle/>
            <a:p>
              <a:r>
                <a:rPr lang="zh-CN" altLang="en-US" sz="2400" dirty="0">
                  <a:ea typeface="阿里巴巴普惠体 L" panose="00020600040101010101" pitchFamily="18" charset="-122"/>
                  <a:cs typeface="阿里巴巴普惠体 L" panose="00020600040101010101" pitchFamily="18" charset="-122"/>
                  <a:sym typeface="+mn-lt"/>
                </a:rPr>
                <a:t>在此输入标题</a:t>
              </a:r>
              <a:endParaRPr lang="en-US" altLang="zh-CN" sz="2400" dirty="0">
                <a:ea typeface="阿里巴巴普惠体 L" panose="00020600040101010101" pitchFamily="18" charset="-122"/>
                <a:cs typeface="阿里巴巴普惠体 L" panose="00020600040101010101" pitchFamily="18" charset="-122"/>
                <a:sym typeface="+mn-lt"/>
              </a:endParaRPr>
            </a:p>
            <a:p>
              <a:r>
                <a:rPr lang="en-US" altLang="zh-CN" sz="1400" dirty="0">
                  <a:ea typeface="阿里巴巴普惠体 L" panose="00020600040101010101" pitchFamily="18" charset="-122"/>
                  <a:cs typeface="阿里巴巴普惠体 L" panose="00020600040101010101" pitchFamily="18" charset="-122"/>
                  <a:sym typeface="+mn-lt"/>
                </a:rPr>
                <a:t>Enter title here</a:t>
              </a:r>
              <a:endParaRPr lang="en-US" altLang="zh-CN" sz="1400" dirty="0">
                <a:ea typeface="阿里巴巴普惠体 L" panose="00020600040101010101" pitchFamily="18" charset="-122"/>
                <a:cs typeface="阿里巴巴普惠体 L" panose="00020600040101010101" pitchFamily="18" charset="-122"/>
                <a:sym typeface="+mn-lt"/>
              </a:endParaRPr>
            </a:p>
          </p:txBody>
        </p:sp>
        <p:grpSp>
          <p:nvGrpSpPr>
            <p:cNvPr id="26" name="组合 25"/>
            <p:cNvGrpSpPr/>
            <p:nvPr/>
          </p:nvGrpSpPr>
          <p:grpSpPr>
            <a:xfrm>
              <a:off x="853271" y="2172153"/>
              <a:ext cx="577388" cy="577388"/>
              <a:chOff x="853271" y="2010228"/>
              <a:chExt cx="577388" cy="577388"/>
            </a:xfrm>
          </p:grpSpPr>
          <p:sp>
            <p:nvSpPr>
              <p:cNvPr id="17" name="OfficePLUS.cn-5-2"/>
              <p:cNvSpPr/>
              <p:nvPr/>
            </p:nvSpPr>
            <p:spPr>
              <a:xfrm>
                <a:off x="853271" y="2010228"/>
                <a:ext cx="577388" cy="577388"/>
              </a:xfrm>
              <a:prstGeom prst="roundRect">
                <a:avLst>
                  <a:gd name="adj" fmla="val 24915"/>
                </a:avLst>
              </a:prstGeom>
              <a:solidFill>
                <a:srgbClr val="556CFB"/>
              </a:solidFill>
              <a:ln>
                <a:noFill/>
              </a:ln>
              <a:effectLst>
                <a:outerShdw blurRad="127000" dist="63500" dir="13500003" rotWithShape="0">
                  <a:srgbClr val="C9D1FE">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ym typeface="+mn-lt"/>
                </a:endParaRPr>
              </a:p>
            </p:txBody>
          </p:sp>
          <p:sp>
            <p:nvSpPr>
              <p:cNvPr id="25" name="OfficePLUS.cn-5-3"/>
              <p:cNvSpPr/>
              <p:nvPr/>
            </p:nvSpPr>
            <p:spPr>
              <a:xfrm>
                <a:off x="853271" y="2010228"/>
                <a:ext cx="577388" cy="577388"/>
              </a:xfrm>
              <a:prstGeom prst="roundRect">
                <a:avLst>
                  <a:gd name="adj" fmla="val 24915"/>
                </a:avLst>
              </a:prstGeom>
              <a:solidFill>
                <a:srgbClr val="556CFB"/>
              </a:solidFill>
              <a:ln>
                <a:noFill/>
              </a:ln>
              <a:effectLst>
                <a:outerShdw blurRad="127000" dist="63500" dir="2700001" rotWithShape="0">
                  <a:schemeClr val="tx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ym typeface="+mn-lt"/>
                </a:endParaRPr>
              </a:p>
            </p:txBody>
          </p:sp>
        </p:grpSp>
        <p:sp>
          <p:nvSpPr>
            <p:cNvPr id="18" name="OfficePLUS.cn-5-4"/>
            <p:cNvSpPr txBox="1"/>
            <p:nvPr/>
          </p:nvSpPr>
          <p:spPr>
            <a:xfrm>
              <a:off x="820256" y="2218287"/>
              <a:ext cx="662469" cy="523220"/>
            </a:xfrm>
            <a:prstGeom prst="rect">
              <a:avLst/>
            </a:prstGeom>
            <a:noFill/>
          </p:spPr>
          <p:txBody>
            <a:bodyPr wrap="square" rtlCol="0">
              <a:spAutoFit/>
            </a:bodyPr>
            <a:lstStyle/>
            <a:p>
              <a:pPr algn="ctr"/>
              <a:r>
                <a:rPr lang="en-US" altLang="zh-CN" sz="2800" b="1" dirty="0">
                  <a:solidFill>
                    <a:schemeClr val="bg1"/>
                  </a:solidFill>
                  <a:ea typeface="阿里巴巴普惠体 B" panose="00020600040101010101" pitchFamily="18" charset="-122"/>
                  <a:cs typeface="阿里巴巴普惠体 B" panose="00020600040101010101" pitchFamily="18" charset="-122"/>
                  <a:sym typeface="+mn-lt"/>
                </a:rPr>
                <a:t>01</a:t>
              </a:r>
              <a:endParaRPr lang="en-US" altLang="zh-CN" sz="2800" b="1" dirty="0">
                <a:solidFill>
                  <a:schemeClr val="bg1"/>
                </a:solidFill>
                <a:ea typeface="阿里巴巴普惠体 B" panose="00020600040101010101" pitchFamily="18" charset="-122"/>
                <a:cs typeface="阿里巴巴普惠体 B" panose="00020600040101010101" pitchFamily="18" charset="-122"/>
                <a:sym typeface="+mn-lt"/>
              </a:endParaRPr>
            </a:p>
          </p:txBody>
        </p:sp>
      </p:grpSp>
      <p:grpSp>
        <p:nvGrpSpPr>
          <p:cNvPr id="38" name="OfficePLUS.cn-6"/>
          <p:cNvGrpSpPr/>
          <p:nvPr/>
        </p:nvGrpSpPr>
        <p:grpSpPr>
          <a:xfrm>
            <a:off x="1252056" y="4003484"/>
            <a:ext cx="4560008" cy="677108"/>
            <a:chOff x="820256" y="3533584"/>
            <a:chExt cx="4560008" cy="677108"/>
          </a:xfrm>
        </p:grpSpPr>
        <p:sp>
          <p:nvSpPr>
            <p:cNvPr id="27" name="OfficePLUS.cn-6-1"/>
            <p:cNvSpPr txBox="1"/>
            <p:nvPr/>
          </p:nvSpPr>
          <p:spPr>
            <a:xfrm flipH="1">
              <a:off x="1553936" y="3533584"/>
              <a:ext cx="3826328" cy="677108"/>
            </a:xfrm>
            <a:prstGeom prst="rect">
              <a:avLst/>
            </a:prstGeom>
            <a:noFill/>
          </p:spPr>
          <p:txBody>
            <a:bodyPr wrap="square" rtlCol="0">
              <a:spAutoFit/>
            </a:bodyPr>
            <a:lstStyle/>
            <a:p>
              <a:r>
                <a:rPr lang="zh-CN" altLang="en-US" sz="2400" dirty="0">
                  <a:ea typeface="阿里巴巴普惠体 L" panose="00020600040101010101" pitchFamily="18" charset="-122"/>
                  <a:cs typeface="阿里巴巴普惠体 L" panose="00020600040101010101" pitchFamily="18" charset="-122"/>
                  <a:sym typeface="+mn-lt"/>
                </a:rPr>
                <a:t>在此输入标题</a:t>
              </a:r>
              <a:endParaRPr lang="en-US" altLang="zh-CN" sz="2400" dirty="0">
                <a:ea typeface="阿里巴巴普惠体 L" panose="00020600040101010101" pitchFamily="18" charset="-122"/>
                <a:cs typeface="阿里巴巴普惠体 L" panose="00020600040101010101" pitchFamily="18" charset="-122"/>
                <a:sym typeface="+mn-lt"/>
              </a:endParaRPr>
            </a:p>
            <a:p>
              <a:r>
                <a:rPr lang="en-US" altLang="zh-CN" sz="1400" dirty="0">
                  <a:ea typeface="阿里巴巴普惠体 L" panose="00020600040101010101" pitchFamily="18" charset="-122"/>
                  <a:cs typeface="阿里巴巴普惠体 L" panose="00020600040101010101" pitchFamily="18" charset="-122"/>
                  <a:sym typeface="+mn-lt"/>
                </a:rPr>
                <a:t>Enter title here</a:t>
              </a:r>
              <a:endParaRPr lang="en-US" altLang="zh-CN" sz="1400" dirty="0">
                <a:ea typeface="阿里巴巴普惠体 L" panose="00020600040101010101" pitchFamily="18" charset="-122"/>
                <a:cs typeface="阿里巴巴普惠体 L" panose="00020600040101010101" pitchFamily="18" charset="-122"/>
                <a:sym typeface="+mn-lt"/>
              </a:endParaRPr>
            </a:p>
          </p:txBody>
        </p:sp>
        <p:grpSp>
          <p:nvGrpSpPr>
            <p:cNvPr id="28" name="组合 27"/>
            <p:cNvGrpSpPr/>
            <p:nvPr/>
          </p:nvGrpSpPr>
          <p:grpSpPr>
            <a:xfrm>
              <a:off x="853271" y="3581853"/>
              <a:ext cx="577388" cy="577388"/>
              <a:chOff x="853271" y="2010228"/>
              <a:chExt cx="577388" cy="577388"/>
            </a:xfrm>
          </p:grpSpPr>
          <p:sp>
            <p:nvSpPr>
              <p:cNvPr id="29" name="OfficePLUS.cn-6-2"/>
              <p:cNvSpPr/>
              <p:nvPr/>
            </p:nvSpPr>
            <p:spPr>
              <a:xfrm>
                <a:off x="853271" y="2010228"/>
                <a:ext cx="577388" cy="577388"/>
              </a:xfrm>
              <a:prstGeom prst="roundRect">
                <a:avLst>
                  <a:gd name="adj" fmla="val 24915"/>
                </a:avLst>
              </a:prstGeom>
              <a:solidFill>
                <a:srgbClr val="556CFB"/>
              </a:solidFill>
              <a:ln>
                <a:noFill/>
              </a:ln>
              <a:effectLst>
                <a:outerShdw blurRad="127000" dist="63500" dir="13500003" rotWithShape="0">
                  <a:srgbClr val="C9D1FE">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ym typeface="+mn-lt"/>
                </a:endParaRPr>
              </a:p>
            </p:txBody>
          </p:sp>
          <p:sp>
            <p:nvSpPr>
              <p:cNvPr id="30" name="OfficePLUS.cn-6-3"/>
              <p:cNvSpPr/>
              <p:nvPr/>
            </p:nvSpPr>
            <p:spPr>
              <a:xfrm>
                <a:off x="853271" y="2010228"/>
                <a:ext cx="577388" cy="577388"/>
              </a:xfrm>
              <a:prstGeom prst="roundRect">
                <a:avLst>
                  <a:gd name="adj" fmla="val 24915"/>
                </a:avLst>
              </a:prstGeom>
              <a:solidFill>
                <a:srgbClr val="556CFB"/>
              </a:solidFill>
              <a:ln>
                <a:noFill/>
              </a:ln>
              <a:effectLst>
                <a:outerShdw blurRad="127000" dist="63500" dir="2700001" rotWithShape="0">
                  <a:schemeClr val="tx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ym typeface="+mn-lt"/>
                </a:endParaRPr>
              </a:p>
            </p:txBody>
          </p:sp>
        </p:grpSp>
        <p:sp>
          <p:nvSpPr>
            <p:cNvPr id="31" name="OfficePLUS.cn-6-4"/>
            <p:cNvSpPr txBox="1"/>
            <p:nvPr/>
          </p:nvSpPr>
          <p:spPr>
            <a:xfrm>
              <a:off x="820256" y="3627987"/>
              <a:ext cx="662469" cy="523220"/>
            </a:xfrm>
            <a:prstGeom prst="rect">
              <a:avLst/>
            </a:prstGeom>
            <a:noFill/>
          </p:spPr>
          <p:txBody>
            <a:bodyPr wrap="square" rtlCol="0">
              <a:spAutoFit/>
            </a:bodyPr>
            <a:lstStyle/>
            <a:p>
              <a:pPr algn="ctr"/>
              <a:r>
                <a:rPr lang="en-US" altLang="zh-CN" sz="2800" b="1" dirty="0">
                  <a:solidFill>
                    <a:schemeClr val="bg1"/>
                  </a:solidFill>
                  <a:ea typeface="阿里巴巴普惠体 B" panose="00020600040101010101" pitchFamily="18" charset="-122"/>
                  <a:cs typeface="阿里巴巴普惠体 B" panose="00020600040101010101" pitchFamily="18" charset="-122"/>
                  <a:sym typeface="+mn-lt"/>
                </a:rPr>
                <a:t>02</a:t>
              </a:r>
              <a:endParaRPr lang="en-US" altLang="zh-CN" sz="2800" b="1" dirty="0">
                <a:solidFill>
                  <a:schemeClr val="bg1"/>
                </a:solidFill>
                <a:ea typeface="阿里巴巴普惠体 B" panose="00020600040101010101" pitchFamily="18" charset="-122"/>
                <a:cs typeface="阿里巴巴普惠体 B" panose="00020600040101010101" pitchFamily="18" charset="-122"/>
                <a:sym typeface="+mn-lt"/>
              </a:endParaRPr>
            </a:p>
          </p:txBody>
        </p:sp>
      </p:grpSp>
      <p:grpSp>
        <p:nvGrpSpPr>
          <p:cNvPr id="37" name="OfficePLUS.cn-7"/>
          <p:cNvGrpSpPr/>
          <p:nvPr/>
        </p:nvGrpSpPr>
        <p:grpSpPr>
          <a:xfrm>
            <a:off x="1252056" y="5311584"/>
            <a:ext cx="4560008" cy="677108"/>
            <a:chOff x="820256" y="4943284"/>
            <a:chExt cx="4560008" cy="677108"/>
          </a:xfrm>
        </p:grpSpPr>
        <p:sp>
          <p:nvSpPr>
            <p:cNvPr id="32" name="OfficePLUS.cn-7-1"/>
            <p:cNvSpPr txBox="1"/>
            <p:nvPr/>
          </p:nvSpPr>
          <p:spPr>
            <a:xfrm flipH="1">
              <a:off x="1553936" y="4943284"/>
              <a:ext cx="3826328" cy="677108"/>
            </a:xfrm>
            <a:prstGeom prst="rect">
              <a:avLst/>
            </a:prstGeom>
            <a:noFill/>
          </p:spPr>
          <p:txBody>
            <a:bodyPr wrap="square" rtlCol="0">
              <a:spAutoFit/>
            </a:bodyPr>
            <a:lstStyle/>
            <a:p>
              <a:r>
                <a:rPr lang="zh-CN" altLang="en-US" sz="2400" dirty="0">
                  <a:ea typeface="阿里巴巴普惠体 L" panose="00020600040101010101" pitchFamily="18" charset="-122"/>
                  <a:cs typeface="阿里巴巴普惠体 L" panose="00020600040101010101" pitchFamily="18" charset="-122"/>
                  <a:sym typeface="+mn-lt"/>
                </a:rPr>
                <a:t>在此输入标题</a:t>
              </a:r>
              <a:endParaRPr lang="en-US" altLang="zh-CN" sz="2400" dirty="0">
                <a:ea typeface="阿里巴巴普惠体 L" panose="00020600040101010101" pitchFamily="18" charset="-122"/>
                <a:cs typeface="阿里巴巴普惠体 L" panose="00020600040101010101" pitchFamily="18" charset="-122"/>
                <a:sym typeface="+mn-lt"/>
              </a:endParaRPr>
            </a:p>
            <a:p>
              <a:r>
                <a:rPr lang="en-US" altLang="zh-CN" sz="1400" dirty="0">
                  <a:ea typeface="阿里巴巴普惠体 L" panose="00020600040101010101" pitchFamily="18" charset="-122"/>
                  <a:cs typeface="阿里巴巴普惠体 L" panose="00020600040101010101" pitchFamily="18" charset="-122"/>
                  <a:sym typeface="+mn-lt"/>
                </a:rPr>
                <a:t>Enter title here</a:t>
              </a:r>
              <a:endParaRPr lang="en-US" altLang="zh-CN" sz="1400" dirty="0">
                <a:ea typeface="阿里巴巴普惠体 L" panose="00020600040101010101" pitchFamily="18" charset="-122"/>
                <a:cs typeface="阿里巴巴普惠体 L" panose="00020600040101010101" pitchFamily="18" charset="-122"/>
                <a:sym typeface="+mn-lt"/>
              </a:endParaRPr>
            </a:p>
          </p:txBody>
        </p:sp>
        <p:grpSp>
          <p:nvGrpSpPr>
            <p:cNvPr id="33" name="组合 32"/>
            <p:cNvGrpSpPr/>
            <p:nvPr/>
          </p:nvGrpSpPr>
          <p:grpSpPr>
            <a:xfrm>
              <a:off x="853271" y="4991553"/>
              <a:ext cx="577388" cy="577388"/>
              <a:chOff x="853271" y="2010228"/>
              <a:chExt cx="577388" cy="577388"/>
            </a:xfrm>
          </p:grpSpPr>
          <p:sp>
            <p:nvSpPr>
              <p:cNvPr id="34" name="OfficePLUS.cn-7-2"/>
              <p:cNvSpPr/>
              <p:nvPr/>
            </p:nvSpPr>
            <p:spPr>
              <a:xfrm>
                <a:off x="853271" y="2010228"/>
                <a:ext cx="577388" cy="577388"/>
              </a:xfrm>
              <a:prstGeom prst="roundRect">
                <a:avLst>
                  <a:gd name="adj" fmla="val 24915"/>
                </a:avLst>
              </a:prstGeom>
              <a:solidFill>
                <a:srgbClr val="556CFB"/>
              </a:solidFill>
              <a:ln>
                <a:noFill/>
              </a:ln>
              <a:effectLst>
                <a:outerShdw blurRad="127000" dist="63500" dir="13500003" rotWithShape="0">
                  <a:srgbClr val="C9D1FE">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ym typeface="+mn-lt"/>
                </a:endParaRPr>
              </a:p>
            </p:txBody>
          </p:sp>
          <p:sp>
            <p:nvSpPr>
              <p:cNvPr id="35" name="OfficePLUS.cn-7-3"/>
              <p:cNvSpPr/>
              <p:nvPr/>
            </p:nvSpPr>
            <p:spPr>
              <a:xfrm>
                <a:off x="853271" y="2010228"/>
                <a:ext cx="577388" cy="577388"/>
              </a:xfrm>
              <a:prstGeom prst="roundRect">
                <a:avLst>
                  <a:gd name="adj" fmla="val 24915"/>
                </a:avLst>
              </a:prstGeom>
              <a:solidFill>
                <a:srgbClr val="556CFB"/>
              </a:solidFill>
              <a:ln>
                <a:noFill/>
              </a:ln>
              <a:effectLst>
                <a:outerShdw blurRad="127000" dist="63500" dir="2700001" rotWithShape="0">
                  <a:schemeClr val="tx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ym typeface="+mn-lt"/>
                </a:endParaRPr>
              </a:p>
            </p:txBody>
          </p:sp>
        </p:grpSp>
        <p:sp>
          <p:nvSpPr>
            <p:cNvPr id="36" name="OfficePLUS.cn-7-4"/>
            <p:cNvSpPr txBox="1"/>
            <p:nvPr/>
          </p:nvSpPr>
          <p:spPr>
            <a:xfrm>
              <a:off x="820256" y="5037687"/>
              <a:ext cx="662469" cy="523220"/>
            </a:xfrm>
            <a:prstGeom prst="rect">
              <a:avLst/>
            </a:prstGeom>
            <a:noFill/>
          </p:spPr>
          <p:txBody>
            <a:bodyPr wrap="square" rtlCol="0">
              <a:spAutoFit/>
            </a:bodyPr>
            <a:lstStyle/>
            <a:p>
              <a:pPr algn="ctr"/>
              <a:r>
                <a:rPr lang="en-US" altLang="zh-CN" sz="2800" b="1" dirty="0">
                  <a:solidFill>
                    <a:schemeClr val="bg1"/>
                  </a:solidFill>
                  <a:ea typeface="阿里巴巴普惠体 B" panose="00020600040101010101" pitchFamily="18" charset="-122"/>
                  <a:cs typeface="阿里巴巴普惠体 B" panose="00020600040101010101" pitchFamily="18" charset="-122"/>
                  <a:sym typeface="+mn-lt"/>
                </a:rPr>
                <a:t>03</a:t>
              </a:r>
              <a:endParaRPr lang="en-US" altLang="zh-CN" sz="2800" b="1" dirty="0">
                <a:solidFill>
                  <a:schemeClr val="bg1"/>
                </a:solidFill>
                <a:ea typeface="阿里巴巴普惠体 B" panose="00020600040101010101" pitchFamily="18" charset="-122"/>
                <a:cs typeface="阿里巴巴普惠体 B" panose="00020600040101010101" pitchFamily="18" charset="-122"/>
                <a:sym typeface="+mn-lt"/>
              </a:endParaRPr>
            </a:p>
          </p:txBody>
        </p:sp>
      </p:grpSp>
      <p:sp>
        <p:nvSpPr>
          <p:cNvPr id="41" name="OfficePLUS.cn-8"/>
          <p:cNvSpPr txBox="1"/>
          <p:nvPr/>
        </p:nvSpPr>
        <p:spPr>
          <a:xfrm>
            <a:off x="1117600" y="1294537"/>
            <a:ext cx="2527300" cy="769441"/>
          </a:xfrm>
          <a:prstGeom prst="rect">
            <a:avLst/>
          </a:prstGeom>
          <a:noFill/>
        </p:spPr>
        <p:txBody>
          <a:bodyPr wrap="square" rtlCol="0">
            <a:spAutoFit/>
          </a:bodyPr>
          <a:lstStyle/>
          <a:p>
            <a:r>
              <a:rPr lang="zh-CN" altLang="en-US" sz="4400" dirty="0">
                <a:solidFill>
                  <a:srgbClr val="556CFB"/>
                </a:solidFill>
                <a:ea typeface="阿里巴巴普惠体 B" panose="00020600040101010101" pitchFamily="18" charset="-122"/>
                <a:cs typeface="阿里巴巴普惠体 B" panose="00020600040101010101" pitchFamily="18" charset="-122"/>
                <a:sym typeface="+mn-lt"/>
              </a:rPr>
              <a:t>目录</a:t>
            </a:r>
            <a:endParaRPr lang="zh-CN" altLang="en-US" sz="4400" dirty="0">
              <a:solidFill>
                <a:srgbClr val="556CFB"/>
              </a:solidFill>
              <a:ea typeface="阿里巴巴普惠体 B" panose="00020600040101010101" pitchFamily="18" charset="-122"/>
              <a:cs typeface="阿里巴巴普惠体 B" panose="00020600040101010101" pitchFamily="18" charset="-122"/>
              <a:sym typeface="+mn-lt"/>
            </a:endParaRPr>
          </a:p>
        </p:txBody>
      </p:sp>
      <p:sp>
        <p:nvSpPr>
          <p:cNvPr id="43" name="OfficePLUS.cn-9"/>
          <p:cNvSpPr txBox="1"/>
          <p:nvPr/>
        </p:nvSpPr>
        <p:spPr>
          <a:xfrm>
            <a:off x="1158377" y="1885043"/>
            <a:ext cx="2545113" cy="461665"/>
          </a:xfrm>
          <a:prstGeom prst="rect">
            <a:avLst/>
          </a:prstGeom>
          <a:noFill/>
        </p:spPr>
        <p:txBody>
          <a:bodyPr wrap="square" rtlCol="0">
            <a:spAutoFit/>
          </a:bodyPr>
          <a:lstStyle/>
          <a:p>
            <a:pPr algn="dist"/>
            <a:r>
              <a:rPr lang="en-US" altLang="zh-CN" sz="2400" spc="200" dirty="0">
                <a:sym typeface="+mn-lt"/>
              </a:rPr>
              <a:t>CONTENTS</a:t>
            </a:r>
            <a:endParaRPr lang="zh-CN" altLang="en-US" sz="2400" spc="200" dirty="0">
              <a:sym typeface="+mn-lt"/>
            </a:endParaRPr>
          </a:p>
        </p:txBody>
      </p:sp>
      <p:sp>
        <p:nvSpPr>
          <p:cNvPr id="44" name="OfficePLUS.cn-10"/>
          <p:cNvSpPr txBox="1"/>
          <p:nvPr/>
        </p:nvSpPr>
        <p:spPr>
          <a:xfrm>
            <a:off x="4826000" y="596900"/>
            <a:ext cx="1130300" cy="307777"/>
          </a:xfrm>
          <a:prstGeom prst="rect">
            <a:avLst/>
          </a:prstGeom>
          <a:noFill/>
        </p:spPr>
        <p:txBody>
          <a:bodyPr wrap="square" rtlCol="0">
            <a:spAutoFit/>
          </a:bodyPr>
          <a:lstStyle/>
          <a:p>
            <a:pPr algn="dist"/>
            <a:r>
              <a:rPr lang="en-US" altLang="zh-CN" sz="1400" dirty="0">
                <a:sym typeface="+mn-lt"/>
              </a:rPr>
              <a:t>PART 01</a:t>
            </a:r>
            <a:endParaRPr lang="zh-CN" altLang="en-US" sz="1400" dirty="0">
              <a:sym typeface="+mn-lt"/>
            </a:endParaRPr>
          </a:p>
        </p:txBody>
      </p:sp>
      <p:sp>
        <p:nvSpPr>
          <p:cNvPr id="45" name="OfficePLUS.cn-11"/>
          <p:cNvSpPr txBox="1"/>
          <p:nvPr/>
        </p:nvSpPr>
        <p:spPr>
          <a:xfrm>
            <a:off x="6718300" y="596900"/>
            <a:ext cx="1130300" cy="307777"/>
          </a:xfrm>
          <a:prstGeom prst="rect">
            <a:avLst/>
          </a:prstGeom>
          <a:noFill/>
        </p:spPr>
        <p:txBody>
          <a:bodyPr wrap="square" rtlCol="0">
            <a:spAutoFit/>
          </a:bodyPr>
          <a:lstStyle/>
          <a:p>
            <a:pPr algn="dist"/>
            <a:r>
              <a:rPr lang="en-US" altLang="zh-CN" sz="1400" dirty="0">
                <a:sym typeface="+mn-lt"/>
              </a:rPr>
              <a:t>PART 02</a:t>
            </a:r>
            <a:endParaRPr lang="zh-CN" altLang="en-US" sz="1400" dirty="0">
              <a:sym typeface="+mn-lt"/>
            </a:endParaRPr>
          </a:p>
        </p:txBody>
      </p:sp>
      <p:sp>
        <p:nvSpPr>
          <p:cNvPr id="46" name="OfficePLUS.cn-12"/>
          <p:cNvSpPr txBox="1"/>
          <p:nvPr/>
        </p:nvSpPr>
        <p:spPr>
          <a:xfrm>
            <a:off x="8610600" y="596900"/>
            <a:ext cx="1130300" cy="307777"/>
          </a:xfrm>
          <a:prstGeom prst="rect">
            <a:avLst/>
          </a:prstGeom>
          <a:noFill/>
        </p:spPr>
        <p:txBody>
          <a:bodyPr wrap="square" rtlCol="0">
            <a:spAutoFit/>
          </a:bodyPr>
          <a:lstStyle/>
          <a:p>
            <a:pPr algn="dist"/>
            <a:r>
              <a:rPr lang="en-US" altLang="zh-CN" sz="1400" dirty="0">
                <a:sym typeface="+mn-lt"/>
              </a:rPr>
              <a:t>PART 03</a:t>
            </a:r>
            <a:endParaRPr lang="zh-CN" altLang="en-US" sz="1400" dirty="0">
              <a:sym typeface="+mn-lt"/>
            </a:endParaRPr>
          </a:p>
        </p:txBody>
      </p:sp>
      <p:pic>
        <p:nvPicPr>
          <p:cNvPr id="5" name="OfficePLUS.cn-13">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5938" y="6149975"/>
            <a:ext cx="1828800" cy="243840"/>
          </a:xfrm>
          <a:prstGeom prst="rect">
            <a:avLst/>
          </a:prstGeom>
        </p:spPr>
      </p:pic>
      <p:pic>
        <p:nvPicPr>
          <p:cNvPr id="7" name="OfficePLUS.cn-14">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8538" y="612775"/>
            <a:ext cx="1828800" cy="243840"/>
          </a:xfrm>
          <a:prstGeom prst="rect">
            <a:avLst/>
          </a:prstGeom>
        </p:spPr>
      </p:pic>
      <p:sp>
        <p:nvSpPr>
          <p:cNvPr id="9" name="OfficePLUS.cn-15"/>
          <p:cNvSpPr/>
          <p:nvPr/>
        </p:nvSpPr>
        <p:spPr>
          <a:xfrm>
            <a:off x="11417300" y="6121400"/>
            <a:ext cx="381000" cy="381000"/>
          </a:xfrm>
          <a:custGeom>
            <a:avLst/>
            <a:gdLst>
              <a:gd name="T0" fmla="*/ 10427 w 12800"/>
              <a:gd name="T1" fmla="*/ 1426 h 12800"/>
              <a:gd name="T2" fmla="*/ 2373 w 12800"/>
              <a:gd name="T3" fmla="*/ 1426 h 12800"/>
              <a:gd name="T4" fmla="*/ 0 w 12800"/>
              <a:gd name="T5" fmla="*/ 6400 h 12800"/>
              <a:gd name="T6" fmla="*/ 2373 w 12800"/>
              <a:gd name="T7" fmla="*/ 11374 h 12800"/>
              <a:gd name="T8" fmla="*/ 10427 w 12800"/>
              <a:gd name="T9" fmla="*/ 11374 h 12800"/>
              <a:gd name="T10" fmla="*/ 12800 w 12800"/>
              <a:gd name="T11" fmla="*/ 6400 h 12800"/>
              <a:gd name="T12" fmla="*/ 4174 w 12800"/>
              <a:gd name="T13" fmla="*/ 1206 h 12800"/>
              <a:gd name="T14" fmla="*/ 2942 w 12800"/>
              <a:gd name="T15" fmla="*/ 1931 h 12800"/>
              <a:gd name="T16" fmla="*/ 2373 w 12800"/>
              <a:gd name="T17" fmla="*/ 2437 h 12800"/>
              <a:gd name="T18" fmla="*/ 2596 w 12800"/>
              <a:gd name="T19" fmla="*/ 6028 h 12800"/>
              <a:gd name="T20" fmla="*/ 1194 w 12800"/>
              <a:gd name="T21" fmla="*/ 4201 h 12800"/>
              <a:gd name="T22" fmla="*/ 2373 w 12800"/>
              <a:gd name="T23" fmla="*/ 10363 h 12800"/>
              <a:gd name="T24" fmla="*/ 762 w 12800"/>
              <a:gd name="T25" fmla="*/ 6772 h 12800"/>
              <a:gd name="T26" fmla="*/ 3174 w 12800"/>
              <a:gd name="T27" fmla="*/ 9809 h 12800"/>
              <a:gd name="T28" fmla="*/ 2942 w 12800"/>
              <a:gd name="T29" fmla="*/ 10869 h 12800"/>
              <a:gd name="T30" fmla="*/ 4174 w 12800"/>
              <a:gd name="T31" fmla="*/ 11594 h 12800"/>
              <a:gd name="T32" fmla="*/ 6028 w 12800"/>
              <a:gd name="T33" fmla="*/ 12005 h 12800"/>
              <a:gd name="T34" fmla="*/ 4350 w 12800"/>
              <a:gd name="T35" fmla="*/ 10542 h 12800"/>
              <a:gd name="T36" fmla="*/ 4201 w 12800"/>
              <a:gd name="T37" fmla="*/ 10131 h 12800"/>
              <a:gd name="T38" fmla="*/ 6028 w 12800"/>
              <a:gd name="T39" fmla="*/ 12005 h 12800"/>
              <a:gd name="T40" fmla="*/ 3847 w 12800"/>
              <a:gd name="T41" fmla="*/ 9467 h 12800"/>
              <a:gd name="T42" fmla="*/ 3346 w 12800"/>
              <a:gd name="T43" fmla="*/ 6772 h 12800"/>
              <a:gd name="T44" fmla="*/ 6028 w 12800"/>
              <a:gd name="T45" fmla="*/ 8948 h 12800"/>
              <a:gd name="T46" fmla="*/ 3346 w 12800"/>
              <a:gd name="T47" fmla="*/ 6028 h 12800"/>
              <a:gd name="T48" fmla="*/ 3847 w 12800"/>
              <a:gd name="T49" fmla="*/ 3333 h 12800"/>
              <a:gd name="T50" fmla="*/ 6028 w 12800"/>
              <a:gd name="T51" fmla="*/ 6028 h 12800"/>
              <a:gd name="T52" fmla="*/ 4201 w 12800"/>
              <a:gd name="T53" fmla="*/ 2669 h 12800"/>
              <a:gd name="T54" fmla="*/ 4350 w 12800"/>
              <a:gd name="T55" fmla="*/ 2258 h 12800"/>
              <a:gd name="T56" fmla="*/ 6028 w 12800"/>
              <a:gd name="T57" fmla="*/ 795 h 12800"/>
              <a:gd name="T58" fmla="*/ 11606 w 12800"/>
              <a:gd name="T59" fmla="*/ 4201 h 12800"/>
              <a:gd name="T60" fmla="*/ 10204 w 12800"/>
              <a:gd name="T61" fmla="*/ 6028 h 12800"/>
              <a:gd name="T62" fmla="*/ 10427 w 12800"/>
              <a:gd name="T63" fmla="*/ 2437 h 12800"/>
              <a:gd name="T64" fmla="*/ 9858 w 12800"/>
              <a:gd name="T65" fmla="*/ 1931 h 12800"/>
              <a:gd name="T66" fmla="*/ 8626 w 12800"/>
              <a:gd name="T67" fmla="*/ 1206 h 12800"/>
              <a:gd name="T68" fmla="*/ 6772 w 12800"/>
              <a:gd name="T69" fmla="*/ 795 h 12800"/>
              <a:gd name="T70" fmla="*/ 8450 w 12800"/>
              <a:gd name="T71" fmla="*/ 2258 h 12800"/>
              <a:gd name="T72" fmla="*/ 8599 w 12800"/>
              <a:gd name="T73" fmla="*/ 2669 h 12800"/>
              <a:gd name="T74" fmla="*/ 6772 w 12800"/>
              <a:gd name="T75" fmla="*/ 795 h 12800"/>
              <a:gd name="T76" fmla="*/ 8953 w 12800"/>
              <a:gd name="T77" fmla="*/ 3333 h 12800"/>
              <a:gd name="T78" fmla="*/ 9454 w 12800"/>
              <a:gd name="T79" fmla="*/ 6028 h 12800"/>
              <a:gd name="T80" fmla="*/ 6772 w 12800"/>
              <a:gd name="T81" fmla="*/ 3852 h 12800"/>
              <a:gd name="T82" fmla="*/ 9454 w 12800"/>
              <a:gd name="T83" fmla="*/ 6772 h 12800"/>
              <a:gd name="T84" fmla="*/ 8953 w 12800"/>
              <a:gd name="T85" fmla="*/ 9467 h 12800"/>
              <a:gd name="T86" fmla="*/ 6772 w 12800"/>
              <a:gd name="T87" fmla="*/ 6772 h 12800"/>
              <a:gd name="T88" fmla="*/ 6772 w 12800"/>
              <a:gd name="T89" fmla="*/ 12005 h 12800"/>
              <a:gd name="T90" fmla="*/ 8599 w 12800"/>
              <a:gd name="T91" fmla="*/ 10131 h 12800"/>
              <a:gd name="T92" fmla="*/ 8450 w 12800"/>
              <a:gd name="T93" fmla="*/ 10542 h 12800"/>
              <a:gd name="T94" fmla="*/ 8626 w 12800"/>
              <a:gd name="T95" fmla="*/ 11594 h 12800"/>
              <a:gd name="T96" fmla="*/ 9858 w 12800"/>
              <a:gd name="T97" fmla="*/ 10869 h 12800"/>
              <a:gd name="T98" fmla="*/ 11606 w 12800"/>
              <a:gd name="T99" fmla="*/ 8599 h 12800"/>
              <a:gd name="T100" fmla="*/ 9626 w 12800"/>
              <a:gd name="T101" fmla="*/ 9809 h 12800"/>
              <a:gd name="T102" fmla="*/ 12038 w 12800"/>
              <a:gd name="T103" fmla="*/ 6772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800" h="12800">
                <a:moveTo>
                  <a:pt x="10981" y="1931"/>
                </a:moveTo>
                <a:cubicBezTo>
                  <a:pt x="10807" y="1752"/>
                  <a:pt x="10621" y="1583"/>
                  <a:pt x="10427" y="1426"/>
                </a:cubicBezTo>
                <a:cubicBezTo>
                  <a:pt x="9327" y="534"/>
                  <a:pt x="7926" y="0"/>
                  <a:pt x="6400" y="0"/>
                </a:cubicBezTo>
                <a:cubicBezTo>
                  <a:pt x="4874" y="0"/>
                  <a:pt x="3473" y="534"/>
                  <a:pt x="2373" y="1426"/>
                </a:cubicBezTo>
                <a:cubicBezTo>
                  <a:pt x="2179" y="1583"/>
                  <a:pt x="1993" y="1752"/>
                  <a:pt x="1819" y="1931"/>
                </a:cubicBezTo>
                <a:cubicBezTo>
                  <a:pt x="693" y="3085"/>
                  <a:pt x="0" y="4661"/>
                  <a:pt x="0" y="6400"/>
                </a:cubicBezTo>
                <a:cubicBezTo>
                  <a:pt x="0" y="8139"/>
                  <a:pt x="693" y="9715"/>
                  <a:pt x="1819" y="10869"/>
                </a:cubicBezTo>
                <a:cubicBezTo>
                  <a:pt x="1993" y="11048"/>
                  <a:pt x="2179" y="11217"/>
                  <a:pt x="2373" y="11374"/>
                </a:cubicBezTo>
                <a:cubicBezTo>
                  <a:pt x="3473" y="12266"/>
                  <a:pt x="4874" y="12800"/>
                  <a:pt x="6400" y="12800"/>
                </a:cubicBezTo>
                <a:cubicBezTo>
                  <a:pt x="7926" y="12800"/>
                  <a:pt x="9327" y="12266"/>
                  <a:pt x="10427" y="11374"/>
                </a:cubicBezTo>
                <a:cubicBezTo>
                  <a:pt x="10621" y="11217"/>
                  <a:pt x="10807" y="11048"/>
                  <a:pt x="10981" y="10869"/>
                </a:cubicBezTo>
                <a:cubicBezTo>
                  <a:pt x="12107" y="9715"/>
                  <a:pt x="12800" y="8139"/>
                  <a:pt x="12800" y="6400"/>
                </a:cubicBezTo>
                <a:cubicBezTo>
                  <a:pt x="12800" y="4661"/>
                  <a:pt x="12107" y="3085"/>
                  <a:pt x="10981" y="1931"/>
                </a:cubicBezTo>
                <a:close/>
                <a:moveTo>
                  <a:pt x="4174" y="1206"/>
                </a:moveTo>
                <a:cubicBezTo>
                  <a:pt x="3914" y="1520"/>
                  <a:pt x="3680" y="1887"/>
                  <a:pt x="3475" y="2298"/>
                </a:cubicBezTo>
                <a:cubicBezTo>
                  <a:pt x="3290" y="2186"/>
                  <a:pt x="3112" y="2064"/>
                  <a:pt x="2942" y="1931"/>
                </a:cubicBezTo>
                <a:cubicBezTo>
                  <a:pt x="3319" y="1638"/>
                  <a:pt x="3732" y="1395"/>
                  <a:pt x="4174" y="1206"/>
                </a:cubicBezTo>
                <a:close/>
                <a:moveTo>
                  <a:pt x="2373" y="2437"/>
                </a:moveTo>
                <a:cubicBezTo>
                  <a:pt x="2626" y="2642"/>
                  <a:pt x="2894" y="2827"/>
                  <a:pt x="3174" y="2991"/>
                </a:cubicBezTo>
                <a:cubicBezTo>
                  <a:pt x="2841" y="3880"/>
                  <a:pt x="2634" y="4916"/>
                  <a:pt x="2596" y="6028"/>
                </a:cubicBezTo>
                <a:lnTo>
                  <a:pt x="762" y="6028"/>
                </a:lnTo>
                <a:cubicBezTo>
                  <a:pt x="803" y="5396"/>
                  <a:pt x="947" y="4783"/>
                  <a:pt x="1194" y="4201"/>
                </a:cubicBezTo>
                <a:cubicBezTo>
                  <a:pt x="1472" y="3542"/>
                  <a:pt x="1869" y="2949"/>
                  <a:pt x="2373" y="2437"/>
                </a:cubicBezTo>
                <a:close/>
                <a:moveTo>
                  <a:pt x="2373" y="10363"/>
                </a:moveTo>
                <a:cubicBezTo>
                  <a:pt x="1869" y="9851"/>
                  <a:pt x="1472" y="9258"/>
                  <a:pt x="1194" y="8599"/>
                </a:cubicBezTo>
                <a:cubicBezTo>
                  <a:pt x="947" y="8017"/>
                  <a:pt x="803" y="7404"/>
                  <a:pt x="762" y="6772"/>
                </a:cubicBezTo>
                <a:lnTo>
                  <a:pt x="2596" y="6772"/>
                </a:lnTo>
                <a:cubicBezTo>
                  <a:pt x="2634" y="7884"/>
                  <a:pt x="2841" y="8920"/>
                  <a:pt x="3174" y="9809"/>
                </a:cubicBezTo>
                <a:cubicBezTo>
                  <a:pt x="2894" y="9973"/>
                  <a:pt x="2626" y="10158"/>
                  <a:pt x="2373" y="10363"/>
                </a:cubicBezTo>
                <a:close/>
                <a:moveTo>
                  <a:pt x="2942" y="10869"/>
                </a:moveTo>
                <a:cubicBezTo>
                  <a:pt x="3112" y="10736"/>
                  <a:pt x="3290" y="10614"/>
                  <a:pt x="3475" y="10502"/>
                </a:cubicBezTo>
                <a:cubicBezTo>
                  <a:pt x="3680" y="10913"/>
                  <a:pt x="3914" y="11280"/>
                  <a:pt x="4174" y="11594"/>
                </a:cubicBezTo>
                <a:cubicBezTo>
                  <a:pt x="3732" y="11405"/>
                  <a:pt x="3319" y="11162"/>
                  <a:pt x="2942" y="10869"/>
                </a:cubicBezTo>
                <a:close/>
                <a:moveTo>
                  <a:pt x="6028" y="12005"/>
                </a:moveTo>
                <a:cubicBezTo>
                  <a:pt x="5799" y="11949"/>
                  <a:pt x="5572" y="11843"/>
                  <a:pt x="5351" y="11686"/>
                </a:cubicBezTo>
                <a:cubicBezTo>
                  <a:pt x="4988" y="11428"/>
                  <a:pt x="4642" y="11032"/>
                  <a:pt x="4350" y="10542"/>
                </a:cubicBezTo>
                <a:cubicBezTo>
                  <a:pt x="4277" y="10419"/>
                  <a:pt x="4207" y="10290"/>
                  <a:pt x="4141" y="10157"/>
                </a:cubicBezTo>
                <a:cubicBezTo>
                  <a:pt x="4161" y="10148"/>
                  <a:pt x="4181" y="10140"/>
                  <a:pt x="4201" y="10131"/>
                </a:cubicBezTo>
                <a:cubicBezTo>
                  <a:pt x="4783" y="9885"/>
                  <a:pt x="5396" y="9740"/>
                  <a:pt x="6028" y="9700"/>
                </a:cubicBezTo>
                <a:lnTo>
                  <a:pt x="6028" y="12005"/>
                </a:lnTo>
                <a:close/>
                <a:moveTo>
                  <a:pt x="6028" y="8948"/>
                </a:moveTo>
                <a:cubicBezTo>
                  <a:pt x="5257" y="8993"/>
                  <a:pt x="4522" y="9173"/>
                  <a:pt x="3847" y="9467"/>
                </a:cubicBezTo>
                <a:cubicBezTo>
                  <a:pt x="3760" y="9225"/>
                  <a:pt x="3683" y="8972"/>
                  <a:pt x="3616" y="8708"/>
                </a:cubicBezTo>
                <a:cubicBezTo>
                  <a:pt x="3461" y="8092"/>
                  <a:pt x="3371" y="7442"/>
                  <a:pt x="3346" y="6772"/>
                </a:cubicBezTo>
                <a:lnTo>
                  <a:pt x="6028" y="6772"/>
                </a:lnTo>
                <a:lnTo>
                  <a:pt x="6028" y="8948"/>
                </a:lnTo>
                <a:close/>
                <a:moveTo>
                  <a:pt x="6028" y="6028"/>
                </a:moveTo>
                <a:lnTo>
                  <a:pt x="3346" y="6028"/>
                </a:lnTo>
                <a:cubicBezTo>
                  <a:pt x="3371" y="5358"/>
                  <a:pt x="3461" y="4708"/>
                  <a:pt x="3616" y="4092"/>
                </a:cubicBezTo>
                <a:cubicBezTo>
                  <a:pt x="3683" y="3828"/>
                  <a:pt x="3760" y="3575"/>
                  <a:pt x="3847" y="3333"/>
                </a:cubicBezTo>
                <a:cubicBezTo>
                  <a:pt x="4522" y="3627"/>
                  <a:pt x="5257" y="3807"/>
                  <a:pt x="6028" y="3852"/>
                </a:cubicBezTo>
                <a:lnTo>
                  <a:pt x="6028" y="6028"/>
                </a:lnTo>
                <a:close/>
                <a:moveTo>
                  <a:pt x="6028" y="3100"/>
                </a:moveTo>
                <a:cubicBezTo>
                  <a:pt x="5396" y="3060"/>
                  <a:pt x="4783" y="2915"/>
                  <a:pt x="4201" y="2669"/>
                </a:cubicBezTo>
                <a:cubicBezTo>
                  <a:pt x="4181" y="2660"/>
                  <a:pt x="4161" y="2652"/>
                  <a:pt x="4141" y="2643"/>
                </a:cubicBezTo>
                <a:cubicBezTo>
                  <a:pt x="4207" y="2510"/>
                  <a:pt x="4277" y="2381"/>
                  <a:pt x="4350" y="2258"/>
                </a:cubicBezTo>
                <a:cubicBezTo>
                  <a:pt x="4642" y="1768"/>
                  <a:pt x="4988" y="1372"/>
                  <a:pt x="5351" y="1114"/>
                </a:cubicBezTo>
                <a:cubicBezTo>
                  <a:pt x="5572" y="957"/>
                  <a:pt x="5799" y="851"/>
                  <a:pt x="6028" y="795"/>
                </a:cubicBezTo>
                <a:lnTo>
                  <a:pt x="6028" y="3100"/>
                </a:lnTo>
                <a:close/>
                <a:moveTo>
                  <a:pt x="11606" y="4201"/>
                </a:moveTo>
                <a:cubicBezTo>
                  <a:pt x="11853" y="4783"/>
                  <a:pt x="11997" y="5396"/>
                  <a:pt x="12038" y="6028"/>
                </a:cubicBezTo>
                <a:lnTo>
                  <a:pt x="10204" y="6028"/>
                </a:lnTo>
                <a:cubicBezTo>
                  <a:pt x="10166" y="4916"/>
                  <a:pt x="9959" y="3880"/>
                  <a:pt x="9626" y="2991"/>
                </a:cubicBezTo>
                <a:cubicBezTo>
                  <a:pt x="9906" y="2827"/>
                  <a:pt x="10174" y="2642"/>
                  <a:pt x="10427" y="2437"/>
                </a:cubicBezTo>
                <a:cubicBezTo>
                  <a:pt x="10931" y="2949"/>
                  <a:pt x="11328" y="3542"/>
                  <a:pt x="11606" y="4201"/>
                </a:cubicBezTo>
                <a:close/>
                <a:moveTo>
                  <a:pt x="9858" y="1931"/>
                </a:moveTo>
                <a:cubicBezTo>
                  <a:pt x="9688" y="2064"/>
                  <a:pt x="9510" y="2186"/>
                  <a:pt x="9325" y="2298"/>
                </a:cubicBezTo>
                <a:cubicBezTo>
                  <a:pt x="9120" y="1887"/>
                  <a:pt x="8886" y="1520"/>
                  <a:pt x="8626" y="1206"/>
                </a:cubicBezTo>
                <a:cubicBezTo>
                  <a:pt x="9068" y="1395"/>
                  <a:pt x="9481" y="1638"/>
                  <a:pt x="9858" y="1931"/>
                </a:cubicBezTo>
                <a:close/>
                <a:moveTo>
                  <a:pt x="6772" y="795"/>
                </a:moveTo>
                <a:cubicBezTo>
                  <a:pt x="7001" y="851"/>
                  <a:pt x="7228" y="957"/>
                  <a:pt x="7449" y="1114"/>
                </a:cubicBezTo>
                <a:cubicBezTo>
                  <a:pt x="7812" y="1372"/>
                  <a:pt x="8158" y="1768"/>
                  <a:pt x="8450" y="2258"/>
                </a:cubicBezTo>
                <a:cubicBezTo>
                  <a:pt x="8523" y="2381"/>
                  <a:pt x="8593" y="2510"/>
                  <a:pt x="8659" y="2643"/>
                </a:cubicBezTo>
                <a:cubicBezTo>
                  <a:pt x="8639" y="2652"/>
                  <a:pt x="8619" y="2660"/>
                  <a:pt x="8599" y="2669"/>
                </a:cubicBezTo>
                <a:cubicBezTo>
                  <a:pt x="8017" y="2915"/>
                  <a:pt x="7404" y="3060"/>
                  <a:pt x="6772" y="3100"/>
                </a:cubicBezTo>
                <a:lnTo>
                  <a:pt x="6772" y="795"/>
                </a:lnTo>
                <a:close/>
                <a:moveTo>
                  <a:pt x="6772" y="3852"/>
                </a:moveTo>
                <a:cubicBezTo>
                  <a:pt x="7543" y="3807"/>
                  <a:pt x="8278" y="3627"/>
                  <a:pt x="8953" y="3333"/>
                </a:cubicBezTo>
                <a:cubicBezTo>
                  <a:pt x="9040" y="3575"/>
                  <a:pt x="9117" y="3828"/>
                  <a:pt x="9184" y="4092"/>
                </a:cubicBezTo>
                <a:cubicBezTo>
                  <a:pt x="9339" y="4708"/>
                  <a:pt x="9429" y="5358"/>
                  <a:pt x="9454" y="6028"/>
                </a:cubicBezTo>
                <a:lnTo>
                  <a:pt x="6772" y="6028"/>
                </a:lnTo>
                <a:lnTo>
                  <a:pt x="6772" y="3852"/>
                </a:lnTo>
                <a:close/>
                <a:moveTo>
                  <a:pt x="6772" y="6772"/>
                </a:moveTo>
                <a:lnTo>
                  <a:pt x="9454" y="6772"/>
                </a:lnTo>
                <a:cubicBezTo>
                  <a:pt x="9429" y="7442"/>
                  <a:pt x="9339" y="8092"/>
                  <a:pt x="9184" y="8708"/>
                </a:cubicBezTo>
                <a:cubicBezTo>
                  <a:pt x="9117" y="8972"/>
                  <a:pt x="9040" y="9225"/>
                  <a:pt x="8953" y="9467"/>
                </a:cubicBezTo>
                <a:cubicBezTo>
                  <a:pt x="8278" y="9173"/>
                  <a:pt x="7543" y="8993"/>
                  <a:pt x="6772" y="8948"/>
                </a:cubicBezTo>
                <a:lnTo>
                  <a:pt x="6772" y="6772"/>
                </a:lnTo>
                <a:close/>
                <a:moveTo>
                  <a:pt x="7449" y="11686"/>
                </a:moveTo>
                <a:cubicBezTo>
                  <a:pt x="7228" y="11843"/>
                  <a:pt x="7001" y="11949"/>
                  <a:pt x="6772" y="12005"/>
                </a:cubicBezTo>
                <a:lnTo>
                  <a:pt x="6772" y="9700"/>
                </a:lnTo>
                <a:cubicBezTo>
                  <a:pt x="7404" y="9740"/>
                  <a:pt x="8017" y="9885"/>
                  <a:pt x="8599" y="10131"/>
                </a:cubicBezTo>
                <a:cubicBezTo>
                  <a:pt x="8619" y="10140"/>
                  <a:pt x="8639" y="10148"/>
                  <a:pt x="8659" y="10157"/>
                </a:cubicBezTo>
                <a:cubicBezTo>
                  <a:pt x="8593" y="10290"/>
                  <a:pt x="8523" y="10419"/>
                  <a:pt x="8450" y="10542"/>
                </a:cubicBezTo>
                <a:cubicBezTo>
                  <a:pt x="8158" y="11032"/>
                  <a:pt x="7812" y="11428"/>
                  <a:pt x="7449" y="11686"/>
                </a:cubicBezTo>
                <a:close/>
                <a:moveTo>
                  <a:pt x="8626" y="11594"/>
                </a:moveTo>
                <a:cubicBezTo>
                  <a:pt x="8886" y="11280"/>
                  <a:pt x="9120" y="10913"/>
                  <a:pt x="9325" y="10502"/>
                </a:cubicBezTo>
                <a:cubicBezTo>
                  <a:pt x="9510" y="10614"/>
                  <a:pt x="9688" y="10736"/>
                  <a:pt x="9858" y="10869"/>
                </a:cubicBezTo>
                <a:cubicBezTo>
                  <a:pt x="9481" y="11162"/>
                  <a:pt x="9068" y="11405"/>
                  <a:pt x="8626" y="11594"/>
                </a:cubicBezTo>
                <a:close/>
                <a:moveTo>
                  <a:pt x="11606" y="8599"/>
                </a:moveTo>
                <a:cubicBezTo>
                  <a:pt x="11328" y="9258"/>
                  <a:pt x="10931" y="9851"/>
                  <a:pt x="10427" y="10363"/>
                </a:cubicBezTo>
                <a:cubicBezTo>
                  <a:pt x="10174" y="10158"/>
                  <a:pt x="9906" y="9973"/>
                  <a:pt x="9626" y="9809"/>
                </a:cubicBezTo>
                <a:cubicBezTo>
                  <a:pt x="9959" y="8920"/>
                  <a:pt x="10166" y="7884"/>
                  <a:pt x="10204" y="6772"/>
                </a:cubicBezTo>
                <a:lnTo>
                  <a:pt x="12038" y="6772"/>
                </a:lnTo>
                <a:cubicBezTo>
                  <a:pt x="11997" y="7404"/>
                  <a:pt x="11853" y="8017"/>
                  <a:pt x="11606" y="8599"/>
                </a:cubicBezTo>
                <a:close/>
              </a:path>
            </a:pathLst>
          </a:custGeom>
          <a:solidFill>
            <a:srgbClr val="556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OfficePLUS.cn-1"/>
          <p:cNvGrpSpPr/>
          <p:nvPr/>
        </p:nvGrpSpPr>
        <p:grpSpPr>
          <a:xfrm>
            <a:off x="247650" y="228600"/>
            <a:ext cx="11696700" cy="6400800"/>
            <a:chOff x="247650" y="228600"/>
            <a:chExt cx="11696700" cy="6400800"/>
          </a:xfrm>
        </p:grpSpPr>
        <p:sp>
          <p:nvSpPr>
            <p:cNvPr id="3" name="OfficePLUS.cn-1-1"/>
            <p:cNvSpPr/>
            <p:nvPr/>
          </p:nvSpPr>
          <p:spPr>
            <a:xfrm>
              <a:off x="247650" y="228600"/>
              <a:ext cx="11696700" cy="6400800"/>
            </a:xfrm>
            <a:prstGeom prst="roundRect">
              <a:avLst>
                <a:gd name="adj" fmla="val 3040"/>
              </a:avLst>
            </a:prstGeom>
            <a:solidFill>
              <a:schemeClr val="bg1">
                <a:lumMod val="95000"/>
              </a:schemeClr>
            </a:solidFill>
            <a:ln>
              <a:noFill/>
            </a:ln>
            <a:effectLst>
              <a:outerShdw blurRad="127000" dist="63500" dir="13500003" rotWithShape="0">
                <a:srgbClr val="FFFFFF">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ym typeface="+mn-lt"/>
              </a:endParaRPr>
            </a:p>
          </p:txBody>
        </p:sp>
        <p:sp>
          <p:nvSpPr>
            <p:cNvPr id="4" name="OfficePLUS.cn-1-2"/>
            <p:cNvSpPr/>
            <p:nvPr/>
          </p:nvSpPr>
          <p:spPr>
            <a:xfrm>
              <a:off x="247650" y="228600"/>
              <a:ext cx="11696700" cy="6400800"/>
            </a:xfrm>
            <a:prstGeom prst="roundRect">
              <a:avLst>
                <a:gd name="adj" fmla="val 3040"/>
              </a:avLst>
            </a:prstGeom>
            <a:solidFill>
              <a:schemeClr val="bg1">
                <a:lumMod val="95000"/>
              </a:schemeClr>
            </a:solidFill>
            <a:ln>
              <a:noFill/>
            </a:ln>
            <a:effectLst>
              <a:outerShdw blurRad="127000" dist="63500" dir="2700001" rotWithShape="0">
                <a:srgbClr val="D4D4D4"/>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ym typeface="+mn-lt"/>
              </a:endParaRPr>
            </a:p>
          </p:txBody>
        </p:sp>
      </p:grpSp>
      <p:sp>
        <p:nvSpPr>
          <p:cNvPr id="5" name="OfficePLUS.cn-2"/>
          <p:cNvSpPr/>
          <p:nvPr/>
        </p:nvSpPr>
        <p:spPr>
          <a:xfrm>
            <a:off x="622300" y="596900"/>
            <a:ext cx="838200" cy="101600"/>
          </a:xfrm>
          <a:prstGeom prst="roundRect">
            <a:avLst/>
          </a:prstGeom>
          <a:solidFill>
            <a:srgbClr val="556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ym typeface="+mn-lt"/>
            </a:endParaRPr>
          </a:p>
        </p:txBody>
      </p:sp>
      <p:sp>
        <p:nvSpPr>
          <p:cNvPr id="6" name="OfficePLUS.cn-3"/>
          <p:cNvSpPr/>
          <p:nvPr/>
        </p:nvSpPr>
        <p:spPr>
          <a:xfrm>
            <a:off x="622300" y="787400"/>
            <a:ext cx="469900" cy="88900"/>
          </a:xfrm>
          <a:prstGeom prst="roundRect">
            <a:avLst/>
          </a:prstGeom>
          <a:solidFill>
            <a:srgbClr val="556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ym typeface="+mn-lt"/>
            </a:endParaRPr>
          </a:p>
        </p:txBody>
      </p:sp>
      <p:pic>
        <p:nvPicPr>
          <p:cNvPr id="9" name="OfficePLUS.cn-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552450" y="882650"/>
            <a:ext cx="5708650" cy="5708650"/>
          </a:xfrm>
          <a:prstGeom prst="rect">
            <a:avLst/>
          </a:prstGeom>
        </p:spPr>
      </p:pic>
      <p:sp>
        <p:nvSpPr>
          <p:cNvPr id="11" name="OfficePLUS.cn-5"/>
          <p:cNvSpPr/>
          <p:nvPr/>
        </p:nvSpPr>
        <p:spPr>
          <a:xfrm>
            <a:off x="6096000" y="2371672"/>
            <a:ext cx="575127" cy="770670"/>
          </a:xfrm>
          <a:prstGeom prst="rect">
            <a:avLst/>
          </a:prstGeom>
          <a:noFill/>
          <a:ln w="79375">
            <a:solidFill>
              <a:srgbClr val="556C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ea typeface="微软雅黑"/>
              <a:cs typeface="+mn-cs"/>
              <a:sym typeface="+mn-lt"/>
            </a:endParaRPr>
          </a:p>
        </p:txBody>
      </p:sp>
      <p:sp>
        <p:nvSpPr>
          <p:cNvPr id="13" name="OfficePLUS.cn-6"/>
          <p:cNvSpPr/>
          <p:nvPr/>
        </p:nvSpPr>
        <p:spPr>
          <a:xfrm>
            <a:off x="6397173" y="2658330"/>
            <a:ext cx="575127" cy="770670"/>
          </a:xfrm>
          <a:prstGeom prst="rect">
            <a:avLst/>
          </a:prstGeom>
          <a:noFill/>
          <a:ln w="79375">
            <a:solidFill>
              <a:srgbClr val="556C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ea typeface="微软雅黑"/>
              <a:cs typeface="+mn-cs"/>
              <a:sym typeface="+mn-lt"/>
            </a:endParaRPr>
          </a:p>
        </p:txBody>
      </p:sp>
      <p:sp>
        <p:nvSpPr>
          <p:cNvPr id="15" name="OfficePLUS.cn-7"/>
          <p:cNvSpPr txBox="1"/>
          <p:nvPr/>
        </p:nvSpPr>
        <p:spPr>
          <a:xfrm>
            <a:off x="7027590" y="2610599"/>
            <a:ext cx="1640890" cy="1015663"/>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1500" normalizeH="0" baseline="0" noProof="0" dirty="0">
                <a:ln>
                  <a:noFill/>
                </a:ln>
                <a:solidFill>
                  <a:srgbClr val="556CFB"/>
                </a:solidFill>
                <a:effectLst/>
                <a:uLnTx/>
                <a:uFillTx/>
                <a:ea typeface="微软雅黑" panose="020B0503020204020204" pitchFamily="34" charset="-122"/>
                <a:cs typeface="+mn-cs"/>
                <a:sym typeface="+mn-lt"/>
              </a:rPr>
              <a:t>01</a:t>
            </a:r>
            <a:endParaRPr kumimoji="0" lang="zh-CN" altLang="en-US" sz="6000" b="1" i="0" u="none" strike="noStrike" kern="1200" cap="none" spc="1500" normalizeH="0" baseline="0" noProof="0" dirty="0">
              <a:ln>
                <a:noFill/>
              </a:ln>
              <a:solidFill>
                <a:srgbClr val="556CFB"/>
              </a:solidFill>
              <a:effectLst/>
              <a:uLnTx/>
              <a:uFillTx/>
              <a:ea typeface="微软雅黑" panose="020B0503020204020204" pitchFamily="34" charset="-122"/>
              <a:cs typeface="+mn-cs"/>
              <a:sym typeface="+mn-lt"/>
            </a:endParaRPr>
          </a:p>
        </p:txBody>
      </p:sp>
      <p:sp>
        <p:nvSpPr>
          <p:cNvPr id="17" name="OfficePLUS.cn-8"/>
          <p:cNvSpPr txBox="1"/>
          <p:nvPr/>
        </p:nvSpPr>
        <p:spPr>
          <a:xfrm>
            <a:off x="7067505" y="3429000"/>
            <a:ext cx="131449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200" normalizeH="0" baseline="0" noProof="0" dirty="0">
                <a:ln>
                  <a:noFill/>
                </a:ln>
                <a:solidFill>
                  <a:srgbClr val="556CFB"/>
                </a:solidFill>
                <a:effectLst/>
                <a:uLnTx/>
                <a:uFillTx/>
                <a:ea typeface="微软雅黑"/>
                <a:cs typeface="+mn-cs"/>
                <a:sym typeface="+mn-lt"/>
              </a:rPr>
              <a:t>PART 01</a:t>
            </a:r>
            <a:endParaRPr kumimoji="0" lang="zh-CN" altLang="en-US" sz="2000" b="0" i="0" u="none" strike="noStrike" kern="1200" cap="none" spc="200" normalizeH="0" baseline="0" noProof="0" dirty="0">
              <a:ln>
                <a:noFill/>
              </a:ln>
              <a:solidFill>
                <a:srgbClr val="556CFB"/>
              </a:solidFill>
              <a:effectLst/>
              <a:uLnTx/>
              <a:uFillTx/>
              <a:ea typeface="微软雅黑"/>
              <a:cs typeface="+mn-cs"/>
              <a:sym typeface="+mn-lt"/>
            </a:endParaRPr>
          </a:p>
        </p:txBody>
      </p:sp>
      <p:sp>
        <p:nvSpPr>
          <p:cNvPr id="19" name="OfficePLUS.cn-9"/>
          <p:cNvSpPr txBox="1"/>
          <p:nvPr/>
        </p:nvSpPr>
        <p:spPr>
          <a:xfrm flipH="1">
            <a:off x="8353878" y="2779524"/>
            <a:ext cx="4257222"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0" i="0" u="none" strike="noStrike" kern="1200" cap="none" spc="0" normalizeH="0" baseline="0" noProof="0" dirty="0">
                <a:ln>
                  <a:noFill/>
                </a:ln>
                <a:solidFill>
                  <a:prstClr val="black"/>
                </a:solidFill>
                <a:effectLst/>
                <a:uLnTx/>
                <a:uFillTx/>
                <a:ea typeface="阿里巴巴普惠体 L" panose="00020600040101010101" pitchFamily="18" charset="-122"/>
                <a:cs typeface="阿里巴巴普惠体 L" panose="00020600040101010101" pitchFamily="18" charset="-122"/>
                <a:sym typeface="+mn-lt"/>
              </a:rPr>
              <a:t>在此输入标题</a:t>
            </a:r>
            <a:endParaRPr kumimoji="0" lang="en-US" altLang="zh-CN" sz="4000" b="0" i="0" u="none" strike="noStrike" kern="1200" cap="none" spc="0" normalizeH="0" baseline="0" noProof="0" dirty="0">
              <a:ln>
                <a:noFill/>
              </a:ln>
              <a:solidFill>
                <a:prstClr val="black"/>
              </a:solidFill>
              <a:effectLst/>
              <a:uLnTx/>
              <a:uFillTx/>
              <a:ea typeface="阿里巴巴普惠体 L" panose="00020600040101010101" pitchFamily="18" charset="-122"/>
              <a:cs typeface="阿里巴巴普惠体 L" panose="00020600040101010101" pitchFamily="18" charset="-122"/>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ea typeface="阿里巴巴普惠体 L" panose="00020600040101010101" pitchFamily="18" charset="-122"/>
                <a:cs typeface="阿里巴巴普惠体 L" panose="00020600040101010101" pitchFamily="18" charset="-122"/>
                <a:sym typeface="+mn-lt"/>
              </a:rPr>
              <a:t>Enter title here</a:t>
            </a:r>
            <a:endParaRPr kumimoji="0" lang="en-US" altLang="zh-CN" sz="2400" b="0" i="0" u="none" strike="noStrike" kern="1200" cap="none" spc="0" normalizeH="0" baseline="0" noProof="0" dirty="0">
              <a:ln>
                <a:noFill/>
              </a:ln>
              <a:solidFill>
                <a:prstClr val="black"/>
              </a:solidFill>
              <a:effectLst/>
              <a:uLnTx/>
              <a:uFillTx/>
              <a:ea typeface="阿里巴巴普惠体 L" panose="00020600040101010101" pitchFamily="18" charset="-122"/>
              <a:cs typeface="阿里巴巴普惠体 L" panose="00020600040101010101" pitchFamily="18" charset="-122"/>
              <a:sym typeface="+mn-lt"/>
            </a:endParaRPr>
          </a:p>
        </p:txBody>
      </p:sp>
      <p:pic>
        <p:nvPicPr>
          <p:cNvPr id="8" name="OfficePLUS.cn-10">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5938" y="6149975"/>
            <a:ext cx="1828800" cy="243840"/>
          </a:xfrm>
          <a:prstGeom prst="rect">
            <a:avLst/>
          </a:prstGeom>
        </p:spPr>
      </p:pic>
      <p:sp>
        <p:nvSpPr>
          <p:cNvPr id="10" name="OfficePLUS.cn-11"/>
          <p:cNvSpPr txBox="1"/>
          <p:nvPr/>
        </p:nvSpPr>
        <p:spPr>
          <a:xfrm>
            <a:off x="4826000" y="596900"/>
            <a:ext cx="1130300" cy="307777"/>
          </a:xfrm>
          <a:prstGeom prst="rect">
            <a:avLst/>
          </a:prstGeom>
          <a:noFill/>
        </p:spPr>
        <p:txBody>
          <a:bodyPr wrap="square" rtlCol="0">
            <a:spAutoFit/>
          </a:bodyPr>
          <a:lstStyle/>
          <a:p>
            <a:pPr algn="dist"/>
            <a:r>
              <a:rPr lang="en-US" altLang="zh-CN" sz="1400" b="1" dirty="0">
                <a:sym typeface="+mn-lt"/>
              </a:rPr>
              <a:t>PART 01</a:t>
            </a:r>
            <a:endParaRPr lang="zh-CN" altLang="en-US" sz="1400" b="1" dirty="0">
              <a:sym typeface="+mn-lt"/>
            </a:endParaRPr>
          </a:p>
        </p:txBody>
      </p:sp>
      <p:sp>
        <p:nvSpPr>
          <p:cNvPr id="12" name="OfficePLUS.cn-12"/>
          <p:cNvSpPr txBox="1"/>
          <p:nvPr/>
        </p:nvSpPr>
        <p:spPr>
          <a:xfrm>
            <a:off x="6718300" y="596900"/>
            <a:ext cx="1130300" cy="307777"/>
          </a:xfrm>
          <a:prstGeom prst="rect">
            <a:avLst/>
          </a:prstGeom>
          <a:noFill/>
        </p:spPr>
        <p:txBody>
          <a:bodyPr wrap="square" rtlCol="0">
            <a:spAutoFit/>
          </a:bodyPr>
          <a:lstStyle/>
          <a:p>
            <a:pPr algn="dist"/>
            <a:r>
              <a:rPr lang="en-US" altLang="zh-CN" sz="1400" dirty="0">
                <a:sym typeface="+mn-lt"/>
              </a:rPr>
              <a:t>PART 02</a:t>
            </a:r>
            <a:endParaRPr lang="zh-CN" altLang="en-US" sz="1400" dirty="0">
              <a:sym typeface="+mn-lt"/>
            </a:endParaRPr>
          </a:p>
        </p:txBody>
      </p:sp>
      <p:sp>
        <p:nvSpPr>
          <p:cNvPr id="14" name="OfficePLUS.cn-13"/>
          <p:cNvSpPr txBox="1"/>
          <p:nvPr/>
        </p:nvSpPr>
        <p:spPr>
          <a:xfrm>
            <a:off x="8610600" y="596900"/>
            <a:ext cx="1130300" cy="307777"/>
          </a:xfrm>
          <a:prstGeom prst="rect">
            <a:avLst/>
          </a:prstGeom>
          <a:noFill/>
        </p:spPr>
        <p:txBody>
          <a:bodyPr wrap="square" rtlCol="0">
            <a:spAutoFit/>
          </a:bodyPr>
          <a:lstStyle/>
          <a:p>
            <a:pPr algn="dist"/>
            <a:r>
              <a:rPr lang="en-US" altLang="zh-CN" sz="1400" dirty="0">
                <a:sym typeface="+mn-lt"/>
              </a:rPr>
              <a:t>PART 03</a:t>
            </a:r>
            <a:endParaRPr lang="zh-CN" altLang="en-US" sz="1400" dirty="0">
              <a:sym typeface="+mn-lt"/>
            </a:endParaRPr>
          </a:p>
        </p:txBody>
      </p:sp>
      <p:pic>
        <p:nvPicPr>
          <p:cNvPr id="16" name="OfficePLUS.cn-14">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8538" y="612775"/>
            <a:ext cx="1828800" cy="243840"/>
          </a:xfrm>
          <a:prstGeom prst="rect">
            <a:avLst/>
          </a:prstGeom>
        </p:spPr>
      </p:pic>
      <p:sp>
        <p:nvSpPr>
          <p:cNvPr id="18" name="OfficePLUS.cn-15"/>
          <p:cNvSpPr/>
          <p:nvPr/>
        </p:nvSpPr>
        <p:spPr>
          <a:xfrm>
            <a:off x="11417300" y="6121400"/>
            <a:ext cx="381000" cy="381000"/>
          </a:xfrm>
          <a:custGeom>
            <a:avLst/>
            <a:gdLst>
              <a:gd name="T0" fmla="*/ 10427 w 12800"/>
              <a:gd name="T1" fmla="*/ 1426 h 12800"/>
              <a:gd name="T2" fmla="*/ 2373 w 12800"/>
              <a:gd name="T3" fmla="*/ 1426 h 12800"/>
              <a:gd name="T4" fmla="*/ 0 w 12800"/>
              <a:gd name="T5" fmla="*/ 6400 h 12800"/>
              <a:gd name="T6" fmla="*/ 2373 w 12800"/>
              <a:gd name="T7" fmla="*/ 11374 h 12800"/>
              <a:gd name="T8" fmla="*/ 10427 w 12800"/>
              <a:gd name="T9" fmla="*/ 11374 h 12800"/>
              <a:gd name="T10" fmla="*/ 12800 w 12800"/>
              <a:gd name="T11" fmla="*/ 6400 h 12800"/>
              <a:gd name="T12" fmla="*/ 4174 w 12800"/>
              <a:gd name="T13" fmla="*/ 1206 h 12800"/>
              <a:gd name="T14" fmla="*/ 2942 w 12800"/>
              <a:gd name="T15" fmla="*/ 1931 h 12800"/>
              <a:gd name="T16" fmla="*/ 2373 w 12800"/>
              <a:gd name="T17" fmla="*/ 2437 h 12800"/>
              <a:gd name="T18" fmla="*/ 2596 w 12800"/>
              <a:gd name="T19" fmla="*/ 6028 h 12800"/>
              <a:gd name="T20" fmla="*/ 1194 w 12800"/>
              <a:gd name="T21" fmla="*/ 4201 h 12800"/>
              <a:gd name="T22" fmla="*/ 2373 w 12800"/>
              <a:gd name="T23" fmla="*/ 10363 h 12800"/>
              <a:gd name="T24" fmla="*/ 762 w 12800"/>
              <a:gd name="T25" fmla="*/ 6772 h 12800"/>
              <a:gd name="T26" fmla="*/ 3174 w 12800"/>
              <a:gd name="T27" fmla="*/ 9809 h 12800"/>
              <a:gd name="T28" fmla="*/ 2942 w 12800"/>
              <a:gd name="T29" fmla="*/ 10869 h 12800"/>
              <a:gd name="T30" fmla="*/ 4174 w 12800"/>
              <a:gd name="T31" fmla="*/ 11594 h 12800"/>
              <a:gd name="T32" fmla="*/ 6028 w 12800"/>
              <a:gd name="T33" fmla="*/ 12005 h 12800"/>
              <a:gd name="T34" fmla="*/ 4350 w 12800"/>
              <a:gd name="T35" fmla="*/ 10542 h 12800"/>
              <a:gd name="T36" fmla="*/ 4201 w 12800"/>
              <a:gd name="T37" fmla="*/ 10131 h 12800"/>
              <a:gd name="T38" fmla="*/ 6028 w 12800"/>
              <a:gd name="T39" fmla="*/ 12005 h 12800"/>
              <a:gd name="T40" fmla="*/ 3847 w 12800"/>
              <a:gd name="T41" fmla="*/ 9467 h 12800"/>
              <a:gd name="T42" fmla="*/ 3346 w 12800"/>
              <a:gd name="T43" fmla="*/ 6772 h 12800"/>
              <a:gd name="T44" fmla="*/ 6028 w 12800"/>
              <a:gd name="T45" fmla="*/ 8948 h 12800"/>
              <a:gd name="T46" fmla="*/ 3346 w 12800"/>
              <a:gd name="T47" fmla="*/ 6028 h 12800"/>
              <a:gd name="T48" fmla="*/ 3847 w 12800"/>
              <a:gd name="T49" fmla="*/ 3333 h 12800"/>
              <a:gd name="T50" fmla="*/ 6028 w 12800"/>
              <a:gd name="T51" fmla="*/ 6028 h 12800"/>
              <a:gd name="T52" fmla="*/ 4201 w 12800"/>
              <a:gd name="T53" fmla="*/ 2669 h 12800"/>
              <a:gd name="T54" fmla="*/ 4350 w 12800"/>
              <a:gd name="T55" fmla="*/ 2258 h 12800"/>
              <a:gd name="T56" fmla="*/ 6028 w 12800"/>
              <a:gd name="T57" fmla="*/ 795 h 12800"/>
              <a:gd name="T58" fmla="*/ 11606 w 12800"/>
              <a:gd name="T59" fmla="*/ 4201 h 12800"/>
              <a:gd name="T60" fmla="*/ 10204 w 12800"/>
              <a:gd name="T61" fmla="*/ 6028 h 12800"/>
              <a:gd name="T62" fmla="*/ 10427 w 12800"/>
              <a:gd name="T63" fmla="*/ 2437 h 12800"/>
              <a:gd name="T64" fmla="*/ 9858 w 12800"/>
              <a:gd name="T65" fmla="*/ 1931 h 12800"/>
              <a:gd name="T66" fmla="*/ 8626 w 12800"/>
              <a:gd name="T67" fmla="*/ 1206 h 12800"/>
              <a:gd name="T68" fmla="*/ 6772 w 12800"/>
              <a:gd name="T69" fmla="*/ 795 h 12800"/>
              <a:gd name="T70" fmla="*/ 8450 w 12800"/>
              <a:gd name="T71" fmla="*/ 2258 h 12800"/>
              <a:gd name="T72" fmla="*/ 8599 w 12800"/>
              <a:gd name="T73" fmla="*/ 2669 h 12800"/>
              <a:gd name="T74" fmla="*/ 6772 w 12800"/>
              <a:gd name="T75" fmla="*/ 795 h 12800"/>
              <a:gd name="T76" fmla="*/ 8953 w 12800"/>
              <a:gd name="T77" fmla="*/ 3333 h 12800"/>
              <a:gd name="T78" fmla="*/ 9454 w 12800"/>
              <a:gd name="T79" fmla="*/ 6028 h 12800"/>
              <a:gd name="T80" fmla="*/ 6772 w 12800"/>
              <a:gd name="T81" fmla="*/ 3852 h 12800"/>
              <a:gd name="T82" fmla="*/ 9454 w 12800"/>
              <a:gd name="T83" fmla="*/ 6772 h 12800"/>
              <a:gd name="T84" fmla="*/ 8953 w 12800"/>
              <a:gd name="T85" fmla="*/ 9467 h 12800"/>
              <a:gd name="T86" fmla="*/ 6772 w 12800"/>
              <a:gd name="T87" fmla="*/ 6772 h 12800"/>
              <a:gd name="T88" fmla="*/ 6772 w 12800"/>
              <a:gd name="T89" fmla="*/ 12005 h 12800"/>
              <a:gd name="T90" fmla="*/ 8599 w 12800"/>
              <a:gd name="T91" fmla="*/ 10131 h 12800"/>
              <a:gd name="T92" fmla="*/ 8450 w 12800"/>
              <a:gd name="T93" fmla="*/ 10542 h 12800"/>
              <a:gd name="T94" fmla="*/ 8626 w 12800"/>
              <a:gd name="T95" fmla="*/ 11594 h 12800"/>
              <a:gd name="T96" fmla="*/ 9858 w 12800"/>
              <a:gd name="T97" fmla="*/ 10869 h 12800"/>
              <a:gd name="T98" fmla="*/ 11606 w 12800"/>
              <a:gd name="T99" fmla="*/ 8599 h 12800"/>
              <a:gd name="T100" fmla="*/ 9626 w 12800"/>
              <a:gd name="T101" fmla="*/ 9809 h 12800"/>
              <a:gd name="T102" fmla="*/ 12038 w 12800"/>
              <a:gd name="T103" fmla="*/ 6772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800" h="12800">
                <a:moveTo>
                  <a:pt x="10981" y="1931"/>
                </a:moveTo>
                <a:cubicBezTo>
                  <a:pt x="10807" y="1752"/>
                  <a:pt x="10621" y="1583"/>
                  <a:pt x="10427" y="1426"/>
                </a:cubicBezTo>
                <a:cubicBezTo>
                  <a:pt x="9327" y="534"/>
                  <a:pt x="7926" y="0"/>
                  <a:pt x="6400" y="0"/>
                </a:cubicBezTo>
                <a:cubicBezTo>
                  <a:pt x="4874" y="0"/>
                  <a:pt x="3473" y="534"/>
                  <a:pt x="2373" y="1426"/>
                </a:cubicBezTo>
                <a:cubicBezTo>
                  <a:pt x="2179" y="1583"/>
                  <a:pt x="1993" y="1752"/>
                  <a:pt x="1819" y="1931"/>
                </a:cubicBezTo>
                <a:cubicBezTo>
                  <a:pt x="693" y="3085"/>
                  <a:pt x="0" y="4661"/>
                  <a:pt x="0" y="6400"/>
                </a:cubicBezTo>
                <a:cubicBezTo>
                  <a:pt x="0" y="8139"/>
                  <a:pt x="693" y="9715"/>
                  <a:pt x="1819" y="10869"/>
                </a:cubicBezTo>
                <a:cubicBezTo>
                  <a:pt x="1993" y="11048"/>
                  <a:pt x="2179" y="11217"/>
                  <a:pt x="2373" y="11374"/>
                </a:cubicBezTo>
                <a:cubicBezTo>
                  <a:pt x="3473" y="12266"/>
                  <a:pt x="4874" y="12800"/>
                  <a:pt x="6400" y="12800"/>
                </a:cubicBezTo>
                <a:cubicBezTo>
                  <a:pt x="7926" y="12800"/>
                  <a:pt x="9327" y="12266"/>
                  <a:pt x="10427" y="11374"/>
                </a:cubicBezTo>
                <a:cubicBezTo>
                  <a:pt x="10621" y="11217"/>
                  <a:pt x="10807" y="11048"/>
                  <a:pt x="10981" y="10869"/>
                </a:cubicBezTo>
                <a:cubicBezTo>
                  <a:pt x="12107" y="9715"/>
                  <a:pt x="12800" y="8139"/>
                  <a:pt x="12800" y="6400"/>
                </a:cubicBezTo>
                <a:cubicBezTo>
                  <a:pt x="12800" y="4661"/>
                  <a:pt x="12107" y="3085"/>
                  <a:pt x="10981" y="1931"/>
                </a:cubicBezTo>
                <a:close/>
                <a:moveTo>
                  <a:pt x="4174" y="1206"/>
                </a:moveTo>
                <a:cubicBezTo>
                  <a:pt x="3914" y="1520"/>
                  <a:pt x="3680" y="1887"/>
                  <a:pt x="3475" y="2298"/>
                </a:cubicBezTo>
                <a:cubicBezTo>
                  <a:pt x="3290" y="2186"/>
                  <a:pt x="3112" y="2064"/>
                  <a:pt x="2942" y="1931"/>
                </a:cubicBezTo>
                <a:cubicBezTo>
                  <a:pt x="3319" y="1638"/>
                  <a:pt x="3732" y="1395"/>
                  <a:pt x="4174" y="1206"/>
                </a:cubicBezTo>
                <a:close/>
                <a:moveTo>
                  <a:pt x="2373" y="2437"/>
                </a:moveTo>
                <a:cubicBezTo>
                  <a:pt x="2626" y="2642"/>
                  <a:pt x="2894" y="2827"/>
                  <a:pt x="3174" y="2991"/>
                </a:cubicBezTo>
                <a:cubicBezTo>
                  <a:pt x="2841" y="3880"/>
                  <a:pt x="2634" y="4916"/>
                  <a:pt x="2596" y="6028"/>
                </a:cubicBezTo>
                <a:lnTo>
                  <a:pt x="762" y="6028"/>
                </a:lnTo>
                <a:cubicBezTo>
                  <a:pt x="803" y="5396"/>
                  <a:pt x="947" y="4783"/>
                  <a:pt x="1194" y="4201"/>
                </a:cubicBezTo>
                <a:cubicBezTo>
                  <a:pt x="1472" y="3542"/>
                  <a:pt x="1869" y="2949"/>
                  <a:pt x="2373" y="2437"/>
                </a:cubicBezTo>
                <a:close/>
                <a:moveTo>
                  <a:pt x="2373" y="10363"/>
                </a:moveTo>
                <a:cubicBezTo>
                  <a:pt x="1869" y="9851"/>
                  <a:pt x="1472" y="9258"/>
                  <a:pt x="1194" y="8599"/>
                </a:cubicBezTo>
                <a:cubicBezTo>
                  <a:pt x="947" y="8017"/>
                  <a:pt x="803" y="7404"/>
                  <a:pt x="762" y="6772"/>
                </a:cubicBezTo>
                <a:lnTo>
                  <a:pt x="2596" y="6772"/>
                </a:lnTo>
                <a:cubicBezTo>
                  <a:pt x="2634" y="7884"/>
                  <a:pt x="2841" y="8920"/>
                  <a:pt x="3174" y="9809"/>
                </a:cubicBezTo>
                <a:cubicBezTo>
                  <a:pt x="2894" y="9973"/>
                  <a:pt x="2626" y="10158"/>
                  <a:pt x="2373" y="10363"/>
                </a:cubicBezTo>
                <a:close/>
                <a:moveTo>
                  <a:pt x="2942" y="10869"/>
                </a:moveTo>
                <a:cubicBezTo>
                  <a:pt x="3112" y="10736"/>
                  <a:pt x="3290" y="10614"/>
                  <a:pt x="3475" y="10502"/>
                </a:cubicBezTo>
                <a:cubicBezTo>
                  <a:pt x="3680" y="10913"/>
                  <a:pt x="3914" y="11280"/>
                  <a:pt x="4174" y="11594"/>
                </a:cubicBezTo>
                <a:cubicBezTo>
                  <a:pt x="3732" y="11405"/>
                  <a:pt x="3319" y="11162"/>
                  <a:pt x="2942" y="10869"/>
                </a:cubicBezTo>
                <a:close/>
                <a:moveTo>
                  <a:pt x="6028" y="12005"/>
                </a:moveTo>
                <a:cubicBezTo>
                  <a:pt x="5799" y="11949"/>
                  <a:pt x="5572" y="11843"/>
                  <a:pt x="5351" y="11686"/>
                </a:cubicBezTo>
                <a:cubicBezTo>
                  <a:pt x="4988" y="11428"/>
                  <a:pt x="4642" y="11032"/>
                  <a:pt x="4350" y="10542"/>
                </a:cubicBezTo>
                <a:cubicBezTo>
                  <a:pt x="4277" y="10419"/>
                  <a:pt x="4207" y="10290"/>
                  <a:pt x="4141" y="10157"/>
                </a:cubicBezTo>
                <a:cubicBezTo>
                  <a:pt x="4161" y="10148"/>
                  <a:pt x="4181" y="10140"/>
                  <a:pt x="4201" y="10131"/>
                </a:cubicBezTo>
                <a:cubicBezTo>
                  <a:pt x="4783" y="9885"/>
                  <a:pt x="5396" y="9740"/>
                  <a:pt x="6028" y="9700"/>
                </a:cubicBezTo>
                <a:lnTo>
                  <a:pt x="6028" y="12005"/>
                </a:lnTo>
                <a:close/>
                <a:moveTo>
                  <a:pt x="6028" y="8948"/>
                </a:moveTo>
                <a:cubicBezTo>
                  <a:pt x="5257" y="8993"/>
                  <a:pt x="4522" y="9173"/>
                  <a:pt x="3847" y="9467"/>
                </a:cubicBezTo>
                <a:cubicBezTo>
                  <a:pt x="3760" y="9225"/>
                  <a:pt x="3683" y="8972"/>
                  <a:pt x="3616" y="8708"/>
                </a:cubicBezTo>
                <a:cubicBezTo>
                  <a:pt x="3461" y="8092"/>
                  <a:pt x="3371" y="7442"/>
                  <a:pt x="3346" y="6772"/>
                </a:cubicBezTo>
                <a:lnTo>
                  <a:pt x="6028" y="6772"/>
                </a:lnTo>
                <a:lnTo>
                  <a:pt x="6028" y="8948"/>
                </a:lnTo>
                <a:close/>
                <a:moveTo>
                  <a:pt x="6028" y="6028"/>
                </a:moveTo>
                <a:lnTo>
                  <a:pt x="3346" y="6028"/>
                </a:lnTo>
                <a:cubicBezTo>
                  <a:pt x="3371" y="5358"/>
                  <a:pt x="3461" y="4708"/>
                  <a:pt x="3616" y="4092"/>
                </a:cubicBezTo>
                <a:cubicBezTo>
                  <a:pt x="3683" y="3828"/>
                  <a:pt x="3760" y="3575"/>
                  <a:pt x="3847" y="3333"/>
                </a:cubicBezTo>
                <a:cubicBezTo>
                  <a:pt x="4522" y="3627"/>
                  <a:pt x="5257" y="3807"/>
                  <a:pt x="6028" y="3852"/>
                </a:cubicBezTo>
                <a:lnTo>
                  <a:pt x="6028" y="6028"/>
                </a:lnTo>
                <a:close/>
                <a:moveTo>
                  <a:pt x="6028" y="3100"/>
                </a:moveTo>
                <a:cubicBezTo>
                  <a:pt x="5396" y="3060"/>
                  <a:pt x="4783" y="2915"/>
                  <a:pt x="4201" y="2669"/>
                </a:cubicBezTo>
                <a:cubicBezTo>
                  <a:pt x="4181" y="2660"/>
                  <a:pt x="4161" y="2652"/>
                  <a:pt x="4141" y="2643"/>
                </a:cubicBezTo>
                <a:cubicBezTo>
                  <a:pt x="4207" y="2510"/>
                  <a:pt x="4277" y="2381"/>
                  <a:pt x="4350" y="2258"/>
                </a:cubicBezTo>
                <a:cubicBezTo>
                  <a:pt x="4642" y="1768"/>
                  <a:pt x="4988" y="1372"/>
                  <a:pt x="5351" y="1114"/>
                </a:cubicBezTo>
                <a:cubicBezTo>
                  <a:pt x="5572" y="957"/>
                  <a:pt x="5799" y="851"/>
                  <a:pt x="6028" y="795"/>
                </a:cubicBezTo>
                <a:lnTo>
                  <a:pt x="6028" y="3100"/>
                </a:lnTo>
                <a:close/>
                <a:moveTo>
                  <a:pt x="11606" y="4201"/>
                </a:moveTo>
                <a:cubicBezTo>
                  <a:pt x="11853" y="4783"/>
                  <a:pt x="11997" y="5396"/>
                  <a:pt x="12038" y="6028"/>
                </a:cubicBezTo>
                <a:lnTo>
                  <a:pt x="10204" y="6028"/>
                </a:lnTo>
                <a:cubicBezTo>
                  <a:pt x="10166" y="4916"/>
                  <a:pt x="9959" y="3880"/>
                  <a:pt x="9626" y="2991"/>
                </a:cubicBezTo>
                <a:cubicBezTo>
                  <a:pt x="9906" y="2827"/>
                  <a:pt x="10174" y="2642"/>
                  <a:pt x="10427" y="2437"/>
                </a:cubicBezTo>
                <a:cubicBezTo>
                  <a:pt x="10931" y="2949"/>
                  <a:pt x="11328" y="3542"/>
                  <a:pt x="11606" y="4201"/>
                </a:cubicBezTo>
                <a:close/>
                <a:moveTo>
                  <a:pt x="9858" y="1931"/>
                </a:moveTo>
                <a:cubicBezTo>
                  <a:pt x="9688" y="2064"/>
                  <a:pt x="9510" y="2186"/>
                  <a:pt x="9325" y="2298"/>
                </a:cubicBezTo>
                <a:cubicBezTo>
                  <a:pt x="9120" y="1887"/>
                  <a:pt x="8886" y="1520"/>
                  <a:pt x="8626" y="1206"/>
                </a:cubicBezTo>
                <a:cubicBezTo>
                  <a:pt x="9068" y="1395"/>
                  <a:pt x="9481" y="1638"/>
                  <a:pt x="9858" y="1931"/>
                </a:cubicBezTo>
                <a:close/>
                <a:moveTo>
                  <a:pt x="6772" y="795"/>
                </a:moveTo>
                <a:cubicBezTo>
                  <a:pt x="7001" y="851"/>
                  <a:pt x="7228" y="957"/>
                  <a:pt x="7449" y="1114"/>
                </a:cubicBezTo>
                <a:cubicBezTo>
                  <a:pt x="7812" y="1372"/>
                  <a:pt x="8158" y="1768"/>
                  <a:pt x="8450" y="2258"/>
                </a:cubicBezTo>
                <a:cubicBezTo>
                  <a:pt x="8523" y="2381"/>
                  <a:pt x="8593" y="2510"/>
                  <a:pt x="8659" y="2643"/>
                </a:cubicBezTo>
                <a:cubicBezTo>
                  <a:pt x="8639" y="2652"/>
                  <a:pt x="8619" y="2660"/>
                  <a:pt x="8599" y="2669"/>
                </a:cubicBezTo>
                <a:cubicBezTo>
                  <a:pt x="8017" y="2915"/>
                  <a:pt x="7404" y="3060"/>
                  <a:pt x="6772" y="3100"/>
                </a:cubicBezTo>
                <a:lnTo>
                  <a:pt x="6772" y="795"/>
                </a:lnTo>
                <a:close/>
                <a:moveTo>
                  <a:pt x="6772" y="3852"/>
                </a:moveTo>
                <a:cubicBezTo>
                  <a:pt x="7543" y="3807"/>
                  <a:pt x="8278" y="3627"/>
                  <a:pt x="8953" y="3333"/>
                </a:cubicBezTo>
                <a:cubicBezTo>
                  <a:pt x="9040" y="3575"/>
                  <a:pt x="9117" y="3828"/>
                  <a:pt x="9184" y="4092"/>
                </a:cubicBezTo>
                <a:cubicBezTo>
                  <a:pt x="9339" y="4708"/>
                  <a:pt x="9429" y="5358"/>
                  <a:pt x="9454" y="6028"/>
                </a:cubicBezTo>
                <a:lnTo>
                  <a:pt x="6772" y="6028"/>
                </a:lnTo>
                <a:lnTo>
                  <a:pt x="6772" y="3852"/>
                </a:lnTo>
                <a:close/>
                <a:moveTo>
                  <a:pt x="6772" y="6772"/>
                </a:moveTo>
                <a:lnTo>
                  <a:pt x="9454" y="6772"/>
                </a:lnTo>
                <a:cubicBezTo>
                  <a:pt x="9429" y="7442"/>
                  <a:pt x="9339" y="8092"/>
                  <a:pt x="9184" y="8708"/>
                </a:cubicBezTo>
                <a:cubicBezTo>
                  <a:pt x="9117" y="8972"/>
                  <a:pt x="9040" y="9225"/>
                  <a:pt x="8953" y="9467"/>
                </a:cubicBezTo>
                <a:cubicBezTo>
                  <a:pt x="8278" y="9173"/>
                  <a:pt x="7543" y="8993"/>
                  <a:pt x="6772" y="8948"/>
                </a:cubicBezTo>
                <a:lnTo>
                  <a:pt x="6772" y="6772"/>
                </a:lnTo>
                <a:close/>
                <a:moveTo>
                  <a:pt x="7449" y="11686"/>
                </a:moveTo>
                <a:cubicBezTo>
                  <a:pt x="7228" y="11843"/>
                  <a:pt x="7001" y="11949"/>
                  <a:pt x="6772" y="12005"/>
                </a:cubicBezTo>
                <a:lnTo>
                  <a:pt x="6772" y="9700"/>
                </a:lnTo>
                <a:cubicBezTo>
                  <a:pt x="7404" y="9740"/>
                  <a:pt x="8017" y="9885"/>
                  <a:pt x="8599" y="10131"/>
                </a:cubicBezTo>
                <a:cubicBezTo>
                  <a:pt x="8619" y="10140"/>
                  <a:pt x="8639" y="10148"/>
                  <a:pt x="8659" y="10157"/>
                </a:cubicBezTo>
                <a:cubicBezTo>
                  <a:pt x="8593" y="10290"/>
                  <a:pt x="8523" y="10419"/>
                  <a:pt x="8450" y="10542"/>
                </a:cubicBezTo>
                <a:cubicBezTo>
                  <a:pt x="8158" y="11032"/>
                  <a:pt x="7812" y="11428"/>
                  <a:pt x="7449" y="11686"/>
                </a:cubicBezTo>
                <a:close/>
                <a:moveTo>
                  <a:pt x="8626" y="11594"/>
                </a:moveTo>
                <a:cubicBezTo>
                  <a:pt x="8886" y="11280"/>
                  <a:pt x="9120" y="10913"/>
                  <a:pt x="9325" y="10502"/>
                </a:cubicBezTo>
                <a:cubicBezTo>
                  <a:pt x="9510" y="10614"/>
                  <a:pt x="9688" y="10736"/>
                  <a:pt x="9858" y="10869"/>
                </a:cubicBezTo>
                <a:cubicBezTo>
                  <a:pt x="9481" y="11162"/>
                  <a:pt x="9068" y="11405"/>
                  <a:pt x="8626" y="11594"/>
                </a:cubicBezTo>
                <a:close/>
                <a:moveTo>
                  <a:pt x="11606" y="8599"/>
                </a:moveTo>
                <a:cubicBezTo>
                  <a:pt x="11328" y="9258"/>
                  <a:pt x="10931" y="9851"/>
                  <a:pt x="10427" y="10363"/>
                </a:cubicBezTo>
                <a:cubicBezTo>
                  <a:pt x="10174" y="10158"/>
                  <a:pt x="9906" y="9973"/>
                  <a:pt x="9626" y="9809"/>
                </a:cubicBezTo>
                <a:cubicBezTo>
                  <a:pt x="9959" y="8920"/>
                  <a:pt x="10166" y="7884"/>
                  <a:pt x="10204" y="6772"/>
                </a:cubicBezTo>
                <a:lnTo>
                  <a:pt x="12038" y="6772"/>
                </a:lnTo>
                <a:cubicBezTo>
                  <a:pt x="11997" y="7404"/>
                  <a:pt x="11853" y="8017"/>
                  <a:pt x="11606" y="8599"/>
                </a:cubicBezTo>
                <a:close/>
              </a:path>
            </a:pathLst>
          </a:custGeom>
          <a:solidFill>
            <a:srgbClr val="556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OfficePLUS.cn-1"/>
          <p:cNvGrpSpPr/>
          <p:nvPr/>
        </p:nvGrpSpPr>
        <p:grpSpPr>
          <a:xfrm>
            <a:off x="247650" y="228600"/>
            <a:ext cx="11696700" cy="6400800"/>
            <a:chOff x="247650" y="228600"/>
            <a:chExt cx="11696700" cy="6400800"/>
          </a:xfrm>
        </p:grpSpPr>
        <p:sp>
          <p:nvSpPr>
            <p:cNvPr id="3" name="OfficePLUS.cn-1-1"/>
            <p:cNvSpPr/>
            <p:nvPr/>
          </p:nvSpPr>
          <p:spPr>
            <a:xfrm>
              <a:off x="247650" y="228600"/>
              <a:ext cx="11696700" cy="6400800"/>
            </a:xfrm>
            <a:prstGeom prst="roundRect">
              <a:avLst>
                <a:gd name="adj" fmla="val 3040"/>
              </a:avLst>
            </a:prstGeom>
            <a:solidFill>
              <a:schemeClr val="bg1">
                <a:lumMod val="95000"/>
              </a:schemeClr>
            </a:solidFill>
            <a:ln>
              <a:noFill/>
            </a:ln>
            <a:effectLst>
              <a:outerShdw blurRad="127000" dist="63500" dir="13500003" rotWithShape="0">
                <a:srgbClr val="FFFFFF">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ym typeface="+mn-lt"/>
              </a:endParaRPr>
            </a:p>
          </p:txBody>
        </p:sp>
        <p:sp>
          <p:nvSpPr>
            <p:cNvPr id="4" name="OfficePLUS.cn-1-2"/>
            <p:cNvSpPr/>
            <p:nvPr/>
          </p:nvSpPr>
          <p:spPr>
            <a:xfrm>
              <a:off x="247650" y="228600"/>
              <a:ext cx="11696700" cy="6400800"/>
            </a:xfrm>
            <a:prstGeom prst="roundRect">
              <a:avLst>
                <a:gd name="adj" fmla="val 3040"/>
              </a:avLst>
            </a:prstGeom>
            <a:solidFill>
              <a:schemeClr val="bg1">
                <a:lumMod val="95000"/>
              </a:schemeClr>
            </a:solidFill>
            <a:ln>
              <a:noFill/>
            </a:ln>
            <a:effectLst>
              <a:outerShdw blurRad="127000" dist="63500" dir="2700001" rotWithShape="0">
                <a:srgbClr val="D4D4D4"/>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ym typeface="+mn-lt"/>
              </a:endParaRPr>
            </a:p>
          </p:txBody>
        </p:sp>
      </p:grpSp>
      <p:sp>
        <p:nvSpPr>
          <p:cNvPr id="5" name="OfficePLUS.cn-2"/>
          <p:cNvSpPr/>
          <p:nvPr/>
        </p:nvSpPr>
        <p:spPr>
          <a:xfrm>
            <a:off x="622300" y="596900"/>
            <a:ext cx="838200" cy="101600"/>
          </a:xfrm>
          <a:prstGeom prst="roundRect">
            <a:avLst/>
          </a:prstGeom>
          <a:solidFill>
            <a:srgbClr val="556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ym typeface="+mn-lt"/>
            </a:endParaRPr>
          </a:p>
        </p:txBody>
      </p:sp>
      <p:sp>
        <p:nvSpPr>
          <p:cNvPr id="6" name="OfficePLUS.cn-3"/>
          <p:cNvSpPr/>
          <p:nvPr/>
        </p:nvSpPr>
        <p:spPr>
          <a:xfrm>
            <a:off x="622300" y="787400"/>
            <a:ext cx="469900" cy="88900"/>
          </a:xfrm>
          <a:prstGeom prst="roundRect">
            <a:avLst/>
          </a:prstGeom>
          <a:solidFill>
            <a:srgbClr val="556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ym typeface="+mn-lt"/>
            </a:endParaRPr>
          </a:p>
        </p:txBody>
      </p:sp>
      <p:pic>
        <p:nvPicPr>
          <p:cNvPr id="9" name="OfficePLUS.cn-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5151663" y="398235"/>
            <a:ext cx="6459765" cy="6459765"/>
          </a:xfrm>
          <a:prstGeom prst="rect">
            <a:avLst/>
          </a:prstGeom>
        </p:spPr>
      </p:pic>
      <p:sp>
        <p:nvSpPr>
          <p:cNvPr id="11" name="OfficePLUS.cn-5"/>
          <p:cNvSpPr txBox="1">
            <a:spLocks noChangeArrowheads="1"/>
          </p:cNvSpPr>
          <p:nvPr/>
        </p:nvSpPr>
        <p:spPr bwMode="auto">
          <a:xfrm>
            <a:off x="1210793" y="1897970"/>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9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zh-CN" altLang="en-US" sz="2800" b="1" dirty="0">
                <a:solidFill>
                  <a:srgbClr val="556CFB"/>
                </a:solidFill>
                <a:latin typeface="+mn-lt"/>
                <a:ea typeface="+mj-ea"/>
                <a:sym typeface="+mn-lt"/>
              </a:rPr>
              <a:t>在此输入标题</a:t>
            </a:r>
            <a:endParaRPr lang="zh-CN" altLang="en-US" sz="2800" b="1" dirty="0">
              <a:solidFill>
                <a:srgbClr val="556CFB"/>
              </a:solidFill>
              <a:latin typeface="+mn-lt"/>
              <a:ea typeface="+mj-ea"/>
              <a:sym typeface="+mn-lt"/>
            </a:endParaRPr>
          </a:p>
        </p:txBody>
      </p:sp>
      <p:sp>
        <p:nvSpPr>
          <p:cNvPr id="13" name="OfficePLUS.cn-6"/>
          <p:cNvSpPr/>
          <p:nvPr/>
        </p:nvSpPr>
        <p:spPr>
          <a:xfrm>
            <a:off x="1205821" y="2593748"/>
            <a:ext cx="3172862" cy="702052"/>
          </a:xfrm>
          <a:prstGeom prst="rect">
            <a:avLst/>
          </a:prstGeom>
        </p:spPr>
        <p:txBody>
          <a:bodyPr wrap="square">
            <a:spAutoFit/>
          </a:bodyPr>
          <a:lstStyle/>
          <a:p>
            <a:pPr fontAlgn="base">
              <a:lnSpc>
                <a:spcPct val="150000"/>
              </a:lnSpc>
              <a:spcBef>
                <a:spcPct val="0"/>
              </a:spcBef>
              <a:spcAft>
                <a:spcPct val="0"/>
              </a:spcAft>
            </a:pPr>
            <a:r>
              <a:rPr lang="zh-CN" altLang="en-US" sz="1400" dirty="0">
                <a:ea typeface="+mn-ea"/>
                <a:sym typeface="+mn-lt"/>
              </a:rPr>
              <a:t>在此输入正文内容在此输入正文内容</a:t>
            </a:r>
            <a:endParaRPr lang="zh-CN" altLang="en-US" sz="1400" dirty="0">
              <a:ea typeface="+mn-ea"/>
              <a:sym typeface="+mn-lt"/>
            </a:endParaRPr>
          </a:p>
          <a:p>
            <a:pPr fontAlgn="base">
              <a:lnSpc>
                <a:spcPct val="150000"/>
              </a:lnSpc>
              <a:spcBef>
                <a:spcPct val="0"/>
              </a:spcBef>
              <a:spcAft>
                <a:spcPct val="0"/>
              </a:spcAft>
            </a:pPr>
            <a:r>
              <a:rPr lang="zh-CN" altLang="en-US" sz="1400" dirty="0">
                <a:ea typeface="+mn-ea"/>
                <a:sym typeface="+mn-lt"/>
              </a:rPr>
              <a:t>在此输入正文内容在此输入正文内容</a:t>
            </a:r>
            <a:endParaRPr lang="zh-CN" altLang="en-US" sz="1400" dirty="0">
              <a:ea typeface="+mn-ea"/>
              <a:sym typeface="+mn-lt"/>
            </a:endParaRPr>
          </a:p>
        </p:txBody>
      </p:sp>
      <p:sp>
        <p:nvSpPr>
          <p:cNvPr id="15" name="OfficePLUS.cn-7"/>
          <p:cNvSpPr/>
          <p:nvPr/>
        </p:nvSpPr>
        <p:spPr>
          <a:xfrm>
            <a:off x="1263878" y="3668946"/>
            <a:ext cx="3172862" cy="702052"/>
          </a:xfrm>
          <a:prstGeom prst="rect">
            <a:avLst/>
          </a:prstGeom>
        </p:spPr>
        <p:txBody>
          <a:bodyPr wrap="square">
            <a:spAutoFit/>
          </a:bodyPr>
          <a:lstStyle/>
          <a:p>
            <a:pPr>
              <a:lnSpc>
                <a:spcPct val="150000"/>
              </a:lnSpc>
            </a:pPr>
            <a:r>
              <a:rPr lang="en-US" altLang="zh-CN" sz="1400" cap="all" dirty="0">
                <a:sym typeface="+mn-lt"/>
              </a:rPr>
              <a:t>Please enter your title</a:t>
            </a:r>
            <a:endParaRPr lang="en-US" altLang="zh-CN" sz="1400" cap="all" dirty="0">
              <a:sym typeface="+mn-lt"/>
            </a:endParaRPr>
          </a:p>
          <a:p>
            <a:pPr>
              <a:lnSpc>
                <a:spcPct val="150000"/>
              </a:lnSpc>
            </a:pPr>
            <a:r>
              <a:rPr lang="en-US" altLang="zh-CN" sz="1400" cap="all" dirty="0">
                <a:sym typeface="+mn-lt"/>
              </a:rPr>
              <a:t>Please enter your title</a:t>
            </a:r>
            <a:endParaRPr lang="zh-CN" altLang="en-US" sz="1400" cap="all" dirty="0">
              <a:sym typeface="+mn-lt"/>
            </a:endParaRPr>
          </a:p>
        </p:txBody>
      </p:sp>
      <p:sp>
        <p:nvSpPr>
          <p:cNvPr id="17" name="OfficePLUS.cn-8"/>
          <p:cNvSpPr/>
          <p:nvPr/>
        </p:nvSpPr>
        <p:spPr>
          <a:xfrm>
            <a:off x="1263878" y="4583346"/>
            <a:ext cx="3172862" cy="702052"/>
          </a:xfrm>
          <a:prstGeom prst="rect">
            <a:avLst/>
          </a:prstGeom>
        </p:spPr>
        <p:txBody>
          <a:bodyPr wrap="square">
            <a:spAutoFit/>
          </a:bodyPr>
          <a:lstStyle/>
          <a:p>
            <a:pPr>
              <a:lnSpc>
                <a:spcPct val="150000"/>
              </a:lnSpc>
            </a:pPr>
            <a:r>
              <a:rPr lang="en-US" altLang="zh-CN" sz="1400" cap="all" dirty="0">
                <a:sym typeface="+mn-lt"/>
              </a:rPr>
              <a:t>Please enter your title</a:t>
            </a:r>
            <a:endParaRPr lang="en-US" altLang="zh-CN" sz="1400" cap="all" dirty="0">
              <a:sym typeface="+mn-lt"/>
            </a:endParaRPr>
          </a:p>
          <a:p>
            <a:pPr>
              <a:lnSpc>
                <a:spcPct val="150000"/>
              </a:lnSpc>
            </a:pPr>
            <a:r>
              <a:rPr lang="en-US" altLang="zh-CN" sz="1400" cap="all" dirty="0">
                <a:sym typeface="+mn-lt"/>
              </a:rPr>
              <a:t>Please enter your title</a:t>
            </a:r>
            <a:endParaRPr lang="zh-CN" altLang="en-US" sz="1400" cap="all" dirty="0">
              <a:sym typeface="+mn-lt"/>
            </a:endParaRPr>
          </a:p>
        </p:txBody>
      </p:sp>
      <p:sp>
        <p:nvSpPr>
          <p:cNvPr id="8" name="OfficePLUS.cn-9"/>
          <p:cNvSpPr/>
          <p:nvPr/>
        </p:nvSpPr>
        <p:spPr>
          <a:xfrm>
            <a:off x="11417300" y="6121400"/>
            <a:ext cx="381000" cy="381000"/>
          </a:xfrm>
          <a:custGeom>
            <a:avLst/>
            <a:gdLst>
              <a:gd name="T0" fmla="*/ 10427 w 12800"/>
              <a:gd name="T1" fmla="*/ 1426 h 12800"/>
              <a:gd name="T2" fmla="*/ 2373 w 12800"/>
              <a:gd name="T3" fmla="*/ 1426 h 12800"/>
              <a:gd name="T4" fmla="*/ 0 w 12800"/>
              <a:gd name="T5" fmla="*/ 6400 h 12800"/>
              <a:gd name="T6" fmla="*/ 2373 w 12800"/>
              <a:gd name="T7" fmla="*/ 11374 h 12800"/>
              <a:gd name="T8" fmla="*/ 10427 w 12800"/>
              <a:gd name="T9" fmla="*/ 11374 h 12800"/>
              <a:gd name="T10" fmla="*/ 12800 w 12800"/>
              <a:gd name="T11" fmla="*/ 6400 h 12800"/>
              <a:gd name="T12" fmla="*/ 4174 w 12800"/>
              <a:gd name="T13" fmla="*/ 1206 h 12800"/>
              <a:gd name="T14" fmla="*/ 2942 w 12800"/>
              <a:gd name="T15" fmla="*/ 1931 h 12800"/>
              <a:gd name="T16" fmla="*/ 2373 w 12800"/>
              <a:gd name="T17" fmla="*/ 2437 h 12800"/>
              <a:gd name="T18" fmla="*/ 2596 w 12800"/>
              <a:gd name="T19" fmla="*/ 6028 h 12800"/>
              <a:gd name="T20" fmla="*/ 1194 w 12800"/>
              <a:gd name="T21" fmla="*/ 4201 h 12800"/>
              <a:gd name="T22" fmla="*/ 2373 w 12800"/>
              <a:gd name="T23" fmla="*/ 10363 h 12800"/>
              <a:gd name="T24" fmla="*/ 762 w 12800"/>
              <a:gd name="T25" fmla="*/ 6772 h 12800"/>
              <a:gd name="T26" fmla="*/ 3174 w 12800"/>
              <a:gd name="T27" fmla="*/ 9809 h 12800"/>
              <a:gd name="T28" fmla="*/ 2942 w 12800"/>
              <a:gd name="T29" fmla="*/ 10869 h 12800"/>
              <a:gd name="T30" fmla="*/ 4174 w 12800"/>
              <a:gd name="T31" fmla="*/ 11594 h 12800"/>
              <a:gd name="T32" fmla="*/ 6028 w 12800"/>
              <a:gd name="T33" fmla="*/ 12005 h 12800"/>
              <a:gd name="T34" fmla="*/ 4350 w 12800"/>
              <a:gd name="T35" fmla="*/ 10542 h 12800"/>
              <a:gd name="T36" fmla="*/ 4201 w 12800"/>
              <a:gd name="T37" fmla="*/ 10131 h 12800"/>
              <a:gd name="T38" fmla="*/ 6028 w 12800"/>
              <a:gd name="T39" fmla="*/ 12005 h 12800"/>
              <a:gd name="T40" fmla="*/ 3847 w 12800"/>
              <a:gd name="T41" fmla="*/ 9467 h 12800"/>
              <a:gd name="T42" fmla="*/ 3346 w 12800"/>
              <a:gd name="T43" fmla="*/ 6772 h 12800"/>
              <a:gd name="T44" fmla="*/ 6028 w 12800"/>
              <a:gd name="T45" fmla="*/ 8948 h 12800"/>
              <a:gd name="T46" fmla="*/ 3346 w 12800"/>
              <a:gd name="T47" fmla="*/ 6028 h 12800"/>
              <a:gd name="T48" fmla="*/ 3847 w 12800"/>
              <a:gd name="T49" fmla="*/ 3333 h 12800"/>
              <a:gd name="T50" fmla="*/ 6028 w 12800"/>
              <a:gd name="T51" fmla="*/ 6028 h 12800"/>
              <a:gd name="T52" fmla="*/ 4201 w 12800"/>
              <a:gd name="T53" fmla="*/ 2669 h 12800"/>
              <a:gd name="T54" fmla="*/ 4350 w 12800"/>
              <a:gd name="T55" fmla="*/ 2258 h 12800"/>
              <a:gd name="T56" fmla="*/ 6028 w 12800"/>
              <a:gd name="T57" fmla="*/ 795 h 12800"/>
              <a:gd name="T58" fmla="*/ 11606 w 12800"/>
              <a:gd name="T59" fmla="*/ 4201 h 12800"/>
              <a:gd name="T60" fmla="*/ 10204 w 12800"/>
              <a:gd name="T61" fmla="*/ 6028 h 12800"/>
              <a:gd name="T62" fmla="*/ 10427 w 12800"/>
              <a:gd name="T63" fmla="*/ 2437 h 12800"/>
              <a:gd name="T64" fmla="*/ 9858 w 12800"/>
              <a:gd name="T65" fmla="*/ 1931 h 12800"/>
              <a:gd name="T66" fmla="*/ 8626 w 12800"/>
              <a:gd name="T67" fmla="*/ 1206 h 12800"/>
              <a:gd name="T68" fmla="*/ 6772 w 12800"/>
              <a:gd name="T69" fmla="*/ 795 h 12800"/>
              <a:gd name="T70" fmla="*/ 8450 w 12800"/>
              <a:gd name="T71" fmla="*/ 2258 h 12800"/>
              <a:gd name="T72" fmla="*/ 8599 w 12800"/>
              <a:gd name="T73" fmla="*/ 2669 h 12800"/>
              <a:gd name="T74" fmla="*/ 6772 w 12800"/>
              <a:gd name="T75" fmla="*/ 795 h 12800"/>
              <a:gd name="T76" fmla="*/ 8953 w 12800"/>
              <a:gd name="T77" fmla="*/ 3333 h 12800"/>
              <a:gd name="T78" fmla="*/ 9454 w 12800"/>
              <a:gd name="T79" fmla="*/ 6028 h 12800"/>
              <a:gd name="T80" fmla="*/ 6772 w 12800"/>
              <a:gd name="T81" fmla="*/ 3852 h 12800"/>
              <a:gd name="T82" fmla="*/ 9454 w 12800"/>
              <a:gd name="T83" fmla="*/ 6772 h 12800"/>
              <a:gd name="T84" fmla="*/ 8953 w 12800"/>
              <a:gd name="T85" fmla="*/ 9467 h 12800"/>
              <a:gd name="T86" fmla="*/ 6772 w 12800"/>
              <a:gd name="T87" fmla="*/ 6772 h 12800"/>
              <a:gd name="T88" fmla="*/ 6772 w 12800"/>
              <a:gd name="T89" fmla="*/ 12005 h 12800"/>
              <a:gd name="T90" fmla="*/ 8599 w 12800"/>
              <a:gd name="T91" fmla="*/ 10131 h 12800"/>
              <a:gd name="T92" fmla="*/ 8450 w 12800"/>
              <a:gd name="T93" fmla="*/ 10542 h 12800"/>
              <a:gd name="T94" fmla="*/ 8626 w 12800"/>
              <a:gd name="T95" fmla="*/ 11594 h 12800"/>
              <a:gd name="T96" fmla="*/ 9858 w 12800"/>
              <a:gd name="T97" fmla="*/ 10869 h 12800"/>
              <a:gd name="T98" fmla="*/ 11606 w 12800"/>
              <a:gd name="T99" fmla="*/ 8599 h 12800"/>
              <a:gd name="T100" fmla="*/ 9626 w 12800"/>
              <a:gd name="T101" fmla="*/ 9809 h 12800"/>
              <a:gd name="T102" fmla="*/ 12038 w 12800"/>
              <a:gd name="T103" fmla="*/ 6772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800" h="12800">
                <a:moveTo>
                  <a:pt x="10981" y="1931"/>
                </a:moveTo>
                <a:cubicBezTo>
                  <a:pt x="10807" y="1752"/>
                  <a:pt x="10621" y="1583"/>
                  <a:pt x="10427" y="1426"/>
                </a:cubicBezTo>
                <a:cubicBezTo>
                  <a:pt x="9327" y="534"/>
                  <a:pt x="7926" y="0"/>
                  <a:pt x="6400" y="0"/>
                </a:cubicBezTo>
                <a:cubicBezTo>
                  <a:pt x="4874" y="0"/>
                  <a:pt x="3473" y="534"/>
                  <a:pt x="2373" y="1426"/>
                </a:cubicBezTo>
                <a:cubicBezTo>
                  <a:pt x="2179" y="1583"/>
                  <a:pt x="1993" y="1752"/>
                  <a:pt x="1819" y="1931"/>
                </a:cubicBezTo>
                <a:cubicBezTo>
                  <a:pt x="693" y="3085"/>
                  <a:pt x="0" y="4661"/>
                  <a:pt x="0" y="6400"/>
                </a:cubicBezTo>
                <a:cubicBezTo>
                  <a:pt x="0" y="8139"/>
                  <a:pt x="693" y="9715"/>
                  <a:pt x="1819" y="10869"/>
                </a:cubicBezTo>
                <a:cubicBezTo>
                  <a:pt x="1993" y="11048"/>
                  <a:pt x="2179" y="11217"/>
                  <a:pt x="2373" y="11374"/>
                </a:cubicBezTo>
                <a:cubicBezTo>
                  <a:pt x="3473" y="12266"/>
                  <a:pt x="4874" y="12800"/>
                  <a:pt x="6400" y="12800"/>
                </a:cubicBezTo>
                <a:cubicBezTo>
                  <a:pt x="7926" y="12800"/>
                  <a:pt x="9327" y="12266"/>
                  <a:pt x="10427" y="11374"/>
                </a:cubicBezTo>
                <a:cubicBezTo>
                  <a:pt x="10621" y="11217"/>
                  <a:pt x="10807" y="11048"/>
                  <a:pt x="10981" y="10869"/>
                </a:cubicBezTo>
                <a:cubicBezTo>
                  <a:pt x="12107" y="9715"/>
                  <a:pt x="12800" y="8139"/>
                  <a:pt x="12800" y="6400"/>
                </a:cubicBezTo>
                <a:cubicBezTo>
                  <a:pt x="12800" y="4661"/>
                  <a:pt x="12107" y="3085"/>
                  <a:pt x="10981" y="1931"/>
                </a:cubicBezTo>
                <a:close/>
                <a:moveTo>
                  <a:pt x="4174" y="1206"/>
                </a:moveTo>
                <a:cubicBezTo>
                  <a:pt x="3914" y="1520"/>
                  <a:pt x="3680" y="1887"/>
                  <a:pt x="3475" y="2298"/>
                </a:cubicBezTo>
                <a:cubicBezTo>
                  <a:pt x="3290" y="2186"/>
                  <a:pt x="3112" y="2064"/>
                  <a:pt x="2942" y="1931"/>
                </a:cubicBezTo>
                <a:cubicBezTo>
                  <a:pt x="3319" y="1638"/>
                  <a:pt x="3732" y="1395"/>
                  <a:pt x="4174" y="1206"/>
                </a:cubicBezTo>
                <a:close/>
                <a:moveTo>
                  <a:pt x="2373" y="2437"/>
                </a:moveTo>
                <a:cubicBezTo>
                  <a:pt x="2626" y="2642"/>
                  <a:pt x="2894" y="2827"/>
                  <a:pt x="3174" y="2991"/>
                </a:cubicBezTo>
                <a:cubicBezTo>
                  <a:pt x="2841" y="3880"/>
                  <a:pt x="2634" y="4916"/>
                  <a:pt x="2596" y="6028"/>
                </a:cubicBezTo>
                <a:lnTo>
                  <a:pt x="762" y="6028"/>
                </a:lnTo>
                <a:cubicBezTo>
                  <a:pt x="803" y="5396"/>
                  <a:pt x="947" y="4783"/>
                  <a:pt x="1194" y="4201"/>
                </a:cubicBezTo>
                <a:cubicBezTo>
                  <a:pt x="1472" y="3542"/>
                  <a:pt x="1869" y="2949"/>
                  <a:pt x="2373" y="2437"/>
                </a:cubicBezTo>
                <a:close/>
                <a:moveTo>
                  <a:pt x="2373" y="10363"/>
                </a:moveTo>
                <a:cubicBezTo>
                  <a:pt x="1869" y="9851"/>
                  <a:pt x="1472" y="9258"/>
                  <a:pt x="1194" y="8599"/>
                </a:cubicBezTo>
                <a:cubicBezTo>
                  <a:pt x="947" y="8017"/>
                  <a:pt x="803" y="7404"/>
                  <a:pt x="762" y="6772"/>
                </a:cubicBezTo>
                <a:lnTo>
                  <a:pt x="2596" y="6772"/>
                </a:lnTo>
                <a:cubicBezTo>
                  <a:pt x="2634" y="7884"/>
                  <a:pt x="2841" y="8920"/>
                  <a:pt x="3174" y="9809"/>
                </a:cubicBezTo>
                <a:cubicBezTo>
                  <a:pt x="2894" y="9973"/>
                  <a:pt x="2626" y="10158"/>
                  <a:pt x="2373" y="10363"/>
                </a:cubicBezTo>
                <a:close/>
                <a:moveTo>
                  <a:pt x="2942" y="10869"/>
                </a:moveTo>
                <a:cubicBezTo>
                  <a:pt x="3112" y="10736"/>
                  <a:pt x="3290" y="10614"/>
                  <a:pt x="3475" y="10502"/>
                </a:cubicBezTo>
                <a:cubicBezTo>
                  <a:pt x="3680" y="10913"/>
                  <a:pt x="3914" y="11280"/>
                  <a:pt x="4174" y="11594"/>
                </a:cubicBezTo>
                <a:cubicBezTo>
                  <a:pt x="3732" y="11405"/>
                  <a:pt x="3319" y="11162"/>
                  <a:pt x="2942" y="10869"/>
                </a:cubicBezTo>
                <a:close/>
                <a:moveTo>
                  <a:pt x="6028" y="12005"/>
                </a:moveTo>
                <a:cubicBezTo>
                  <a:pt x="5799" y="11949"/>
                  <a:pt x="5572" y="11843"/>
                  <a:pt x="5351" y="11686"/>
                </a:cubicBezTo>
                <a:cubicBezTo>
                  <a:pt x="4988" y="11428"/>
                  <a:pt x="4642" y="11032"/>
                  <a:pt x="4350" y="10542"/>
                </a:cubicBezTo>
                <a:cubicBezTo>
                  <a:pt x="4277" y="10419"/>
                  <a:pt x="4207" y="10290"/>
                  <a:pt x="4141" y="10157"/>
                </a:cubicBezTo>
                <a:cubicBezTo>
                  <a:pt x="4161" y="10148"/>
                  <a:pt x="4181" y="10140"/>
                  <a:pt x="4201" y="10131"/>
                </a:cubicBezTo>
                <a:cubicBezTo>
                  <a:pt x="4783" y="9885"/>
                  <a:pt x="5396" y="9740"/>
                  <a:pt x="6028" y="9700"/>
                </a:cubicBezTo>
                <a:lnTo>
                  <a:pt x="6028" y="12005"/>
                </a:lnTo>
                <a:close/>
                <a:moveTo>
                  <a:pt x="6028" y="8948"/>
                </a:moveTo>
                <a:cubicBezTo>
                  <a:pt x="5257" y="8993"/>
                  <a:pt x="4522" y="9173"/>
                  <a:pt x="3847" y="9467"/>
                </a:cubicBezTo>
                <a:cubicBezTo>
                  <a:pt x="3760" y="9225"/>
                  <a:pt x="3683" y="8972"/>
                  <a:pt x="3616" y="8708"/>
                </a:cubicBezTo>
                <a:cubicBezTo>
                  <a:pt x="3461" y="8092"/>
                  <a:pt x="3371" y="7442"/>
                  <a:pt x="3346" y="6772"/>
                </a:cubicBezTo>
                <a:lnTo>
                  <a:pt x="6028" y="6772"/>
                </a:lnTo>
                <a:lnTo>
                  <a:pt x="6028" y="8948"/>
                </a:lnTo>
                <a:close/>
                <a:moveTo>
                  <a:pt x="6028" y="6028"/>
                </a:moveTo>
                <a:lnTo>
                  <a:pt x="3346" y="6028"/>
                </a:lnTo>
                <a:cubicBezTo>
                  <a:pt x="3371" y="5358"/>
                  <a:pt x="3461" y="4708"/>
                  <a:pt x="3616" y="4092"/>
                </a:cubicBezTo>
                <a:cubicBezTo>
                  <a:pt x="3683" y="3828"/>
                  <a:pt x="3760" y="3575"/>
                  <a:pt x="3847" y="3333"/>
                </a:cubicBezTo>
                <a:cubicBezTo>
                  <a:pt x="4522" y="3627"/>
                  <a:pt x="5257" y="3807"/>
                  <a:pt x="6028" y="3852"/>
                </a:cubicBezTo>
                <a:lnTo>
                  <a:pt x="6028" y="6028"/>
                </a:lnTo>
                <a:close/>
                <a:moveTo>
                  <a:pt x="6028" y="3100"/>
                </a:moveTo>
                <a:cubicBezTo>
                  <a:pt x="5396" y="3060"/>
                  <a:pt x="4783" y="2915"/>
                  <a:pt x="4201" y="2669"/>
                </a:cubicBezTo>
                <a:cubicBezTo>
                  <a:pt x="4181" y="2660"/>
                  <a:pt x="4161" y="2652"/>
                  <a:pt x="4141" y="2643"/>
                </a:cubicBezTo>
                <a:cubicBezTo>
                  <a:pt x="4207" y="2510"/>
                  <a:pt x="4277" y="2381"/>
                  <a:pt x="4350" y="2258"/>
                </a:cubicBezTo>
                <a:cubicBezTo>
                  <a:pt x="4642" y="1768"/>
                  <a:pt x="4988" y="1372"/>
                  <a:pt x="5351" y="1114"/>
                </a:cubicBezTo>
                <a:cubicBezTo>
                  <a:pt x="5572" y="957"/>
                  <a:pt x="5799" y="851"/>
                  <a:pt x="6028" y="795"/>
                </a:cubicBezTo>
                <a:lnTo>
                  <a:pt x="6028" y="3100"/>
                </a:lnTo>
                <a:close/>
                <a:moveTo>
                  <a:pt x="11606" y="4201"/>
                </a:moveTo>
                <a:cubicBezTo>
                  <a:pt x="11853" y="4783"/>
                  <a:pt x="11997" y="5396"/>
                  <a:pt x="12038" y="6028"/>
                </a:cubicBezTo>
                <a:lnTo>
                  <a:pt x="10204" y="6028"/>
                </a:lnTo>
                <a:cubicBezTo>
                  <a:pt x="10166" y="4916"/>
                  <a:pt x="9959" y="3880"/>
                  <a:pt x="9626" y="2991"/>
                </a:cubicBezTo>
                <a:cubicBezTo>
                  <a:pt x="9906" y="2827"/>
                  <a:pt x="10174" y="2642"/>
                  <a:pt x="10427" y="2437"/>
                </a:cubicBezTo>
                <a:cubicBezTo>
                  <a:pt x="10931" y="2949"/>
                  <a:pt x="11328" y="3542"/>
                  <a:pt x="11606" y="4201"/>
                </a:cubicBezTo>
                <a:close/>
                <a:moveTo>
                  <a:pt x="9858" y="1931"/>
                </a:moveTo>
                <a:cubicBezTo>
                  <a:pt x="9688" y="2064"/>
                  <a:pt x="9510" y="2186"/>
                  <a:pt x="9325" y="2298"/>
                </a:cubicBezTo>
                <a:cubicBezTo>
                  <a:pt x="9120" y="1887"/>
                  <a:pt x="8886" y="1520"/>
                  <a:pt x="8626" y="1206"/>
                </a:cubicBezTo>
                <a:cubicBezTo>
                  <a:pt x="9068" y="1395"/>
                  <a:pt x="9481" y="1638"/>
                  <a:pt x="9858" y="1931"/>
                </a:cubicBezTo>
                <a:close/>
                <a:moveTo>
                  <a:pt x="6772" y="795"/>
                </a:moveTo>
                <a:cubicBezTo>
                  <a:pt x="7001" y="851"/>
                  <a:pt x="7228" y="957"/>
                  <a:pt x="7449" y="1114"/>
                </a:cubicBezTo>
                <a:cubicBezTo>
                  <a:pt x="7812" y="1372"/>
                  <a:pt x="8158" y="1768"/>
                  <a:pt x="8450" y="2258"/>
                </a:cubicBezTo>
                <a:cubicBezTo>
                  <a:pt x="8523" y="2381"/>
                  <a:pt x="8593" y="2510"/>
                  <a:pt x="8659" y="2643"/>
                </a:cubicBezTo>
                <a:cubicBezTo>
                  <a:pt x="8639" y="2652"/>
                  <a:pt x="8619" y="2660"/>
                  <a:pt x="8599" y="2669"/>
                </a:cubicBezTo>
                <a:cubicBezTo>
                  <a:pt x="8017" y="2915"/>
                  <a:pt x="7404" y="3060"/>
                  <a:pt x="6772" y="3100"/>
                </a:cubicBezTo>
                <a:lnTo>
                  <a:pt x="6772" y="795"/>
                </a:lnTo>
                <a:close/>
                <a:moveTo>
                  <a:pt x="6772" y="3852"/>
                </a:moveTo>
                <a:cubicBezTo>
                  <a:pt x="7543" y="3807"/>
                  <a:pt x="8278" y="3627"/>
                  <a:pt x="8953" y="3333"/>
                </a:cubicBezTo>
                <a:cubicBezTo>
                  <a:pt x="9040" y="3575"/>
                  <a:pt x="9117" y="3828"/>
                  <a:pt x="9184" y="4092"/>
                </a:cubicBezTo>
                <a:cubicBezTo>
                  <a:pt x="9339" y="4708"/>
                  <a:pt x="9429" y="5358"/>
                  <a:pt x="9454" y="6028"/>
                </a:cubicBezTo>
                <a:lnTo>
                  <a:pt x="6772" y="6028"/>
                </a:lnTo>
                <a:lnTo>
                  <a:pt x="6772" y="3852"/>
                </a:lnTo>
                <a:close/>
                <a:moveTo>
                  <a:pt x="6772" y="6772"/>
                </a:moveTo>
                <a:lnTo>
                  <a:pt x="9454" y="6772"/>
                </a:lnTo>
                <a:cubicBezTo>
                  <a:pt x="9429" y="7442"/>
                  <a:pt x="9339" y="8092"/>
                  <a:pt x="9184" y="8708"/>
                </a:cubicBezTo>
                <a:cubicBezTo>
                  <a:pt x="9117" y="8972"/>
                  <a:pt x="9040" y="9225"/>
                  <a:pt x="8953" y="9467"/>
                </a:cubicBezTo>
                <a:cubicBezTo>
                  <a:pt x="8278" y="9173"/>
                  <a:pt x="7543" y="8993"/>
                  <a:pt x="6772" y="8948"/>
                </a:cubicBezTo>
                <a:lnTo>
                  <a:pt x="6772" y="6772"/>
                </a:lnTo>
                <a:close/>
                <a:moveTo>
                  <a:pt x="7449" y="11686"/>
                </a:moveTo>
                <a:cubicBezTo>
                  <a:pt x="7228" y="11843"/>
                  <a:pt x="7001" y="11949"/>
                  <a:pt x="6772" y="12005"/>
                </a:cubicBezTo>
                <a:lnTo>
                  <a:pt x="6772" y="9700"/>
                </a:lnTo>
                <a:cubicBezTo>
                  <a:pt x="7404" y="9740"/>
                  <a:pt x="8017" y="9885"/>
                  <a:pt x="8599" y="10131"/>
                </a:cubicBezTo>
                <a:cubicBezTo>
                  <a:pt x="8619" y="10140"/>
                  <a:pt x="8639" y="10148"/>
                  <a:pt x="8659" y="10157"/>
                </a:cubicBezTo>
                <a:cubicBezTo>
                  <a:pt x="8593" y="10290"/>
                  <a:pt x="8523" y="10419"/>
                  <a:pt x="8450" y="10542"/>
                </a:cubicBezTo>
                <a:cubicBezTo>
                  <a:pt x="8158" y="11032"/>
                  <a:pt x="7812" y="11428"/>
                  <a:pt x="7449" y="11686"/>
                </a:cubicBezTo>
                <a:close/>
                <a:moveTo>
                  <a:pt x="8626" y="11594"/>
                </a:moveTo>
                <a:cubicBezTo>
                  <a:pt x="8886" y="11280"/>
                  <a:pt x="9120" y="10913"/>
                  <a:pt x="9325" y="10502"/>
                </a:cubicBezTo>
                <a:cubicBezTo>
                  <a:pt x="9510" y="10614"/>
                  <a:pt x="9688" y="10736"/>
                  <a:pt x="9858" y="10869"/>
                </a:cubicBezTo>
                <a:cubicBezTo>
                  <a:pt x="9481" y="11162"/>
                  <a:pt x="9068" y="11405"/>
                  <a:pt x="8626" y="11594"/>
                </a:cubicBezTo>
                <a:close/>
                <a:moveTo>
                  <a:pt x="11606" y="8599"/>
                </a:moveTo>
                <a:cubicBezTo>
                  <a:pt x="11328" y="9258"/>
                  <a:pt x="10931" y="9851"/>
                  <a:pt x="10427" y="10363"/>
                </a:cubicBezTo>
                <a:cubicBezTo>
                  <a:pt x="10174" y="10158"/>
                  <a:pt x="9906" y="9973"/>
                  <a:pt x="9626" y="9809"/>
                </a:cubicBezTo>
                <a:cubicBezTo>
                  <a:pt x="9959" y="8920"/>
                  <a:pt x="10166" y="7884"/>
                  <a:pt x="10204" y="6772"/>
                </a:cubicBezTo>
                <a:lnTo>
                  <a:pt x="12038" y="6772"/>
                </a:lnTo>
                <a:cubicBezTo>
                  <a:pt x="11997" y="7404"/>
                  <a:pt x="11853" y="8017"/>
                  <a:pt x="11606" y="8599"/>
                </a:cubicBezTo>
                <a:close/>
              </a:path>
            </a:pathLst>
          </a:custGeom>
          <a:solidFill>
            <a:srgbClr val="556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OfficePLUS.cn-1"/>
          <p:cNvGrpSpPr/>
          <p:nvPr/>
        </p:nvGrpSpPr>
        <p:grpSpPr>
          <a:xfrm>
            <a:off x="247650" y="228600"/>
            <a:ext cx="11696700" cy="6400800"/>
            <a:chOff x="247650" y="228600"/>
            <a:chExt cx="11696700" cy="6400800"/>
          </a:xfrm>
        </p:grpSpPr>
        <p:sp>
          <p:nvSpPr>
            <p:cNvPr id="3" name="OfficePLUS.cn-1-1"/>
            <p:cNvSpPr/>
            <p:nvPr/>
          </p:nvSpPr>
          <p:spPr>
            <a:xfrm>
              <a:off x="247650" y="228600"/>
              <a:ext cx="11696700" cy="6400800"/>
            </a:xfrm>
            <a:prstGeom prst="roundRect">
              <a:avLst>
                <a:gd name="adj" fmla="val 3040"/>
              </a:avLst>
            </a:prstGeom>
            <a:solidFill>
              <a:schemeClr val="bg1">
                <a:lumMod val="95000"/>
              </a:schemeClr>
            </a:solidFill>
            <a:ln>
              <a:noFill/>
            </a:ln>
            <a:effectLst>
              <a:outerShdw blurRad="127000" dist="63500" dir="13500003" rotWithShape="0">
                <a:srgbClr val="FFFFFF">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ea typeface="微软雅黑"/>
                <a:cs typeface="+mn-cs"/>
                <a:sym typeface="+mn-lt"/>
              </a:endParaRPr>
            </a:p>
          </p:txBody>
        </p:sp>
        <p:sp>
          <p:nvSpPr>
            <p:cNvPr id="4" name="OfficePLUS.cn-1-2"/>
            <p:cNvSpPr/>
            <p:nvPr/>
          </p:nvSpPr>
          <p:spPr>
            <a:xfrm>
              <a:off x="247650" y="228600"/>
              <a:ext cx="11696700" cy="6400800"/>
            </a:xfrm>
            <a:prstGeom prst="roundRect">
              <a:avLst>
                <a:gd name="adj" fmla="val 3040"/>
              </a:avLst>
            </a:prstGeom>
            <a:solidFill>
              <a:schemeClr val="bg1">
                <a:lumMod val="95000"/>
              </a:schemeClr>
            </a:solidFill>
            <a:ln>
              <a:noFill/>
            </a:ln>
            <a:effectLst>
              <a:outerShdw blurRad="127000" dist="63500" dir="2700001" rotWithShape="0">
                <a:srgbClr val="D4D4D4"/>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ea typeface="微软雅黑"/>
                <a:cs typeface="+mn-cs"/>
                <a:sym typeface="+mn-lt"/>
              </a:endParaRPr>
            </a:p>
          </p:txBody>
        </p:sp>
      </p:grpSp>
      <p:sp>
        <p:nvSpPr>
          <p:cNvPr id="5" name="OfficePLUS.cn-2"/>
          <p:cNvSpPr/>
          <p:nvPr/>
        </p:nvSpPr>
        <p:spPr>
          <a:xfrm>
            <a:off x="622300" y="596900"/>
            <a:ext cx="838200" cy="101600"/>
          </a:xfrm>
          <a:prstGeom prst="roundRect">
            <a:avLst/>
          </a:prstGeom>
          <a:solidFill>
            <a:srgbClr val="556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ea typeface="微软雅黑"/>
              <a:cs typeface="+mn-cs"/>
              <a:sym typeface="+mn-lt"/>
            </a:endParaRPr>
          </a:p>
        </p:txBody>
      </p:sp>
      <p:sp>
        <p:nvSpPr>
          <p:cNvPr id="6" name="OfficePLUS.cn-3"/>
          <p:cNvSpPr/>
          <p:nvPr/>
        </p:nvSpPr>
        <p:spPr>
          <a:xfrm>
            <a:off x="622300" y="787400"/>
            <a:ext cx="469900" cy="88900"/>
          </a:xfrm>
          <a:prstGeom prst="roundRect">
            <a:avLst/>
          </a:prstGeom>
          <a:solidFill>
            <a:srgbClr val="556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ea typeface="微软雅黑"/>
              <a:cs typeface="+mn-cs"/>
              <a:sym typeface="+mn-lt"/>
            </a:endParaRPr>
          </a:p>
        </p:txBody>
      </p:sp>
      <p:pic>
        <p:nvPicPr>
          <p:cNvPr id="9" name="OfficePLUS.cn-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538537" y="647700"/>
            <a:ext cx="5114925" cy="5114925"/>
          </a:xfrm>
          <a:prstGeom prst="rect">
            <a:avLst/>
          </a:prstGeom>
        </p:spPr>
      </p:pic>
      <p:sp>
        <p:nvSpPr>
          <p:cNvPr id="11" name="OfficePLUS.cn-5"/>
          <p:cNvSpPr/>
          <p:nvPr/>
        </p:nvSpPr>
        <p:spPr>
          <a:xfrm>
            <a:off x="9109146" y="4074982"/>
            <a:ext cx="1571693" cy="438150"/>
          </a:xfrm>
          <a:prstGeom prst="roundRect">
            <a:avLst>
              <a:gd name="adj" fmla="val 50000"/>
            </a:avLst>
          </a:prstGeom>
          <a:solidFill>
            <a:srgbClr val="FFC000"/>
          </a:solidFill>
          <a:ln>
            <a:noFill/>
          </a:ln>
        </p:spPr>
        <p:txBody>
          <a:bodyPr spcFirstLastPara="1" wrap="square" lIns="91433" tIns="45700" rIns="91433" bIns="45700" anchor="ctr" anchorCtr="0">
            <a:noAutofit/>
          </a:bodyPr>
          <a:lstStyle/>
          <a:p>
            <a:pPr algn="ctr"/>
            <a:endParaRPr sz="1865">
              <a:solidFill>
                <a:schemeClr val="lt1"/>
              </a:solidFill>
              <a:ea typeface="Calibri"/>
              <a:cs typeface="Calibri"/>
              <a:sym typeface="+mn-lt"/>
            </a:endParaRPr>
          </a:p>
        </p:txBody>
      </p:sp>
      <p:sp>
        <p:nvSpPr>
          <p:cNvPr id="13" name="OfficePLUS.cn-6"/>
          <p:cNvSpPr txBox="1"/>
          <p:nvPr/>
        </p:nvSpPr>
        <p:spPr>
          <a:xfrm>
            <a:off x="9496948" y="4170946"/>
            <a:ext cx="796087" cy="246221"/>
          </a:xfrm>
          <a:prstGeom prst="rect">
            <a:avLst/>
          </a:prstGeom>
          <a:noFill/>
          <a:ln>
            <a:noFill/>
          </a:ln>
        </p:spPr>
        <p:txBody>
          <a:bodyPr spcFirstLastPara="1" wrap="square" lIns="91433" tIns="45700" rIns="91433" bIns="45700" anchor="t" anchorCtr="0">
            <a:noAutofit/>
          </a:bodyPr>
          <a:lstStyle/>
          <a:p>
            <a:pPr algn="ctr"/>
            <a:r>
              <a:rPr lang="en-GB" sz="1065" b="1">
                <a:solidFill>
                  <a:schemeClr val="lt1"/>
                </a:solidFill>
                <a:ea typeface="Montserrat"/>
                <a:cs typeface="Montserrat"/>
                <a:sym typeface="+mn-lt"/>
              </a:rPr>
              <a:t>MORE</a:t>
            </a:r>
            <a:endParaRPr sz="1065" b="1">
              <a:solidFill>
                <a:schemeClr val="lt1"/>
              </a:solidFill>
              <a:ea typeface="Montserrat Light"/>
              <a:cs typeface="Montserrat Light"/>
              <a:sym typeface="+mn-lt"/>
            </a:endParaRPr>
          </a:p>
        </p:txBody>
      </p:sp>
      <p:sp>
        <p:nvSpPr>
          <p:cNvPr id="15" name="OfficePLUS.cn-7"/>
          <p:cNvSpPr/>
          <p:nvPr/>
        </p:nvSpPr>
        <p:spPr>
          <a:xfrm>
            <a:off x="1226399" y="4067195"/>
            <a:ext cx="1571693" cy="438150"/>
          </a:xfrm>
          <a:prstGeom prst="roundRect">
            <a:avLst>
              <a:gd name="adj" fmla="val 50000"/>
            </a:avLst>
          </a:prstGeom>
          <a:solidFill>
            <a:srgbClr val="556CFB"/>
          </a:solidFill>
          <a:ln>
            <a:noFill/>
          </a:ln>
        </p:spPr>
        <p:txBody>
          <a:bodyPr spcFirstLastPara="1" wrap="square" lIns="91433" tIns="45700" rIns="91433" bIns="45700" anchor="ctr" anchorCtr="0">
            <a:noAutofit/>
          </a:bodyPr>
          <a:lstStyle/>
          <a:p>
            <a:pPr algn="ctr"/>
            <a:endParaRPr sz="1865">
              <a:solidFill>
                <a:schemeClr val="lt1"/>
              </a:solidFill>
              <a:ea typeface="Calibri"/>
              <a:cs typeface="Calibri"/>
              <a:sym typeface="+mn-lt"/>
            </a:endParaRPr>
          </a:p>
        </p:txBody>
      </p:sp>
      <p:sp>
        <p:nvSpPr>
          <p:cNvPr id="17" name="OfficePLUS.cn-8"/>
          <p:cNvSpPr txBox="1"/>
          <p:nvPr/>
        </p:nvSpPr>
        <p:spPr>
          <a:xfrm>
            <a:off x="1614201" y="4163159"/>
            <a:ext cx="796087" cy="246221"/>
          </a:xfrm>
          <a:prstGeom prst="rect">
            <a:avLst/>
          </a:prstGeom>
          <a:noFill/>
          <a:ln>
            <a:noFill/>
          </a:ln>
        </p:spPr>
        <p:txBody>
          <a:bodyPr spcFirstLastPara="1" wrap="square" lIns="91433" tIns="45700" rIns="91433" bIns="45700" anchor="t" anchorCtr="0">
            <a:noAutofit/>
          </a:bodyPr>
          <a:lstStyle/>
          <a:p>
            <a:pPr algn="ctr"/>
            <a:r>
              <a:rPr lang="en-GB" sz="1065" b="1">
                <a:solidFill>
                  <a:schemeClr val="lt1"/>
                </a:solidFill>
                <a:ea typeface="Montserrat"/>
                <a:cs typeface="Montserrat"/>
                <a:sym typeface="+mn-lt"/>
              </a:rPr>
              <a:t>MORE</a:t>
            </a:r>
            <a:endParaRPr sz="1065" b="1">
              <a:solidFill>
                <a:schemeClr val="lt1"/>
              </a:solidFill>
              <a:ea typeface="Montserrat Light"/>
              <a:cs typeface="Montserrat Light"/>
              <a:sym typeface="+mn-lt"/>
            </a:endParaRPr>
          </a:p>
        </p:txBody>
      </p:sp>
      <p:sp>
        <p:nvSpPr>
          <p:cNvPr id="19" name="OfficePLUS.cn-9"/>
          <p:cNvSpPr txBox="1"/>
          <p:nvPr/>
        </p:nvSpPr>
        <p:spPr>
          <a:xfrm>
            <a:off x="4783425" y="5580806"/>
            <a:ext cx="2698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defRPr sz="2800" b="1">
                <a:solidFill>
                  <a:srgbClr val="4472C4"/>
                </a:solidFill>
                <a:latin typeface="思源宋体 Heavy" panose="02020900000000000000" pitchFamily="18" charset="-122"/>
                <a:ea typeface="思源宋体 Heavy" panose="02020900000000000000" pitchFamily="18" charset="-122"/>
                <a:cs typeface="Arial" panose="020B060402020209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r>
              <a:rPr lang="zh-CN" altLang="en-US" dirty="0">
                <a:latin typeface="+mn-lt"/>
                <a:sym typeface="+mn-lt"/>
              </a:rPr>
              <a:t>在此处添加标题</a:t>
            </a:r>
            <a:endParaRPr lang="zh-CN" altLang="en-US" dirty="0">
              <a:latin typeface="+mn-lt"/>
              <a:sym typeface="+mn-lt"/>
            </a:endParaRPr>
          </a:p>
        </p:txBody>
      </p:sp>
      <p:sp>
        <p:nvSpPr>
          <p:cNvPr id="21" name="OfficePLUS.cn-10"/>
          <p:cNvSpPr txBox="1"/>
          <p:nvPr/>
        </p:nvSpPr>
        <p:spPr>
          <a:xfrm>
            <a:off x="4053840" y="5201711"/>
            <a:ext cx="4157980" cy="292100"/>
          </a:xfrm>
          <a:prstGeom prst="rect">
            <a:avLst/>
          </a:prstGeom>
          <a:noFill/>
          <a:ln>
            <a:noFill/>
          </a:ln>
        </p:spPr>
        <p:txBody>
          <a:bodyPr spcFirstLastPara="1" wrap="square" lIns="91433" tIns="45700" rIns="91433" bIns="45700" anchor="t" anchorCtr="0">
            <a:noAutofit/>
          </a:bodyPr>
          <a:lstStyle/>
          <a:p>
            <a:pPr marL="0" marR="0" lvl="0" indent="0" algn="ctr" rtl="0">
              <a:spcBef>
                <a:spcPts val="0"/>
              </a:spcBef>
              <a:spcAft>
                <a:spcPts val="0"/>
              </a:spcAft>
              <a:buNone/>
            </a:pPr>
            <a:r>
              <a:rPr lang="en-US" altLang="en-GB" sz="1335" dirty="0">
                <a:solidFill>
                  <a:schemeClr val="tx1">
                    <a:lumMod val="85000"/>
                    <a:lumOff val="15000"/>
                  </a:schemeClr>
                </a:solidFill>
                <a:ea typeface="+mj-ea"/>
                <a:cs typeface="..黑体UI-韩语" panose="02000000000000000000" pitchFamily="2" charset="-128"/>
                <a:sym typeface="+mn-lt"/>
              </a:rPr>
              <a:t>TEXT HERE</a:t>
            </a:r>
            <a:endParaRPr lang="en-US" altLang="en-GB" sz="1335" dirty="0">
              <a:solidFill>
                <a:schemeClr val="tx1">
                  <a:lumMod val="85000"/>
                  <a:lumOff val="15000"/>
                </a:schemeClr>
              </a:solidFill>
              <a:ea typeface="+mj-ea"/>
              <a:cs typeface="..黑体UI-韩语" panose="02000000000000000000" pitchFamily="2" charset="-128"/>
              <a:sym typeface="+mn-lt"/>
            </a:endParaRPr>
          </a:p>
        </p:txBody>
      </p:sp>
      <p:sp>
        <p:nvSpPr>
          <p:cNvPr id="23" name="OfficePLUS.cn-11"/>
          <p:cNvSpPr/>
          <p:nvPr/>
        </p:nvSpPr>
        <p:spPr>
          <a:xfrm>
            <a:off x="5751830" y="6247556"/>
            <a:ext cx="762000" cy="66675"/>
          </a:xfrm>
          <a:prstGeom prst="rect">
            <a:avLst/>
          </a:prstGeom>
          <a:solidFill>
            <a:schemeClr val="tx1">
              <a:lumMod val="85000"/>
              <a:lumOff val="15000"/>
            </a:schemeClr>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5">
              <a:solidFill>
                <a:schemeClr val="tx1">
                  <a:lumMod val="85000"/>
                  <a:lumOff val="15000"/>
                </a:schemeClr>
              </a:solidFill>
              <a:ea typeface="..黑体UI-韩语" panose="02000000000000000000" pitchFamily="2" charset="-128"/>
              <a:cs typeface="..黑体UI-韩语" panose="02000000000000000000" pitchFamily="2" charset="-128"/>
              <a:sym typeface="+mn-lt"/>
            </a:endParaRPr>
          </a:p>
        </p:txBody>
      </p:sp>
      <p:sp>
        <p:nvSpPr>
          <p:cNvPr id="25" name="OfficePLUS.cn-12"/>
          <p:cNvSpPr txBox="1"/>
          <p:nvPr/>
        </p:nvSpPr>
        <p:spPr>
          <a:xfrm>
            <a:off x="1162913" y="2486646"/>
            <a:ext cx="1954381" cy="400110"/>
          </a:xfrm>
          <a:prstGeom prst="rect">
            <a:avLst/>
          </a:prstGeom>
          <a:noFill/>
        </p:spPr>
        <p:txBody>
          <a:bodyPr wrap="none" rtlCol="0">
            <a:spAutoFit/>
          </a:bodyPr>
          <a:lstStyle>
            <a:defPPr>
              <a:defRPr lang="zh-CN"/>
            </a:defPPr>
            <a:lvl1pPr lvl="0" defTabSz="913765">
              <a:defRPr sz="2000" b="1" kern="0" spc="300">
                <a:gradFill>
                  <a:gsLst>
                    <a:gs pos="0">
                      <a:schemeClr val="bg1"/>
                    </a:gs>
                    <a:gs pos="100000">
                      <a:schemeClr val="accent1">
                        <a:lumMod val="40000"/>
                        <a:lumOff val="60000"/>
                      </a:schemeClr>
                    </a:gs>
                  </a:gsLst>
                  <a:lin ang="5400000" scaled="1"/>
                </a:gradFill>
              </a:defRPr>
            </a:lvl1pPr>
          </a:lstStyle>
          <a:p>
            <a:r>
              <a:rPr lang="zh-CN" altLang="en-US" dirty="0">
                <a:solidFill>
                  <a:schemeClr val="tx1"/>
                </a:solidFill>
                <a:ea typeface="微软雅黑" panose="020B0503020204020204" pitchFamily="34" charset="-122"/>
                <a:sym typeface="+mn-lt"/>
              </a:rPr>
              <a:t>在此输入标题</a:t>
            </a:r>
            <a:endParaRPr lang="zh-CN" altLang="en-US" dirty="0">
              <a:solidFill>
                <a:schemeClr val="tx1"/>
              </a:solidFill>
              <a:ea typeface="微软雅黑" panose="020B0503020204020204" pitchFamily="34" charset="-122"/>
              <a:sym typeface="+mn-lt"/>
            </a:endParaRPr>
          </a:p>
        </p:txBody>
      </p:sp>
      <p:sp>
        <p:nvSpPr>
          <p:cNvPr id="27" name="OfficePLUS.cn-13"/>
          <p:cNvSpPr/>
          <p:nvPr/>
        </p:nvSpPr>
        <p:spPr>
          <a:xfrm>
            <a:off x="1162913" y="2805414"/>
            <a:ext cx="1938337" cy="701346"/>
          </a:xfrm>
          <a:prstGeom prst="rect">
            <a:avLst/>
          </a:prstGeom>
        </p:spPr>
        <p:txBody>
          <a:bodyPr wrap="square">
            <a:spAutoFit/>
          </a:bodyPr>
          <a:lstStyle/>
          <a:p>
            <a:pPr fontAlgn="base">
              <a:lnSpc>
                <a:spcPct val="150000"/>
              </a:lnSpc>
              <a:spcBef>
                <a:spcPct val="0"/>
              </a:spcBef>
              <a:spcAft>
                <a:spcPct val="0"/>
              </a:spcAft>
            </a:pPr>
            <a:r>
              <a:rPr lang="zh-CN" altLang="en-US" sz="1400" dirty="0">
                <a:ea typeface="+mn-ea"/>
                <a:sym typeface="+mn-lt"/>
              </a:rPr>
              <a:t>在此输入正文内容</a:t>
            </a:r>
            <a:endParaRPr lang="zh-CN" altLang="en-US" sz="1400" dirty="0">
              <a:ea typeface="+mn-ea"/>
              <a:sym typeface="+mn-lt"/>
            </a:endParaRPr>
          </a:p>
          <a:p>
            <a:pPr fontAlgn="base">
              <a:lnSpc>
                <a:spcPct val="150000"/>
              </a:lnSpc>
              <a:spcBef>
                <a:spcPct val="0"/>
              </a:spcBef>
              <a:spcAft>
                <a:spcPct val="0"/>
              </a:spcAft>
            </a:pPr>
            <a:r>
              <a:rPr lang="zh-CN" altLang="en-US" sz="1400" dirty="0">
                <a:ea typeface="+mn-ea"/>
                <a:sym typeface="+mn-lt"/>
              </a:rPr>
              <a:t>在此输入正文内容</a:t>
            </a:r>
            <a:endParaRPr lang="zh-CN" altLang="en-US" sz="1400" dirty="0">
              <a:ea typeface="+mn-ea"/>
              <a:sym typeface="+mn-lt"/>
            </a:endParaRPr>
          </a:p>
        </p:txBody>
      </p:sp>
      <p:sp>
        <p:nvSpPr>
          <p:cNvPr id="29" name="OfficePLUS.cn-14"/>
          <p:cNvSpPr txBox="1"/>
          <p:nvPr/>
        </p:nvSpPr>
        <p:spPr>
          <a:xfrm>
            <a:off x="9075013" y="2486646"/>
            <a:ext cx="1954381" cy="400110"/>
          </a:xfrm>
          <a:prstGeom prst="rect">
            <a:avLst/>
          </a:prstGeom>
          <a:noFill/>
        </p:spPr>
        <p:txBody>
          <a:bodyPr wrap="none" rtlCol="0">
            <a:spAutoFit/>
          </a:bodyPr>
          <a:lstStyle>
            <a:defPPr>
              <a:defRPr lang="zh-CN"/>
            </a:defPPr>
            <a:lvl1pPr lvl="0" defTabSz="913765">
              <a:defRPr sz="2000" b="1" kern="0" spc="300">
                <a:gradFill>
                  <a:gsLst>
                    <a:gs pos="0">
                      <a:schemeClr val="bg1"/>
                    </a:gs>
                    <a:gs pos="100000">
                      <a:schemeClr val="accent1">
                        <a:lumMod val="40000"/>
                        <a:lumOff val="60000"/>
                      </a:schemeClr>
                    </a:gs>
                  </a:gsLst>
                  <a:lin ang="5400000" scaled="1"/>
                </a:gradFill>
              </a:defRPr>
            </a:lvl1pPr>
          </a:lstStyle>
          <a:p>
            <a:r>
              <a:rPr lang="zh-CN" altLang="en-US" dirty="0">
                <a:solidFill>
                  <a:schemeClr val="tx1"/>
                </a:solidFill>
                <a:ea typeface="微软雅黑" panose="020B0503020204020204" pitchFamily="34" charset="-122"/>
                <a:sym typeface="+mn-lt"/>
              </a:rPr>
              <a:t>在此输入标题</a:t>
            </a:r>
            <a:endParaRPr lang="zh-CN" altLang="en-US" dirty="0">
              <a:solidFill>
                <a:schemeClr val="tx1"/>
              </a:solidFill>
              <a:ea typeface="微软雅黑" panose="020B0503020204020204" pitchFamily="34" charset="-122"/>
              <a:sym typeface="+mn-lt"/>
            </a:endParaRPr>
          </a:p>
        </p:txBody>
      </p:sp>
      <p:sp>
        <p:nvSpPr>
          <p:cNvPr id="31" name="OfficePLUS.cn-15"/>
          <p:cNvSpPr/>
          <p:nvPr/>
        </p:nvSpPr>
        <p:spPr>
          <a:xfrm>
            <a:off x="9075013" y="2805414"/>
            <a:ext cx="1938337" cy="701346"/>
          </a:xfrm>
          <a:prstGeom prst="rect">
            <a:avLst/>
          </a:prstGeom>
        </p:spPr>
        <p:txBody>
          <a:bodyPr wrap="square">
            <a:spAutoFit/>
          </a:bodyPr>
          <a:lstStyle/>
          <a:p>
            <a:pPr fontAlgn="base">
              <a:lnSpc>
                <a:spcPct val="150000"/>
              </a:lnSpc>
              <a:spcBef>
                <a:spcPct val="0"/>
              </a:spcBef>
              <a:spcAft>
                <a:spcPct val="0"/>
              </a:spcAft>
            </a:pPr>
            <a:r>
              <a:rPr lang="zh-CN" altLang="en-US" sz="1400" dirty="0">
                <a:ea typeface="+mn-ea"/>
                <a:sym typeface="+mn-lt"/>
              </a:rPr>
              <a:t>在此输入正文内容</a:t>
            </a:r>
            <a:endParaRPr lang="zh-CN" altLang="en-US" sz="1400" dirty="0">
              <a:ea typeface="+mn-ea"/>
              <a:sym typeface="+mn-lt"/>
            </a:endParaRPr>
          </a:p>
          <a:p>
            <a:pPr fontAlgn="base">
              <a:lnSpc>
                <a:spcPct val="150000"/>
              </a:lnSpc>
              <a:spcBef>
                <a:spcPct val="0"/>
              </a:spcBef>
              <a:spcAft>
                <a:spcPct val="0"/>
              </a:spcAft>
            </a:pPr>
            <a:r>
              <a:rPr lang="zh-CN" altLang="en-US" sz="1400" dirty="0">
                <a:ea typeface="+mn-ea"/>
                <a:sym typeface="+mn-lt"/>
              </a:rPr>
              <a:t>在此输入正文内容</a:t>
            </a:r>
            <a:endParaRPr lang="zh-CN" altLang="en-US" sz="1400" dirty="0">
              <a:ea typeface="+mn-ea"/>
              <a:sym typeface="+mn-lt"/>
            </a:endParaRPr>
          </a:p>
        </p:txBody>
      </p:sp>
      <p:sp>
        <p:nvSpPr>
          <p:cNvPr id="8" name="OfficePLUS.cn-16"/>
          <p:cNvSpPr/>
          <p:nvPr/>
        </p:nvSpPr>
        <p:spPr>
          <a:xfrm>
            <a:off x="11417300" y="6121400"/>
            <a:ext cx="381000" cy="381000"/>
          </a:xfrm>
          <a:custGeom>
            <a:avLst/>
            <a:gdLst>
              <a:gd name="T0" fmla="*/ 10427 w 12800"/>
              <a:gd name="T1" fmla="*/ 1426 h 12800"/>
              <a:gd name="T2" fmla="*/ 2373 w 12800"/>
              <a:gd name="T3" fmla="*/ 1426 h 12800"/>
              <a:gd name="T4" fmla="*/ 0 w 12800"/>
              <a:gd name="T5" fmla="*/ 6400 h 12800"/>
              <a:gd name="T6" fmla="*/ 2373 w 12800"/>
              <a:gd name="T7" fmla="*/ 11374 h 12800"/>
              <a:gd name="T8" fmla="*/ 10427 w 12800"/>
              <a:gd name="T9" fmla="*/ 11374 h 12800"/>
              <a:gd name="T10" fmla="*/ 12800 w 12800"/>
              <a:gd name="T11" fmla="*/ 6400 h 12800"/>
              <a:gd name="T12" fmla="*/ 4174 w 12800"/>
              <a:gd name="T13" fmla="*/ 1206 h 12800"/>
              <a:gd name="T14" fmla="*/ 2942 w 12800"/>
              <a:gd name="T15" fmla="*/ 1931 h 12800"/>
              <a:gd name="T16" fmla="*/ 2373 w 12800"/>
              <a:gd name="T17" fmla="*/ 2437 h 12800"/>
              <a:gd name="T18" fmla="*/ 2596 w 12800"/>
              <a:gd name="T19" fmla="*/ 6028 h 12800"/>
              <a:gd name="T20" fmla="*/ 1194 w 12800"/>
              <a:gd name="T21" fmla="*/ 4201 h 12800"/>
              <a:gd name="T22" fmla="*/ 2373 w 12800"/>
              <a:gd name="T23" fmla="*/ 10363 h 12800"/>
              <a:gd name="T24" fmla="*/ 762 w 12800"/>
              <a:gd name="T25" fmla="*/ 6772 h 12800"/>
              <a:gd name="T26" fmla="*/ 3174 w 12800"/>
              <a:gd name="T27" fmla="*/ 9809 h 12800"/>
              <a:gd name="T28" fmla="*/ 2942 w 12800"/>
              <a:gd name="T29" fmla="*/ 10869 h 12800"/>
              <a:gd name="T30" fmla="*/ 4174 w 12800"/>
              <a:gd name="T31" fmla="*/ 11594 h 12800"/>
              <a:gd name="T32" fmla="*/ 6028 w 12800"/>
              <a:gd name="T33" fmla="*/ 12005 h 12800"/>
              <a:gd name="T34" fmla="*/ 4350 w 12800"/>
              <a:gd name="T35" fmla="*/ 10542 h 12800"/>
              <a:gd name="T36" fmla="*/ 4201 w 12800"/>
              <a:gd name="T37" fmla="*/ 10131 h 12800"/>
              <a:gd name="T38" fmla="*/ 6028 w 12800"/>
              <a:gd name="T39" fmla="*/ 12005 h 12800"/>
              <a:gd name="T40" fmla="*/ 3847 w 12800"/>
              <a:gd name="T41" fmla="*/ 9467 h 12800"/>
              <a:gd name="T42" fmla="*/ 3346 w 12800"/>
              <a:gd name="T43" fmla="*/ 6772 h 12800"/>
              <a:gd name="T44" fmla="*/ 6028 w 12800"/>
              <a:gd name="T45" fmla="*/ 8948 h 12800"/>
              <a:gd name="T46" fmla="*/ 3346 w 12800"/>
              <a:gd name="T47" fmla="*/ 6028 h 12800"/>
              <a:gd name="T48" fmla="*/ 3847 w 12800"/>
              <a:gd name="T49" fmla="*/ 3333 h 12800"/>
              <a:gd name="T50" fmla="*/ 6028 w 12800"/>
              <a:gd name="T51" fmla="*/ 6028 h 12800"/>
              <a:gd name="T52" fmla="*/ 4201 w 12800"/>
              <a:gd name="T53" fmla="*/ 2669 h 12800"/>
              <a:gd name="T54" fmla="*/ 4350 w 12800"/>
              <a:gd name="T55" fmla="*/ 2258 h 12800"/>
              <a:gd name="T56" fmla="*/ 6028 w 12800"/>
              <a:gd name="T57" fmla="*/ 795 h 12800"/>
              <a:gd name="T58" fmla="*/ 11606 w 12800"/>
              <a:gd name="T59" fmla="*/ 4201 h 12800"/>
              <a:gd name="T60" fmla="*/ 10204 w 12800"/>
              <a:gd name="T61" fmla="*/ 6028 h 12800"/>
              <a:gd name="T62" fmla="*/ 10427 w 12800"/>
              <a:gd name="T63" fmla="*/ 2437 h 12800"/>
              <a:gd name="T64" fmla="*/ 9858 w 12800"/>
              <a:gd name="T65" fmla="*/ 1931 h 12800"/>
              <a:gd name="T66" fmla="*/ 8626 w 12800"/>
              <a:gd name="T67" fmla="*/ 1206 h 12800"/>
              <a:gd name="T68" fmla="*/ 6772 w 12800"/>
              <a:gd name="T69" fmla="*/ 795 h 12800"/>
              <a:gd name="T70" fmla="*/ 8450 w 12800"/>
              <a:gd name="T71" fmla="*/ 2258 h 12800"/>
              <a:gd name="T72" fmla="*/ 8599 w 12800"/>
              <a:gd name="T73" fmla="*/ 2669 h 12800"/>
              <a:gd name="T74" fmla="*/ 6772 w 12800"/>
              <a:gd name="T75" fmla="*/ 795 h 12800"/>
              <a:gd name="T76" fmla="*/ 8953 w 12800"/>
              <a:gd name="T77" fmla="*/ 3333 h 12800"/>
              <a:gd name="T78" fmla="*/ 9454 w 12800"/>
              <a:gd name="T79" fmla="*/ 6028 h 12800"/>
              <a:gd name="T80" fmla="*/ 6772 w 12800"/>
              <a:gd name="T81" fmla="*/ 3852 h 12800"/>
              <a:gd name="T82" fmla="*/ 9454 w 12800"/>
              <a:gd name="T83" fmla="*/ 6772 h 12800"/>
              <a:gd name="T84" fmla="*/ 8953 w 12800"/>
              <a:gd name="T85" fmla="*/ 9467 h 12800"/>
              <a:gd name="T86" fmla="*/ 6772 w 12800"/>
              <a:gd name="T87" fmla="*/ 6772 h 12800"/>
              <a:gd name="T88" fmla="*/ 6772 w 12800"/>
              <a:gd name="T89" fmla="*/ 12005 h 12800"/>
              <a:gd name="T90" fmla="*/ 8599 w 12800"/>
              <a:gd name="T91" fmla="*/ 10131 h 12800"/>
              <a:gd name="T92" fmla="*/ 8450 w 12800"/>
              <a:gd name="T93" fmla="*/ 10542 h 12800"/>
              <a:gd name="T94" fmla="*/ 8626 w 12800"/>
              <a:gd name="T95" fmla="*/ 11594 h 12800"/>
              <a:gd name="T96" fmla="*/ 9858 w 12800"/>
              <a:gd name="T97" fmla="*/ 10869 h 12800"/>
              <a:gd name="T98" fmla="*/ 11606 w 12800"/>
              <a:gd name="T99" fmla="*/ 8599 h 12800"/>
              <a:gd name="T100" fmla="*/ 9626 w 12800"/>
              <a:gd name="T101" fmla="*/ 9809 h 12800"/>
              <a:gd name="T102" fmla="*/ 12038 w 12800"/>
              <a:gd name="T103" fmla="*/ 6772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800" h="12800">
                <a:moveTo>
                  <a:pt x="10981" y="1931"/>
                </a:moveTo>
                <a:cubicBezTo>
                  <a:pt x="10807" y="1752"/>
                  <a:pt x="10621" y="1583"/>
                  <a:pt x="10427" y="1426"/>
                </a:cubicBezTo>
                <a:cubicBezTo>
                  <a:pt x="9327" y="534"/>
                  <a:pt x="7926" y="0"/>
                  <a:pt x="6400" y="0"/>
                </a:cubicBezTo>
                <a:cubicBezTo>
                  <a:pt x="4874" y="0"/>
                  <a:pt x="3473" y="534"/>
                  <a:pt x="2373" y="1426"/>
                </a:cubicBezTo>
                <a:cubicBezTo>
                  <a:pt x="2179" y="1583"/>
                  <a:pt x="1993" y="1752"/>
                  <a:pt x="1819" y="1931"/>
                </a:cubicBezTo>
                <a:cubicBezTo>
                  <a:pt x="693" y="3085"/>
                  <a:pt x="0" y="4661"/>
                  <a:pt x="0" y="6400"/>
                </a:cubicBezTo>
                <a:cubicBezTo>
                  <a:pt x="0" y="8139"/>
                  <a:pt x="693" y="9715"/>
                  <a:pt x="1819" y="10869"/>
                </a:cubicBezTo>
                <a:cubicBezTo>
                  <a:pt x="1993" y="11048"/>
                  <a:pt x="2179" y="11217"/>
                  <a:pt x="2373" y="11374"/>
                </a:cubicBezTo>
                <a:cubicBezTo>
                  <a:pt x="3473" y="12266"/>
                  <a:pt x="4874" y="12800"/>
                  <a:pt x="6400" y="12800"/>
                </a:cubicBezTo>
                <a:cubicBezTo>
                  <a:pt x="7926" y="12800"/>
                  <a:pt x="9327" y="12266"/>
                  <a:pt x="10427" y="11374"/>
                </a:cubicBezTo>
                <a:cubicBezTo>
                  <a:pt x="10621" y="11217"/>
                  <a:pt x="10807" y="11048"/>
                  <a:pt x="10981" y="10869"/>
                </a:cubicBezTo>
                <a:cubicBezTo>
                  <a:pt x="12107" y="9715"/>
                  <a:pt x="12800" y="8139"/>
                  <a:pt x="12800" y="6400"/>
                </a:cubicBezTo>
                <a:cubicBezTo>
                  <a:pt x="12800" y="4661"/>
                  <a:pt x="12107" y="3085"/>
                  <a:pt x="10981" y="1931"/>
                </a:cubicBezTo>
                <a:close/>
                <a:moveTo>
                  <a:pt x="4174" y="1206"/>
                </a:moveTo>
                <a:cubicBezTo>
                  <a:pt x="3914" y="1520"/>
                  <a:pt x="3680" y="1887"/>
                  <a:pt x="3475" y="2298"/>
                </a:cubicBezTo>
                <a:cubicBezTo>
                  <a:pt x="3290" y="2186"/>
                  <a:pt x="3112" y="2064"/>
                  <a:pt x="2942" y="1931"/>
                </a:cubicBezTo>
                <a:cubicBezTo>
                  <a:pt x="3319" y="1638"/>
                  <a:pt x="3732" y="1395"/>
                  <a:pt x="4174" y="1206"/>
                </a:cubicBezTo>
                <a:close/>
                <a:moveTo>
                  <a:pt x="2373" y="2437"/>
                </a:moveTo>
                <a:cubicBezTo>
                  <a:pt x="2626" y="2642"/>
                  <a:pt x="2894" y="2827"/>
                  <a:pt x="3174" y="2991"/>
                </a:cubicBezTo>
                <a:cubicBezTo>
                  <a:pt x="2841" y="3880"/>
                  <a:pt x="2634" y="4916"/>
                  <a:pt x="2596" y="6028"/>
                </a:cubicBezTo>
                <a:lnTo>
                  <a:pt x="762" y="6028"/>
                </a:lnTo>
                <a:cubicBezTo>
                  <a:pt x="803" y="5396"/>
                  <a:pt x="947" y="4783"/>
                  <a:pt x="1194" y="4201"/>
                </a:cubicBezTo>
                <a:cubicBezTo>
                  <a:pt x="1472" y="3542"/>
                  <a:pt x="1869" y="2949"/>
                  <a:pt x="2373" y="2437"/>
                </a:cubicBezTo>
                <a:close/>
                <a:moveTo>
                  <a:pt x="2373" y="10363"/>
                </a:moveTo>
                <a:cubicBezTo>
                  <a:pt x="1869" y="9851"/>
                  <a:pt x="1472" y="9258"/>
                  <a:pt x="1194" y="8599"/>
                </a:cubicBezTo>
                <a:cubicBezTo>
                  <a:pt x="947" y="8017"/>
                  <a:pt x="803" y="7404"/>
                  <a:pt x="762" y="6772"/>
                </a:cubicBezTo>
                <a:lnTo>
                  <a:pt x="2596" y="6772"/>
                </a:lnTo>
                <a:cubicBezTo>
                  <a:pt x="2634" y="7884"/>
                  <a:pt x="2841" y="8920"/>
                  <a:pt x="3174" y="9809"/>
                </a:cubicBezTo>
                <a:cubicBezTo>
                  <a:pt x="2894" y="9973"/>
                  <a:pt x="2626" y="10158"/>
                  <a:pt x="2373" y="10363"/>
                </a:cubicBezTo>
                <a:close/>
                <a:moveTo>
                  <a:pt x="2942" y="10869"/>
                </a:moveTo>
                <a:cubicBezTo>
                  <a:pt x="3112" y="10736"/>
                  <a:pt x="3290" y="10614"/>
                  <a:pt x="3475" y="10502"/>
                </a:cubicBezTo>
                <a:cubicBezTo>
                  <a:pt x="3680" y="10913"/>
                  <a:pt x="3914" y="11280"/>
                  <a:pt x="4174" y="11594"/>
                </a:cubicBezTo>
                <a:cubicBezTo>
                  <a:pt x="3732" y="11405"/>
                  <a:pt x="3319" y="11162"/>
                  <a:pt x="2942" y="10869"/>
                </a:cubicBezTo>
                <a:close/>
                <a:moveTo>
                  <a:pt x="6028" y="12005"/>
                </a:moveTo>
                <a:cubicBezTo>
                  <a:pt x="5799" y="11949"/>
                  <a:pt x="5572" y="11843"/>
                  <a:pt x="5351" y="11686"/>
                </a:cubicBezTo>
                <a:cubicBezTo>
                  <a:pt x="4988" y="11428"/>
                  <a:pt x="4642" y="11032"/>
                  <a:pt x="4350" y="10542"/>
                </a:cubicBezTo>
                <a:cubicBezTo>
                  <a:pt x="4277" y="10419"/>
                  <a:pt x="4207" y="10290"/>
                  <a:pt x="4141" y="10157"/>
                </a:cubicBezTo>
                <a:cubicBezTo>
                  <a:pt x="4161" y="10148"/>
                  <a:pt x="4181" y="10140"/>
                  <a:pt x="4201" y="10131"/>
                </a:cubicBezTo>
                <a:cubicBezTo>
                  <a:pt x="4783" y="9885"/>
                  <a:pt x="5396" y="9740"/>
                  <a:pt x="6028" y="9700"/>
                </a:cubicBezTo>
                <a:lnTo>
                  <a:pt x="6028" y="12005"/>
                </a:lnTo>
                <a:close/>
                <a:moveTo>
                  <a:pt x="6028" y="8948"/>
                </a:moveTo>
                <a:cubicBezTo>
                  <a:pt x="5257" y="8993"/>
                  <a:pt x="4522" y="9173"/>
                  <a:pt x="3847" y="9467"/>
                </a:cubicBezTo>
                <a:cubicBezTo>
                  <a:pt x="3760" y="9225"/>
                  <a:pt x="3683" y="8972"/>
                  <a:pt x="3616" y="8708"/>
                </a:cubicBezTo>
                <a:cubicBezTo>
                  <a:pt x="3461" y="8092"/>
                  <a:pt x="3371" y="7442"/>
                  <a:pt x="3346" y="6772"/>
                </a:cubicBezTo>
                <a:lnTo>
                  <a:pt x="6028" y="6772"/>
                </a:lnTo>
                <a:lnTo>
                  <a:pt x="6028" y="8948"/>
                </a:lnTo>
                <a:close/>
                <a:moveTo>
                  <a:pt x="6028" y="6028"/>
                </a:moveTo>
                <a:lnTo>
                  <a:pt x="3346" y="6028"/>
                </a:lnTo>
                <a:cubicBezTo>
                  <a:pt x="3371" y="5358"/>
                  <a:pt x="3461" y="4708"/>
                  <a:pt x="3616" y="4092"/>
                </a:cubicBezTo>
                <a:cubicBezTo>
                  <a:pt x="3683" y="3828"/>
                  <a:pt x="3760" y="3575"/>
                  <a:pt x="3847" y="3333"/>
                </a:cubicBezTo>
                <a:cubicBezTo>
                  <a:pt x="4522" y="3627"/>
                  <a:pt x="5257" y="3807"/>
                  <a:pt x="6028" y="3852"/>
                </a:cubicBezTo>
                <a:lnTo>
                  <a:pt x="6028" y="6028"/>
                </a:lnTo>
                <a:close/>
                <a:moveTo>
                  <a:pt x="6028" y="3100"/>
                </a:moveTo>
                <a:cubicBezTo>
                  <a:pt x="5396" y="3060"/>
                  <a:pt x="4783" y="2915"/>
                  <a:pt x="4201" y="2669"/>
                </a:cubicBezTo>
                <a:cubicBezTo>
                  <a:pt x="4181" y="2660"/>
                  <a:pt x="4161" y="2652"/>
                  <a:pt x="4141" y="2643"/>
                </a:cubicBezTo>
                <a:cubicBezTo>
                  <a:pt x="4207" y="2510"/>
                  <a:pt x="4277" y="2381"/>
                  <a:pt x="4350" y="2258"/>
                </a:cubicBezTo>
                <a:cubicBezTo>
                  <a:pt x="4642" y="1768"/>
                  <a:pt x="4988" y="1372"/>
                  <a:pt x="5351" y="1114"/>
                </a:cubicBezTo>
                <a:cubicBezTo>
                  <a:pt x="5572" y="957"/>
                  <a:pt x="5799" y="851"/>
                  <a:pt x="6028" y="795"/>
                </a:cubicBezTo>
                <a:lnTo>
                  <a:pt x="6028" y="3100"/>
                </a:lnTo>
                <a:close/>
                <a:moveTo>
                  <a:pt x="11606" y="4201"/>
                </a:moveTo>
                <a:cubicBezTo>
                  <a:pt x="11853" y="4783"/>
                  <a:pt x="11997" y="5396"/>
                  <a:pt x="12038" y="6028"/>
                </a:cubicBezTo>
                <a:lnTo>
                  <a:pt x="10204" y="6028"/>
                </a:lnTo>
                <a:cubicBezTo>
                  <a:pt x="10166" y="4916"/>
                  <a:pt x="9959" y="3880"/>
                  <a:pt x="9626" y="2991"/>
                </a:cubicBezTo>
                <a:cubicBezTo>
                  <a:pt x="9906" y="2827"/>
                  <a:pt x="10174" y="2642"/>
                  <a:pt x="10427" y="2437"/>
                </a:cubicBezTo>
                <a:cubicBezTo>
                  <a:pt x="10931" y="2949"/>
                  <a:pt x="11328" y="3542"/>
                  <a:pt x="11606" y="4201"/>
                </a:cubicBezTo>
                <a:close/>
                <a:moveTo>
                  <a:pt x="9858" y="1931"/>
                </a:moveTo>
                <a:cubicBezTo>
                  <a:pt x="9688" y="2064"/>
                  <a:pt x="9510" y="2186"/>
                  <a:pt x="9325" y="2298"/>
                </a:cubicBezTo>
                <a:cubicBezTo>
                  <a:pt x="9120" y="1887"/>
                  <a:pt x="8886" y="1520"/>
                  <a:pt x="8626" y="1206"/>
                </a:cubicBezTo>
                <a:cubicBezTo>
                  <a:pt x="9068" y="1395"/>
                  <a:pt x="9481" y="1638"/>
                  <a:pt x="9858" y="1931"/>
                </a:cubicBezTo>
                <a:close/>
                <a:moveTo>
                  <a:pt x="6772" y="795"/>
                </a:moveTo>
                <a:cubicBezTo>
                  <a:pt x="7001" y="851"/>
                  <a:pt x="7228" y="957"/>
                  <a:pt x="7449" y="1114"/>
                </a:cubicBezTo>
                <a:cubicBezTo>
                  <a:pt x="7812" y="1372"/>
                  <a:pt x="8158" y="1768"/>
                  <a:pt x="8450" y="2258"/>
                </a:cubicBezTo>
                <a:cubicBezTo>
                  <a:pt x="8523" y="2381"/>
                  <a:pt x="8593" y="2510"/>
                  <a:pt x="8659" y="2643"/>
                </a:cubicBezTo>
                <a:cubicBezTo>
                  <a:pt x="8639" y="2652"/>
                  <a:pt x="8619" y="2660"/>
                  <a:pt x="8599" y="2669"/>
                </a:cubicBezTo>
                <a:cubicBezTo>
                  <a:pt x="8017" y="2915"/>
                  <a:pt x="7404" y="3060"/>
                  <a:pt x="6772" y="3100"/>
                </a:cubicBezTo>
                <a:lnTo>
                  <a:pt x="6772" y="795"/>
                </a:lnTo>
                <a:close/>
                <a:moveTo>
                  <a:pt x="6772" y="3852"/>
                </a:moveTo>
                <a:cubicBezTo>
                  <a:pt x="7543" y="3807"/>
                  <a:pt x="8278" y="3627"/>
                  <a:pt x="8953" y="3333"/>
                </a:cubicBezTo>
                <a:cubicBezTo>
                  <a:pt x="9040" y="3575"/>
                  <a:pt x="9117" y="3828"/>
                  <a:pt x="9184" y="4092"/>
                </a:cubicBezTo>
                <a:cubicBezTo>
                  <a:pt x="9339" y="4708"/>
                  <a:pt x="9429" y="5358"/>
                  <a:pt x="9454" y="6028"/>
                </a:cubicBezTo>
                <a:lnTo>
                  <a:pt x="6772" y="6028"/>
                </a:lnTo>
                <a:lnTo>
                  <a:pt x="6772" y="3852"/>
                </a:lnTo>
                <a:close/>
                <a:moveTo>
                  <a:pt x="6772" y="6772"/>
                </a:moveTo>
                <a:lnTo>
                  <a:pt x="9454" y="6772"/>
                </a:lnTo>
                <a:cubicBezTo>
                  <a:pt x="9429" y="7442"/>
                  <a:pt x="9339" y="8092"/>
                  <a:pt x="9184" y="8708"/>
                </a:cubicBezTo>
                <a:cubicBezTo>
                  <a:pt x="9117" y="8972"/>
                  <a:pt x="9040" y="9225"/>
                  <a:pt x="8953" y="9467"/>
                </a:cubicBezTo>
                <a:cubicBezTo>
                  <a:pt x="8278" y="9173"/>
                  <a:pt x="7543" y="8993"/>
                  <a:pt x="6772" y="8948"/>
                </a:cubicBezTo>
                <a:lnTo>
                  <a:pt x="6772" y="6772"/>
                </a:lnTo>
                <a:close/>
                <a:moveTo>
                  <a:pt x="7449" y="11686"/>
                </a:moveTo>
                <a:cubicBezTo>
                  <a:pt x="7228" y="11843"/>
                  <a:pt x="7001" y="11949"/>
                  <a:pt x="6772" y="12005"/>
                </a:cubicBezTo>
                <a:lnTo>
                  <a:pt x="6772" y="9700"/>
                </a:lnTo>
                <a:cubicBezTo>
                  <a:pt x="7404" y="9740"/>
                  <a:pt x="8017" y="9885"/>
                  <a:pt x="8599" y="10131"/>
                </a:cubicBezTo>
                <a:cubicBezTo>
                  <a:pt x="8619" y="10140"/>
                  <a:pt x="8639" y="10148"/>
                  <a:pt x="8659" y="10157"/>
                </a:cubicBezTo>
                <a:cubicBezTo>
                  <a:pt x="8593" y="10290"/>
                  <a:pt x="8523" y="10419"/>
                  <a:pt x="8450" y="10542"/>
                </a:cubicBezTo>
                <a:cubicBezTo>
                  <a:pt x="8158" y="11032"/>
                  <a:pt x="7812" y="11428"/>
                  <a:pt x="7449" y="11686"/>
                </a:cubicBezTo>
                <a:close/>
                <a:moveTo>
                  <a:pt x="8626" y="11594"/>
                </a:moveTo>
                <a:cubicBezTo>
                  <a:pt x="8886" y="11280"/>
                  <a:pt x="9120" y="10913"/>
                  <a:pt x="9325" y="10502"/>
                </a:cubicBezTo>
                <a:cubicBezTo>
                  <a:pt x="9510" y="10614"/>
                  <a:pt x="9688" y="10736"/>
                  <a:pt x="9858" y="10869"/>
                </a:cubicBezTo>
                <a:cubicBezTo>
                  <a:pt x="9481" y="11162"/>
                  <a:pt x="9068" y="11405"/>
                  <a:pt x="8626" y="11594"/>
                </a:cubicBezTo>
                <a:close/>
                <a:moveTo>
                  <a:pt x="11606" y="8599"/>
                </a:moveTo>
                <a:cubicBezTo>
                  <a:pt x="11328" y="9258"/>
                  <a:pt x="10931" y="9851"/>
                  <a:pt x="10427" y="10363"/>
                </a:cubicBezTo>
                <a:cubicBezTo>
                  <a:pt x="10174" y="10158"/>
                  <a:pt x="9906" y="9973"/>
                  <a:pt x="9626" y="9809"/>
                </a:cubicBezTo>
                <a:cubicBezTo>
                  <a:pt x="9959" y="8920"/>
                  <a:pt x="10166" y="7884"/>
                  <a:pt x="10204" y="6772"/>
                </a:cubicBezTo>
                <a:lnTo>
                  <a:pt x="12038" y="6772"/>
                </a:lnTo>
                <a:cubicBezTo>
                  <a:pt x="11997" y="7404"/>
                  <a:pt x="11853" y="8017"/>
                  <a:pt x="11606" y="8599"/>
                </a:cubicBezTo>
                <a:close/>
              </a:path>
            </a:pathLst>
          </a:custGeom>
          <a:solidFill>
            <a:srgbClr val="556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OfficePLUS.cn-1"/>
          <p:cNvGrpSpPr/>
          <p:nvPr/>
        </p:nvGrpSpPr>
        <p:grpSpPr>
          <a:xfrm>
            <a:off x="247650" y="228600"/>
            <a:ext cx="11696700" cy="6400800"/>
            <a:chOff x="247650" y="228600"/>
            <a:chExt cx="11696700" cy="6400800"/>
          </a:xfrm>
        </p:grpSpPr>
        <p:sp>
          <p:nvSpPr>
            <p:cNvPr id="3" name="OfficePLUS.cn-1-1"/>
            <p:cNvSpPr/>
            <p:nvPr/>
          </p:nvSpPr>
          <p:spPr>
            <a:xfrm>
              <a:off x="247650" y="228600"/>
              <a:ext cx="11696700" cy="6400800"/>
            </a:xfrm>
            <a:prstGeom prst="roundRect">
              <a:avLst>
                <a:gd name="adj" fmla="val 3040"/>
              </a:avLst>
            </a:prstGeom>
            <a:solidFill>
              <a:schemeClr val="bg1">
                <a:lumMod val="95000"/>
              </a:schemeClr>
            </a:solidFill>
            <a:ln>
              <a:noFill/>
            </a:ln>
            <a:effectLst>
              <a:outerShdw blurRad="127000" dist="63500" dir="13500003" rotWithShape="0">
                <a:srgbClr val="FFFFFF">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ea typeface="微软雅黑"/>
                <a:cs typeface="+mn-cs"/>
                <a:sym typeface="+mn-lt"/>
              </a:endParaRPr>
            </a:p>
          </p:txBody>
        </p:sp>
        <p:sp>
          <p:nvSpPr>
            <p:cNvPr id="4" name="OfficePLUS.cn-1-2"/>
            <p:cNvSpPr/>
            <p:nvPr/>
          </p:nvSpPr>
          <p:spPr>
            <a:xfrm>
              <a:off x="247650" y="228600"/>
              <a:ext cx="11696700" cy="6400800"/>
            </a:xfrm>
            <a:prstGeom prst="roundRect">
              <a:avLst>
                <a:gd name="adj" fmla="val 3040"/>
              </a:avLst>
            </a:prstGeom>
            <a:solidFill>
              <a:schemeClr val="bg1">
                <a:lumMod val="95000"/>
              </a:schemeClr>
            </a:solidFill>
            <a:ln>
              <a:noFill/>
            </a:ln>
            <a:effectLst>
              <a:outerShdw blurRad="127000" dist="63500" dir="2700001" rotWithShape="0">
                <a:srgbClr val="D4D4D4"/>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ea typeface="微软雅黑"/>
                <a:cs typeface="+mn-cs"/>
                <a:sym typeface="+mn-lt"/>
              </a:endParaRPr>
            </a:p>
          </p:txBody>
        </p:sp>
      </p:grpSp>
      <p:sp>
        <p:nvSpPr>
          <p:cNvPr id="5" name="OfficePLUS.cn-2"/>
          <p:cNvSpPr/>
          <p:nvPr/>
        </p:nvSpPr>
        <p:spPr>
          <a:xfrm>
            <a:off x="622300" y="596900"/>
            <a:ext cx="838200" cy="101600"/>
          </a:xfrm>
          <a:prstGeom prst="roundRect">
            <a:avLst/>
          </a:prstGeom>
          <a:solidFill>
            <a:srgbClr val="556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ea typeface="微软雅黑"/>
              <a:cs typeface="+mn-cs"/>
              <a:sym typeface="+mn-lt"/>
            </a:endParaRPr>
          </a:p>
        </p:txBody>
      </p:sp>
      <p:sp>
        <p:nvSpPr>
          <p:cNvPr id="6" name="OfficePLUS.cn-3"/>
          <p:cNvSpPr/>
          <p:nvPr/>
        </p:nvSpPr>
        <p:spPr>
          <a:xfrm>
            <a:off x="622300" y="787400"/>
            <a:ext cx="469900" cy="88900"/>
          </a:xfrm>
          <a:prstGeom prst="roundRect">
            <a:avLst/>
          </a:prstGeom>
          <a:solidFill>
            <a:srgbClr val="556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ea typeface="微软雅黑"/>
              <a:cs typeface="+mn-cs"/>
              <a:sym typeface="+mn-lt"/>
            </a:endParaRPr>
          </a:p>
        </p:txBody>
      </p:sp>
      <p:pic>
        <p:nvPicPr>
          <p:cNvPr id="9" name="OfficePLUS.cn-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295274" y="879475"/>
            <a:ext cx="5483225" cy="5483225"/>
          </a:xfrm>
          <a:prstGeom prst="rect">
            <a:avLst/>
          </a:prstGeom>
        </p:spPr>
      </p:pic>
      <p:sp>
        <p:nvSpPr>
          <p:cNvPr id="11" name="OfficePLUS.cn-5"/>
          <p:cNvSpPr/>
          <p:nvPr/>
        </p:nvSpPr>
        <p:spPr>
          <a:xfrm>
            <a:off x="6833475" y="2158199"/>
            <a:ext cx="862471" cy="862471"/>
          </a:xfrm>
          <a:prstGeom prst="ellipse">
            <a:avLst/>
          </a:prstGeom>
          <a:solidFill>
            <a:srgbClr val="556CFB"/>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900">
              <a:cs typeface="+mn-ea"/>
              <a:sym typeface="+mn-lt"/>
            </a:endParaRPr>
          </a:p>
        </p:txBody>
      </p:sp>
      <p:sp>
        <p:nvSpPr>
          <p:cNvPr id="20" name="OfficePLUS.cn-6"/>
          <p:cNvSpPr/>
          <p:nvPr/>
        </p:nvSpPr>
        <p:spPr>
          <a:xfrm>
            <a:off x="6833475" y="3326174"/>
            <a:ext cx="862471" cy="862471"/>
          </a:xfrm>
          <a:prstGeom prst="ellipse">
            <a:avLst/>
          </a:prstGeom>
          <a:solidFill>
            <a:srgbClr val="102B49"/>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900">
              <a:cs typeface="+mn-ea"/>
              <a:sym typeface="+mn-lt"/>
            </a:endParaRPr>
          </a:p>
        </p:txBody>
      </p:sp>
      <p:sp>
        <p:nvSpPr>
          <p:cNvPr id="25" name="OfficePLUS.cn-7"/>
          <p:cNvSpPr/>
          <p:nvPr/>
        </p:nvSpPr>
        <p:spPr>
          <a:xfrm>
            <a:off x="6833475" y="4494148"/>
            <a:ext cx="862471" cy="862471"/>
          </a:xfrm>
          <a:prstGeom prst="ellipse">
            <a:avLst/>
          </a:prstGeom>
          <a:solidFill>
            <a:srgbClr val="556CFB"/>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900">
              <a:cs typeface="+mn-ea"/>
              <a:sym typeface="+mn-lt"/>
            </a:endParaRPr>
          </a:p>
        </p:txBody>
      </p:sp>
      <p:sp>
        <p:nvSpPr>
          <p:cNvPr id="33" name="OfficePLUS.cn-8"/>
          <p:cNvSpPr txBox="1"/>
          <p:nvPr/>
        </p:nvSpPr>
        <p:spPr>
          <a:xfrm>
            <a:off x="7915685" y="2165999"/>
            <a:ext cx="1954381" cy="400110"/>
          </a:xfrm>
          <a:prstGeom prst="rect">
            <a:avLst/>
          </a:prstGeom>
          <a:noFill/>
        </p:spPr>
        <p:txBody>
          <a:bodyPr wrap="none" rtlCol="0">
            <a:spAutoFit/>
          </a:bodyPr>
          <a:lstStyle>
            <a:defPPr>
              <a:defRPr lang="zh-CN"/>
            </a:defPPr>
            <a:lvl1pPr lvl="0" defTabSz="913765">
              <a:defRPr sz="2000" b="1" kern="0" spc="300">
                <a:gradFill>
                  <a:gsLst>
                    <a:gs pos="0">
                      <a:schemeClr val="bg1"/>
                    </a:gs>
                    <a:gs pos="100000">
                      <a:schemeClr val="accent1">
                        <a:lumMod val="40000"/>
                        <a:lumOff val="60000"/>
                      </a:schemeClr>
                    </a:gs>
                  </a:gsLst>
                  <a:lin ang="5400000" scaled="1"/>
                </a:gradFill>
              </a:defRPr>
            </a:lvl1pPr>
          </a:lstStyle>
          <a:p>
            <a:r>
              <a:rPr lang="zh-CN" altLang="en-US" dirty="0">
                <a:solidFill>
                  <a:schemeClr val="tx1"/>
                </a:solidFill>
                <a:cs typeface="+mn-ea"/>
                <a:sym typeface="+mn-lt"/>
              </a:rPr>
              <a:t>在此输入标题</a:t>
            </a:r>
            <a:endParaRPr lang="zh-CN" altLang="en-US" dirty="0">
              <a:solidFill>
                <a:schemeClr val="tx1"/>
              </a:solidFill>
              <a:cs typeface="+mn-ea"/>
              <a:sym typeface="+mn-lt"/>
            </a:endParaRPr>
          </a:p>
        </p:txBody>
      </p:sp>
      <p:sp>
        <p:nvSpPr>
          <p:cNvPr id="34" name="OfficePLUS.cn-9"/>
          <p:cNvSpPr/>
          <p:nvPr/>
        </p:nvSpPr>
        <p:spPr>
          <a:xfrm>
            <a:off x="7923707" y="2484767"/>
            <a:ext cx="1938337" cy="701346"/>
          </a:xfrm>
          <a:prstGeom prst="rect">
            <a:avLst/>
          </a:prstGeom>
        </p:spPr>
        <p:txBody>
          <a:bodyPr wrap="square">
            <a:spAutoFit/>
          </a:bodyPr>
          <a:lstStyle/>
          <a:p>
            <a:pPr fontAlgn="base">
              <a:lnSpc>
                <a:spcPct val="150000"/>
              </a:lnSpc>
              <a:spcBef>
                <a:spcPct val="0"/>
              </a:spcBef>
              <a:spcAft>
                <a:spcPct val="0"/>
              </a:spcAft>
            </a:pPr>
            <a:r>
              <a:rPr lang="zh-CN" altLang="en-US" sz="1400" dirty="0">
                <a:cs typeface="+mn-ea"/>
                <a:sym typeface="+mn-lt"/>
              </a:rPr>
              <a:t>在此输入正文内容</a:t>
            </a:r>
            <a:endParaRPr lang="zh-CN" altLang="en-US" sz="1400" dirty="0">
              <a:cs typeface="+mn-ea"/>
              <a:sym typeface="+mn-lt"/>
            </a:endParaRPr>
          </a:p>
          <a:p>
            <a:pPr fontAlgn="base">
              <a:lnSpc>
                <a:spcPct val="150000"/>
              </a:lnSpc>
              <a:spcBef>
                <a:spcPct val="0"/>
              </a:spcBef>
              <a:spcAft>
                <a:spcPct val="0"/>
              </a:spcAft>
            </a:pPr>
            <a:r>
              <a:rPr lang="zh-CN" altLang="en-US" sz="1400" dirty="0">
                <a:cs typeface="+mn-ea"/>
                <a:sym typeface="+mn-lt"/>
              </a:rPr>
              <a:t>在此输入正文内容</a:t>
            </a:r>
            <a:endParaRPr lang="zh-CN" altLang="en-US" sz="1400" dirty="0">
              <a:cs typeface="+mn-ea"/>
              <a:sym typeface="+mn-lt"/>
            </a:endParaRPr>
          </a:p>
        </p:txBody>
      </p:sp>
      <p:sp>
        <p:nvSpPr>
          <p:cNvPr id="35" name="OfficePLUS.cn-10"/>
          <p:cNvSpPr txBox="1"/>
          <p:nvPr/>
        </p:nvSpPr>
        <p:spPr>
          <a:xfrm>
            <a:off x="7915685" y="3327142"/>
            <a:ext cx="1954381" cy="400110"/>
          </a:xfrm>
          <a:prstGeom prst="rect">
            <a:avLst/>
          </a:prstGeom>
          <a:noFill/>
        </p:spPr>
        <p:txBody>
          <a:bodyPr wrap="none" rtlCol="0">
            <a:spAutoFit/>
          </a:bodyPr>
          <a:lstStyle>
            <a:defPPr>
              <a:defRPr lang="zh-CN"/>
            </a:defPPr>
            <a:lvl1pPr lvl="0" defTabSz="913765">
              <a:defRPr sz="2000" b="1" kern="0" spc="300">
                <a:gradFill>
                  <a:gsLst>
                    <a:gs pos="0">
                      <a:schemeClr val="bg1"/>
                    </a:gs>
                    <a:gs pos="100000">
                      <a:schemeClr val="accent1">
                        <a:lumMod val="40000"/>
                        <a:lumOff val="60000"/>
                      </a:schemeClr>
                    </a:gs>
                  </a:gsLst>
                  <a:lin ang="5400000" scaled="1"/>
                </a:gradFill>
              </a:defRPr>
            </a:lvl1pPr>
          </a:lstStyle>
          <a:p>
            <a:r>
              <a:rPr lang="zh-CN" altLang="en-US" dirty="0">
                <a:solidFill>
                  <a:schemeClr val="tx1"/>
                </a:solidFill>
                <a:cs typeface="+mn-ea"/>
                <a:sym typeface="+mn-lt"/>
              </a:rPr>
              <a:t>在此输入标题</a:t>
            </a:r>
            <a:endParaRPr lang="zh-CN" altLang="en-US" dirty="0">
              <a:solidFill>
                <a:schemeClr val="tx1"/>
              </a:solidFill>
              <a:cs typeface="+mn-ea"/>
              <a:sym typeface="+mn-lt"/>
            </a:endParaRPr>
          </a:p>
        </p:txBody>
      </p:sp>
      <p:sp>
        <p:nvSpPr>
          <p:cNvPr id="36" name="OfficePLUS.cn-11"/>
          <p:cNvSpPr/>
          <p:nvPr/>
        </p:nvSpPr>
        <p:spPr>
          <a:xfrm>
            <a:off x="7923707" y="3645910"/>
            <a:ext cx="1938337" cy="701346"/>
          </a:xfrm>
          <a:prstGeom prst="rect">
            <a:avLst/>
          </a:prstGeom>
        </p:spPr>
        <p:txBody>
          <a:bodyPr wrap="square">
            <a:spAutoFit/>
          </a:bodyPr>
          <a:lstStyle/>
          <a:p>
            <a:pPr fontAlgn="base">
              <a:lnSpc>
                <a:spcPct val="150000"/>
              </a:lnSpc>
              <a:spcBef>
                <a:spcPct val="0"/>
              </a:spcBef>
              <a:spcAft>
                <a:spcPct val="0"/>
              </a:spcAft>
            </a:pPr>
            <a:r>
              <a:rPr lang="zh-CN" altLang="en-US" sz="1400" dirty="0">
                <a:cs typeface="+mn-ea"/>
                <a:sym typeface="+mn-lt"/>
              </a:rPr>
              <a:t>在此输入正文内容</a:t>
            </a:r>
            <a:endParaRPr lang="zh-CN" altLang="en-US" sz="1400" dirty="0">
              <a:cs typeface="+mn-ea"/>
              <a:sym typeface="+mn-lt"/>
            </a:endParaRPr>
          </a:p>
          <a:p>
            <a:pPr fontAlgn="base">
              <a:lnSpc>
                <a:spcPct val="150000"/>
              </a:lnSpc>
              <a:spcBef>
                <a:spcPct val="0"/>
              </a:spcBef>
              <a:spcAft>
                <a:spcPct val="0"/>
              </a:spcAft>
            </a:pPr>
            <a:r>
              <a:rPr lang="zh-CN" altLang="en-US" sz="1400" dirty="0">
                <a:cs typeface="+mn-ea"/>
                <a:sym typeface="+mn-lt"/>
              </a:rPr>
              <a:t>在此输入正文内容</a:t>
            </a:r>
            <a:endParaRPr lang="zh-CN" altLang="en-US" sz="1400" dirty="0">
              <a:cs typeface="+mn-ea"/>
              <a:sym typeface="+mn-lt"/>
            </a:endParaRPr>
          </a:p>
        </p:txBody>
      </p:sp>
      <p:sp>
        <p:nvSpPr>
          <p:cNvPr id="37" name="OfficePLUS.cn-12"/>
          <p:cNvSpPr txBox="1"/>
          <p:nvPr/>
        </p:nvSpPr>
        <p:spPr>
          <a:xfrm>
            <a:off x="7915685" y="4560856"/>
            <a:ext cx="1954381" cy="400110"/>
          </a:xfrm>
          <a:prstGeom prst="rect">
            <a:avLst/>
          </a:prstGeom>
          <a:noFill/>
        </p:spPr>
        <p:txBody>
          <a:bodyPr wrap="none" rtlCol="0">
            <a:spAutoFit/>
          </a:bodyPr>
          <a:lstStyle>
            <a:defPPr>
              <a:defRPr lang="zh-CN"/>
            </a:defPPr>
            <a:lvl1pPr lvl="0" defTabSz="913765">
              <a:defRPr sz="2000" b="1" kern="0" spc="300">
                <a:gradFill>
                  <a:gsLst>
                    <a:gs pos="0">
                      <a:schemeClr val="bg1"/>
                    </a:gs>
                    <a:gs pos="100000">
                      <a:schemeClr val="accent1">
                        <a:lumMod val="40000"/>
                        <a:lumOff val="60000"/>
                      </a:schemeClr>
                    </a:gs>
                  </a:gsLst>
                  <a:lin ang="5400000" scaled="1"/>
                </a:gradFill>
              </a:defRPr>
            </a:lvl1pPr>
          </a:lstStyle>
          <a:p>
            <a:r>
              <a:rPr lang="zh-CN" altLang="en-US" dirty="0">
                <a:solidFill>
                  <a:schemeClr val="tx1"/>
                </a:solidFill>
                <a:cs typeface="+mn-ea"/>
                <a:sym typeface="+mn-lt"/>
              </a:rPr>
              <a:t>在此输入标题</a:t>
            </a:r>
            <a:endParaRPr lang="zh-CN" altLang="en-US" dirty="0">
              <a:solidFill>
                <a:schemeClr val="tx1"/>
              </a:solidFill>
              <a:cs typeface="+mn-ea"/>
              <a:sym typeface="+mn-lt"/>
            </a:endParaRPr>
          </a:p>
        </p:txBody>
      </p:sp>
      <p:sp>
        <p:nvSpPr>
          <p:cNvPr id="38" name="OfficePLUS.cn-13"/>
          <p:cNvSpPr/>
          <p:nvPr/>
        </p:nvSpPr>
        <p:spPr>
          <a:xfrm>
            <a:off x="7923707" y="4879624"/>
            <a:ext cx="1938337" cy="701346"/>
          </a:xfrm>
          <a:prstGeom prst="rect">
            <a:avLst/>
          </a:prstGeom>
        </p:spPr>
        <p:txBody>
          <a:bodyPr wrap="square">
            <a:spAutoFit/>
          </a:bodyPr>
          <a:lstStyle/>
          <a:p>
            <a:pPr fontAlgn="base">
              <a:lnSpc>
                <a:spcPct val="150000"/>
              </a:lnSpc>
              <a:spcBef>
                <a:spcPct val="0"/>
              </a:spcBef>
              <a:spcAft>
                <a:spcPct val="0"/>
              </a:spcAft>
            </a:pPr>
            <a:r>
              <a:rPr lang="zh-CN" altLang="en-US" sz="1400" dirty="0">
                <a:cs typeface="+mn-ea"/>
                <a:sym typeface="+mn-lt"/>
              </a:rPr>
              <a:t>在此输入正文内容</a:t>
            </a:r>
            <a:endParaRPr lang="zh-CN" altLang="en-US" sz="1400" dirty="0">
              <a:cs typeface="+mn-ea"/>
              <a:sym typeface="+mn-lt"/>
            </a:endParaRPr>
          </a:p>
          <a:p>
            <a:pPr fontAlgn="base">
              <a:lnSpc>
                <a:spcPct val="150000"/>
              </a:lnSpc>
              <a:spcBef>
                <a:spcPct val="0"/>
              </a:spcBef>
              <a:spcAft>
                <a:spcPct val="0"/>
              </a:spcAft>
            </a:pPr>
            <a:r>
              <a:rPr lang="zh-CN" altLang="en-US" sz="1400" dirty="0">
                <a:cs typeface="+mn-ea"/>
                <a:sym typeface="+mn-lt"/>
              </a:rPr>
              <a:t>在此输入正文内容</a:t>
            </a:r>
            <a:endParaRPr lang="zh-CN" altLang="en-US" sz="1400" dirty="0">
              <a:cs typeface="+mn-ea"/>
              <a:sym typeface="+mn-lt"/>
            </a:endParaRPr>
          </a:p>
        </p:txBody>
      </p:sp>
      <p:sp>
        <p:nvSpPr>
          <p:cNvPr id="46" name="OfficePLUS.cn-14"/>
          <p:cNvSpPr>
            <a:spLocks noChangeAspect="1"/>
          </p:cNvSpPr>
          <p:nvPr/>
        </p:nvSpPr>
        <p:spPr bwMode="auto">
          <a:xfrm>
            <a:off x="6972258" y="2384110"/>
            <a:ext cx="609685" cy="387981"/>
          </a:xfrm>
          <a:custGeom>
            <a:avLst/>
            <a:gdLst>
              <a:gd name="T0" fmla="*/ 0 w 20114"/>
              <a:gd name="T1" fmla="*/ 9156 h 12800"/>
              <a:gd name="T2" fmla="*/ 3143 w 20114"/>
              <a:gd name="T3" fmla="*/ 12767 h 12800"/>
              <a:gd name="T4" fmla="*/ 8229 w 20114"/>
              <a:gd name="T5" fmla="*/ 12767 h 12800"/>
              <a:gd name="T6" fmla="*/ 8229 w 20114"/>
              <a:gd name="T7" fmla="*/ 11916 h 12800"/>
              <a:gd name="T8" fmla="*/ 3868 w 20114"/>
              <a:gd name="T9" fmla="*/ 11916 h 12800"/>
              <a:gd name="T10" fmla="*/ 3451 w 20114"/>
              <a:gd name="T11" fmla="*/ 11883 h 12800"/>
              <a:gd name="T12" fmla="*/ 914 w 20114"/>
              <a:gd name="T13" fmla="*/ 9093 h 12800"/>
              <a:gd name="T14" fmla="*/ 3195 w 20114"/>
              <a:gd name="T15" fmla="*/ 6199 h 12800"/>
              <a:gd name="T16" fmla="*/ 2893 w 20114"/>
              <a:gd name="T17" fmla="*/ 5409 h 12800"/>
              <a:gd name="T18" fmla="*/ 2787 w 20114"/>
              <a:gd name="T19" fmla="*/ 4927 h 12800"/>
              <a:gd name="T20" fmla="*/ 4492 w 20114"/>
              <a:gd name="T21" fmla="*/ 3295 h 12800"/>
              <a:gd name="T22" fmla="*/ 5509 w 20114"/>
              <a:gd name="T23" fmla="*/ 3727 h 12800"/>
              <a:gd name="T24" fmla="*/ 6491 w 20114"/>
              <a:gd name="T25" fmla="*/ 4411 h 12800"/>
              <a:gd name="T26" fmla="*/ 7327 w 20114"/>
              <a:gd name="T27" fmla="*/ 3296 h 12800"/>
              <a:gd name="T28" fmla="*/ 11670 w 20114"/>
              <a:gd name="T29" fmla="*/ 914 h 12800"/>
              <a:gd name="T30" fmla="*/ 16755 w 20114"/>
              <a:gd name="T31" fmla="*/ 5754 h 12800"/>
              <a:gd name="T32" fmla="*/ 16755 w 20114"/>
              <a:gd name="T33" fmla="*/ 6611 h 12800"/>
              <a:gd name="T34" fmla="*/ 17639 w 20114"/>
              <a:gd name="T35" fmla="*/ 6848 h 12800"/>
              <a:gd name="T36" fmla="*/ 19304 w 20114"/>
              <a:gd name="T37" fmla="*/ 9093 h 12800"/>
              <a:gd name="T38" fmla="*/ 16903 w 20114"/>
              <a:gd name="T39" fmla="*/ 11916 h 12800"/>
              <a:gd name="T40" fmla="*/ 16350 w 20114"/>
              <a:gd name="T41" fmla="*/ 11916 h 12800"/>
              <a:gd name="T42" fmla="*/ 11886 w 20114"/>
              <a:gd name="T43" fmla="*/ 11916 h 12800"/>
              <a:gd name="T44" fmla="*/ 11886 w 20114"/>
              <a:gd name="T45" fmla="*/ 12767 h 12800"/>
              <a:gd name="T46" fmla="*/ 16971 w 20114"/>
              <a:gd name="T47" fmla="*/ 12767 h 12800"/>
              <a:gd name="T48" fmla="*/ 20114 w 20114"/>
              <a:gd name="T49" fmla="*/ 9156 h 12800"/>
              <a:gd name="T50" fmla="*/ 17599 w 20114"/>
              <a:gd name="T51" fmla="*/ 5701 h 12800"/>
              <a:gd name="T52" fmla="*/ 11629 w 20114"/>
              <a:gd name="T53" fmla="*/ 0 h 12800"/>
              <a:gd name="T54" fmla="*/ 6266 w 20114"/>
              <a:gd name="T55" fmla="*/ 3246 h 12800"/>
              <a:gd name="T56" fmla="*/ 4400 w 20114"/>
              <a:gd name="T57" fmla="*/ 2441 h 12800"/>
              <a:gd name="T58" fmla="*/ 1885 w 20114"/>
              <a:gd name="T59" fmla="*/ 4882 h 12800"/>
              <a:gd name="T60" fmla="*/ 2099 w 20114"/>
              <a:gd name="T61" fmla="*/ 5872 h 12800"/>
              <a:gd name="T62" fmla="*/ 0 w 20114"/>
              <a:gd name="T63" fmla="*/ 9156 h 12800"/>
              <a:gd name="T64" fmla="*/ 8240 w 20114"/>
              <a:gd name="T65" fmla="*/ 4571 h 12800"/>
              <a:gd name="T66" fmla="*/ 8240 w 20114"/>
              <a:gd name="T67" fmla="*/ 8686 h 12800"/>
              <a:gd name="T68" fmla="*/ 6400 w 20114"/>
              <a:gd name="T69" fmla="*/ 8686 h 12800"/>
              <a:gd name="T70" fmla="*/ 10057 w 20114"/>
              <a:gd name="T71" fmla="*/ 12800 h 12800"/>
              <a:gd name="T72" fmla="*/ 13714 w 20114"/>
              <a:gd name="T73" fmla="*/ 8686 h 12800"/>
              <a:gd name="T74" fmla="*/ 11890 w 20114"/>
              <a:gd name="T75" fmla="*/ 8686 h 12800"/>
              <a:gd name="T76" fmla="*/ 11890 w 20114"/>
              <a:gd name="T77" fmla="*/ 4571 h 12800"/>
              <a:gd name="T78" fmla="*/ 8240 w 20114"/>
              <a:gd name="T79" fmla="*/ 4571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114" h="12800">
                <a:moveTo>
                  <a:pt x="0" y="9156"/>
                </a:moveTo>
                <a:cubicBezTo>
                  <a:pt x="0" y="10971"/>
                  <a:pt x="1359" y="12476"/>
                  <a:pt x="3143" y="12767"/>
                </a:cubicBezTo>
                <a:lnTo>
                  <a:pt x="8229" y="12767"/>
                </a:lnTo>
                <a:lnTo>
                  <a:pt x="8229" y="11916"/>
                </a:lnTo>
                <a:lnTo>
                  <a:pt x="3868" y="11916"/>
                </a:lnTo>
                <a:lnTo>
                  <a:pt x="3451" y="11883"/>
                </a:lnTo>
                <a:cubicBezTo>
                  <a:pt x="2245" y="11691"/>
                  <a:pt x="914" y="10262"/>
                  <a:pt x="914" y="9093"/>
                </a:cubicBezTo>
                <a:cubicBezTo>
                  <a:pt x="914" y="8181"/>
                  <a:pt x="1692" y="6718"/>
                  <a:pt x="3195" y="6199"/>
                </a:cubicBezTo>
                <a:lnTo>
                  <a:pt x="2893" y="5409"/>
                </a:lnTo>
                <a:cubicBezTo>
                  <a:pt x="2822" y="5257"/>
                  <a:pt x="2787" y="5095"/>
                  <a:pt x="2787" y="4927"/>
                </a:cubicBezTo>
                <a:cubicBezTo>
                  <a:pt x="2787" y="4271"/>
                  <a:pt x="3451" y="3295"/>
                  <a:pt x="4492" y="3295"/>
                </a:cubicBezTo>
                <a:cubicBezTo>
                  <a:pt x="4849" y="3295"/>
                  <a:pt x="5268" y="3473"/>
                  <a:pt x="5509" y="3727"/>
                </a:cubicBezTo>
                <a:lnTo>
                  <a:pt x="6491" y="4411"/>
                </a:lnTo>
                <a:lnTo>
                  <a:pt x="7327" y="3296"/>
                </a:lnTo>
                <a:cubicBezTo>
                  <a:pt x="8274" y="1884"/>
                  <a:pt x="9871" y="914"/>
                  <a:pt x="11670" y="914"/>
                </a:cubicBezTo>
                <a:cubicBezTo>
                  <a:pt x="14209" y="914"/>
                  <a:pt x="16715" y="3334"/>
                  <a:pt x="16755" y="5754"/>
                </a:cubicBezTo>
                <a:lnTo>
                  <a:pt x="16755" y="6611"/>
                </a:lnTo>
                <a:lnTo>
                  <a:pt x="17639" y="6848"/>
                </a:lnTo>
                <a:cubicBezTo>
                  <a:pt x="18636" y="7184"/>
                  <a:pt x="19304" y="8086"/>
                  <a:pt x="19304" y="9093"/>
                </a:cubicBezTo>
                <a:cubicBezTo>
                  <a:pt x="19304" y="10261"/>
                  <a:pt x="18108" y="11724"/>
                  <a:pt x="16903" y="11916"/>
                </a:cubicBezTo>
                <a:lnTo>
                  <a:pt x="16350" y="11916"/>
                </a:lnTo>
                <a:lnTo>
                  <a:pt x="11886" y="11916"/>
                </a:lnTo>
                <a:lnTo>
                  <a:pt x="11886" y="12767"/>
                </a:lnTo>
                <a:lnTo>
                  <a:pt x="16971" y="12767"/>
                </a:lnTo>
                <a:cubicBezTo>
                  <a:pt x="18756" y="12476"/>
                  <a:pt x="20114" y="10971"/>
                  <a:pt x="20114" y="9156"/>
                </a:cubicBezTo>
                <a:cubicBezTo>
                  <a:pt x="20114" y="7561"/>
                  <a:pt x="19065" y="6204"/>
                  <a:pt x="17599" y="5701"/>
                </a:cubicBezTo>
                <a:cubicBezTo>
                  <a:pt x="17546" y="2544"/>
                  <a:pt x="14893" y="0"/>
                  <a:pt x="11629" y="0"/>
                </a:cubicBezTo>
                <a:cubicBezTo>
                  <a:pt x="9275" y="0"/>
                  <a:pt x="7238" y="1323"/>
                  <a:pt x="6266" y="3246"/>
                </a:cubicBezTo>
                <a:cubicBezTo>
                  <a:pt x="5806" y="2752"/>
                  <a:pt x="5140" y="2441"/>
                  <a:pt x="4400" y="2441"/>
                </a:cubicBezTo>
                <a:cubicBezTo>
                  <a:pt x="3011" y="2441"/>
                  <a:pt x="1885" y="3535"/>
                  <a:pt x="1885" y="4882"/>
                </a:cubicBezTo>
                <a:cubicBezTo>
                  <a:pt x="1885" y="5234"/>
                  <a:pt x="1962" y="5569"/>
                  <a:pt x="2099" y="5872"/>
                </a:cubicBezTo>
                <a:cubicBezTo>
                  <a:pt x="856" y="6469"/>
                  <a:pt x="0" y="7716"/>
                  <a:pt x="0" y="9156"/>
                </a:cubicBezTo>
                <a:close/>
                <a:moveTo>
                  <a:pt x="8240" y="4571"/>
                </a:moveTo>
                <a:lnTo>
                  <a:pt x="8240" y="8686"/>
                </a:lnTo>
                <a:lnTo>
                  <a:pt x="6400" y="8686"/>
                </a:lnTo>
                <a:lnTo>
                  <a:pt x="10057" y="12800"/>
                </a:lnTo>
                <a:lnTo>
                  <a:pt x="13714" y="8686"/>
                </a:lnTo>
                <a:lnTo>
                  <a:pt x="11890" y="8686"/>
                </a:lnTo>
                <a:lnTo>
                  <a:pt x="11890" y="4571"/>
                </a:lnTo>
                <a:lnTo>
                  <a:pt x="8240" y="4571"/>
                </a:lnTo>
                <a:close/>
              </a:path>
            </a:pathLst>
          </a:custGeom>
          <a:solidFill>
            <a:schemeClr val="bg1"/>
          </a:solidFill>
          <a:ln>
            <a:noFill/>
          </a:ln>
        </p:spPr>
        <p:txBody>
          <a:bodyPr/>
          <a:lstStyle/>
          <a:p>
            <a:endParaRPr lang="zh-CN" altLang="en-US">
              <a:sym typeface="+mn-lt"/>
            </a:endParaRPr>
          </a:p>
        </p:txBody>
      </p:sp>
      <p:sp>
        <p:nvSpPr>
          <p:cNvPr id="47" name="OfficePLUS.cn-15"/>
          <p:cNvSpPr>
            <a:spLocks noChangeAspect="1"/>
          </p:cNvSpPr>
          <p:nvPr/>
        </p:nvSpPr>
        <p:spPr bwMode="auto">
          <a:xfrm>
            <a:off x="7060937" y="3556589"/>
            <a:ext cx="432106" cy="431211"/>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sym typeface="+mn-lt"/>
            </a:endParaRPr>
          </a:p>
        </p:txBody>
      </p:sp>
      <p:sp>
        <p:nvSpPr>
          <p:cNvPr id="51" name="OfficePLUS.cn-16"/>
          <p:cNvSpPr>
            <a:spLocks noChangeAspect="1"/>
          </p:cNvSpPr>
          <p:nvPr/>
        </p:nvSpPr>
        <p:spPr bwMode="auto">
          <a:xfrm>
            <a:off x="7060937" y="4774320"/>
            <a:ext cx="432106" cy="307149"/>
          </a:xfrm>
          <a:custGeom>
            <a:avLst/>
            <a:gdLst>
              <a:gd name="connsiteX0" fmla="*/ 303919 w 607850"/>
              <a:gd name="connsiteY0" fmla="*/ 362847 h 432072"/>
              <a:gd name="connsiteX1" fmla="*/ 350938 w 607850"/>
              <a:gd name="connsiteY1" fmla="*/ 382187 h 432072"/>
              <a:gd name="connsiteX2" fmla="*/ 352474 w 607850"/>
              <a:gd name="connsiteY2" fmla="*/ 383722 h 432072"/>
              <a:gd name="connsiteX3" fmla="*/ 303919 w 607850"/>
              <a:gd name="connsiteY3" fmla="*/ 432072 h 432072"/>
              <a:gd name="connsiteX4" fmla="*/ 255517 w 607850"/>
              <a:gd name="connsiteY4" fmla="*/ 383569 h 432072"/>
              <a:gd name="connsiteX5" fmla="*/ 256900 w 607850"/>
              <a:gd name="connsiteY5" fmla="*/ 382187 h 432072"/>
              <a:gd name="connsiteX6" fmla="*/ 303919 w 607850"/>
              <a:gd name="connsiteY6" fmla="*/ 362847 h 432072"/>
              <a:gd name="connsiteX7" fmla="*/ 303890 w 607850"/>
              <a:gd name="connsiteY7" fmla="*/ 232725 h 432072"/>
              <a:gd name="connsiteX8" fmla="*/ 443080 w 607850"/>
              <a:gd name="connsiteY8" fmla="*/ 290261 h 432072"/>
              <a:gd name="connsiteX9" fmla="*/ 396684 w 607850"/>
              <a:gd name="connsiteY9" fmla="*/ 336597 h 432072"/>
              <a:gd name="connsiteX10" fmla="*/ 303890 w 607850"/>
              <a:gd name="connsiteY10" fmla="*/ 298086 h 432072"/>
              <a:gd name="connsiteX11" fmla="*/ 211096 w 607850"/>
              <a:gd name="connsiteY11" fmla="*/ 336597 h 432072"/>
              <a:gd name="connsiteX12" fmla="*/ 164700 w 607850"/>
              <a:gd name="connsiteY12" fmla="*/ 290261 h 432072"/>
              <a:gd name="connsiteX13" fmla="*/ 303890 w 607850"/>
              <a:gd name="connsiteY13" fmla="*/ 232725 h 432072"/>
              <a:gd name="connsiteX14" fmla="*/ 303925 w 607850"/>
              <a:gd name="connsiteY14" fmla="*/ 116292 h 432072"/>
              <a:gd name="connsiteX15" fmla="*/ 525500 w 607850"/>
              <a:gd name="connsiteY15" fmla="*/ 207904 h 432072"/>
              <a:gd name="connsiteX16" fmla="*/ 479249 w 607850"/>
              <a:gd name="connsiteY16" fmla="*/ 254247 h 432072"/>
              <a:gd name="connsiteX17" fmla="*/ 303925 w 607850"/>
              <a:gd name="connsiteY17" fmla="*/ 181817 h 432072"/>
              <a:gd name="connsiteX18" fmla="*/ 128755 w 607850"/>
              <a:gd name="connsiteY18" fmla="*/ 254247 h 432072"/>
              <a:gd name="connsiteX19" fmla="*/ 82350 w 607850"/>
              <a:gd name="connsiteY19" fmla="*/ 207904 h 432072"/>
              <a:gd name="connsiteX20" fmla="*/ 303925 w 607850"/>
              <a:gd name="connsiteY20" fmla="*/ 116292 h 432072"/>
              <a:gd name="connsiteX21" fmla="*/ 303925 w 607850"/>
              <a:gd name="connsiteY21" fmla="*/ 0 h 432072"/>
              <a:gd name="connsiteX22" fmla="*/ 607850 w 607850"/>
              <a:gd name="connsiteY22" fmla="*/ 125690 h 432072"/>
              <a:gd name="connsiteX23" fmla="*/ 561601 w 607850"/>
              <a:gd name="connsiteY23" fmla="*/ 172038 h 432072"/>
              <a:gd name="connsiteX24" fmla="*/ 303925 w 607850"/>
              <a:gd name="connsiteY24" fmla="*/ 65531 h 432072"/>
              <a:gd name="connsiteX25" fmla="*/ 46403 w 607850"/>
              <a:gd name="connsiteY25" fmla="*/ 172038 h 432072"/>
              <a:gd name="connsiteX26" fmla="*/ 0 w 607850"/>
              <a:gd name="connsiteY26" fmla="*/ 125690 h 432072"/>
              <a:gd name="connsiteX27" fmla="*/ 303925 w 607850"/>
              <a:gd name="connsiteY27" fmla="*/ 0 h 432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7850" h="432072">
                <a:moveTo>
                  <a:pt x="303919" y="362847"/>
                </a:moveTo>
                <a:cubicBezTo>
                  <a:pt x="320975" y="362847"/>
                  <a:pt x="338031" y="369294"/>
                  <a:pt x="350938" y="382187"/>
                </a:cubicBezTo>
                <a:cubicBezTo>
                  <a:pt x="351552" y="382801"/>
                  <a:pt x="352013" y="383262"/>
                  <a:pt x="352474" y="383722"/>
                </a:cubicBezTo>
                <a:lnTo>
                  <a:pt x="303919" y="432072"/>
                </a:lnTo>
                <a:lnTo>
                  <a:pt x="255517" y="383569"/>
                </a:lnTo>
                <a:cubicBezTo>
                  <a:pt x="255978" y="383108"/>
                  <a:pt x="256439" y="382648"/>
                  <a:pt x="256900" y="382187"/>
                </a:cubicBezTo>
                <a:cubicBezTo>
                  <a:pt x="269807" y="369294"/>
                  <a:pt x="286863" y="362847"/>
                  <a:pt x="303919" y="362847"/>
                </a:cubicBezTo>
                <a:close/>
                <a:moveTo>
                  <a:pt x="303890" y="232725"/>
                </a:moveTo>
                <a:cubicBezTo>
                  <a:pt x="356432" y="232725"/>
                  <a:pt x="405901" y="253131"/>
                  <a:pt x="443080" y="290261"/>
                </a:cubicBezTo>
                <a:lnTo>
                  <a:pt x="396684" y="336597"/>
                </a:lnTo>
                <a:cubicBezTo>
                  <a:pt x="371949" y="311741"/>
                  <a:pt x="338918" y="298086"/>
                  <a:pt x="303890" y="298086"/>
                </a:cubicBezTo>
                <a:cubicBezTo>
                  <a:pt x="268862" y="298086"/>
                  <a:pt x="235831" y="311741"/>
                  <a:pt x="211096" y="336597"/>
                </a:cubicBezTo>
                <a:lnTo>
                  <a:pt x="164700" y="290261"/>
                </a:lnTo>
                <a:cubicBezTo>
                  <a:pt x="201879" y="253131"/>
                  <a:pt x="251348" y="232725"/>
                  <a:pt x="303890" y="232725"/>
                </a:cubicBezTo>
                <a:close/>
                <a:moveTo>
                  <a:pt x="303925" y="116292"/>
                </a:moveTo>
                <a:cubicBezTo>
                  <a:pt x="387669" y="116292"/>
                  <a:pt x="466342" y="148824"/>
                  <a:pt x="525500" y="207904"/>
                </a:cubicBezTo>
                <a:lnTo>
                  <a:pt x="479249" y="254247"/>
                </a:lnTo>
                <a:cubicBezTo>
                  <a:pt x="432383" y="207443"/>
                  <a:pt x="370152" y="181817"/>
                  <a:pt x="303925" y="181817"/>
                </a:cubicBezTo>
                <a:cubicBezTo>
                  <a:pt x="237698" y="181817"/>
                  <a:pt x="175467" y="207443"/>
                  <a:pt x="128755" y="254247"/>
                </a:cubicBezTo>
                <a:lnTo>
                  <a:pt x="82350" y="207904"/>
                </a:lnTo>
                <a:cubicBezTo>
                  <a:pt x="141508" y="148824"/>
                  <a:pt x="220181" y="116292"/>
                  <a:pt x="303925" y="116292"/>
                </a:cubicBezTo>
                <a:close/>
                <a:moveTo>
                  <a:pt x="303925" y="0"/>
                </a:moveTo>
                <a:cubicBezTo>
                  <a:pt x="418704" y="0"/>
                  <a:pt x="526722" y="44659"/>
                  <a:pt x="607850" y="125690"/>
                </a:cubicBezTo>
                <a:lnTo>
                  <a:pt x="561601" y="172038"/>
                </a:lnTo>
                <a:cubicBezTo>
                  <a:pt x="492764" y="103284"/>
                  <a:pt x="401187" y="65531"/>
                  <a:pt x="303925" y="65531"/>
                </a:cubicBezTo>
                <a:cubicBezTo>
                  <a:pt x="206663" y="65531"/>
                  <a:pt x="115086" y="103284"/>
                  <a:pt x="46403" y="172038"/>
                </a:cubicBezTo>
                <a:lnTo>
                  <a:pt x="0" y="125690"/>
                </a:lnTo>
                <a:cubicBezTo>
                  <a:pt x="81128" y="44659"/>
                  <a:pt x="189146" y="0"/>
                  <a:pt x="303925" y="0"/>
                </a:cubicBezTo>
                <a:close/>
              </a:path>
            </a:pathLst>
          </a:custGeom>
          <a:solidFill>
            <a:schemeClr val="bg1"/>
          </a:solidFill>
          <a:ln>
            <a:noFill/>
          </a:ln>
        </p:spPr>
        <p:txBody>
          <a:bodyPr/>
          <a:lstStyle/>
          <a:p>
            <a:endParaRPr lang="zh-CN" altLang="en-US">
              <a:sym typeface="+mn-lt"/>
            </a:endParaRPr>
          </a:p>
        </p:txBody>
      </p:sp>
      <p:sp>
        <p:nvSpPr>
          <p:cNvPr id="8" name="OfficePLUS.cn-17"/>
          <p:cNvSpPr/>
          <p:nvPr/>
        </p:nvSpPr>
        <p:spPr>
          <a:xfrm>
            <a:off x="11417300" y="6121400"/>
            <a:ext cx="381000" cy="381000"/>
          </a:xfrm>
          <a:custGeom>
            <a:avLst/>
            <a:gdLst>
              <a:gd name="T0" fmla="*/ 10427 w 12800"/>
              <a:gd name="T1" fmla="*/ 1426 h 12800"/>
              <a:gd name="T2" fmla="*/ 2373 w 12800"/>
              <a:gd name="T3" fmla="*/ 1426 h 12800"/>
              <a:gd name="T4" fmla="*/ 0 w 12800"/>
              <a:gd name="T5" fmla="*/ 6400 h 12800"/>
              <a:gd name="T6" fmla="*/ 2373 w 12800"/>
              <a:gd name="T7" fmla="*/ 11374 h 12800"/>
              <a:gd name="T8" fmla="*/ 10427 w 12800"/>
              <a:gd name="T9" fmla="*/ 11374 h 12800"/>
              <a:gd name="T10" fmla="*/ 12800 w 12800"/>
              <a:gd name="T11" fmla="*/ 6400 h 12800"/>
              <a:gd name="T12" fmla="*/ 4174 w 12800"/>
              <a:gd name="T13" fmla="*/ 1206 h 12800"/>
              <a:gd name="T14" fmla="*/ 2942 w 12800"/>
              <a:gd name="T15" fmla="*/ 1931 h 12800"/>
              <a:gd name="T16" fmla="*/ 2373 w 12800"/>
              <a:gd name="T17" fmla="*/ 2437 h 12800"/>
              <a:gd name="T18" fmla="*/ 2596 w 12800"/>
              <a:gd name="T19" fmla="*/ 6028 h 12800"/>
              <a:gd name="T20" fmla="*/ 1194 w 12800"/>
              <a:gd name="T21" fmla="*/ 4201 h 12800"/>
              <a:gd name="T22" fmla="*/ 2373 w 12800"/>
              <a:gd name="T23" fmla="*/ 10363 h 12800"/>
              <a:gd name="T24" fmla="*/ 762 w 12800"/>
              <a:gd name="T25" fmla="*/ 6772 h 12800"/>
              <a:gd name="T26" fmla="*/ 3174 w 12800"/>
              <a:gd name="T27" fmla="*/ 9809 h 12800"/>
              <a:gd name="T28" fmla="*/ 2942 w 12800"/>
              <a:gd name="T29" fmla="*/ 10869 h 12800"/>
              <a:gd name="T30" fmla="*/ 4174 w 12800"/>
              <a:gd name="T31" fmla="*/ 11594 h 12800"/>
              <a:gd name="T32" fmla="*/ 6028 w 12800"/>
              <a:gd name="T33" fmla="*/ 12005 h 12800"/>
              <a:gd name="T34" fmla="*/ 4350 w 12800"/>
              <a:gd name="T35" fmla="*/ 10542 h 12800"/>
              <a:gd name="T36" fmla="*/ 4201 w 12800"/>
              <a:gd name="T37" fmla="*/ 10131 h 12800"/>
              <a:gd name="T38" fmla="*/ 6028 w 12800"/>
              <a:gd name="T39" fmla="*/ 12005 h 12800"/>
              <a:gd name="T40" fmla="*/ 3847 w 12800"/>
              <a:gd name="T41" fmla="*/ 9467 h 12800"/>
              <a:gd name="T42" fmla="*/ 3346 w 12800"/>
              <a:gd name="T43" fmla="*/ 6772 h 12800"/>
              <a:gd name="T44" fmla="*/ 6028 w 12800"/>
              <a:gd name="T45" fmla="*/ 8948 h 12800"/>
              <a:gd name="T46" fmla="*/ 3346 w 12800"/>
              <a:gd name="T47" fmla="*/ 6028 h 12800"/>
              <a:gd name="T48" fmla="*/ 3847 w 12800"/>
              <a:gd name="T49" fmla="*/ 3333 h 12800"/>
              <a:gd name="T50" fmla="*/ 6028 w 12800"/>
              <a:gd name="T51" fmla="*/ 6028 h 12800"/>
              <a:gd name="T52" fmla="*/ 4201 w 12800"/>
              <a:gd name="T53" fmla="*/ 2669 h 12800"/>
              <a:gd name="T54" fmla="*/ 4350 w 12800"/>
              <a:gd name="T55" fmla="*/ 2258 h 12800"/>
              <a:gd name="T56" fmla="*/ 6028 w 12800"/>
              <a:gd name="T57" fmla="*/ 795 h 12800"/>
              <a:gd name="T58" fmla="*/ 11606 w 12800"/>
              <a:gd name="T59" fmla="*/ 4201 h 12800"/>
              <a:gd name="T60" fmla="*/ 10204 w 12800"/>
              <a:gd name="T61" fmla="*/ 6028 h 12800"/>
              <a:gd name="T62" fmla="*/ 10427 w 12800"/>
              <a:gd name="T63" fmla="*/ 2437 h 12800"/>
              <a:gd name="T64" fmla="*/ 9858 w 12800"/>
              <a:gd name="T65" fmla="*/ 1931 h 12800"/>
              <a:gd name="T66" fmla="*/ 8626 w 12800"/>
              <a:gd name="T67" fmla="*/ 1206 h 12800"/>
              <a:gd name="T68" fmla="*/ 6772 w 12800"/>
              <a:gd name="T69" fmla="*/ 795 h 12800"/>
              <a:gd name="T70" fmla="*/ 8450 w 12800"/>
              <a:gd name="T71" fmla="*/ 2258 h 12800"/>
              <a:gd name="T72" fmla="*/ 8599 w 12800"/>
              <a:gd name="T73" fmla="*/ 2669 h 12800"/>
              <a:gd name="T74" fmla="*/ 6772 w 12800"/>
              <a:gd name="T75" fmla="*/ 795 h 12800"/>
              <a:gd name="T76" fmla="*/ 8953 w 12800"/>
              <a:gd name="T77" fmla="*/ 3333 h 12800"/>
              <a:gd name="T78" fmla="*/ 9454 w 12800"/>
              <a:gd name="T79" fmla="*/ 6028 h 12800"/>
              <a:gd name="T80" fmla="*/ 6772 w 12800"/>
              <a:gd name="T81" fmla="*/ 3852 h 12800"/>
              <a:gd name="T82" fmla="*/ 9454 w 12800"/>
              <a:gd name="T83" fmla="*/ 6772 h 12800"/>
              <a:gd name="T84" fmla="*/ 8953 w 12800"/>
              <a:gd name="T85" fmla="*/ 9467 h 12800"/>
              <a:gd name="T86" fmla="*/ 6772 w 12800"/>
              <a:gd name="T87" fmla="*/ 6772 h 12800"/>
              <a:gd name="T88" fmla="*/ 6772 w 12800"/>
              <a:gd name="T89" fmla="*/ 12005 h 12800"/>
              <a:gd name="T90" fmla="*/ 8599 w 12800"/>
              <a:gd name="T91" fmla="*/ 10131 h 12800"/>
              <a:gd name="T92" fmla="*/ 8450 w 12800"/>
              <a:gd name="T93" fmla="*/ 10542 h 12800"/>
              <a:gd name="T94" fmla="*/ 8626 w 12800"/>
              <a:gd name="T95" fmla="*/ 11594 h 12800"/>
              <a:gd name="T96" fmla="*/ 9858 w 12800"/>
              <a:gd name="T97" fmla="*/ 10869 h 12800"/>
              <a:gd name="T98" fmla="*/ 11606 w 12800"/>
              <a:gd name="T99" fmla="*/ 8599 h 12800"/>
              <a:gd name="T100" fmla="*/ 9626 w 12800"/>
              <a:gd name="T101" fmla="*/ 9809 h 12800"/>
              <a:gd name="T102" fmla="*/ 12038 w 12800"/>
              <a:gd name="T103" fmla="*/ 6772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800" h="12800">
                <a:moveTo>
                  <a:pt x="10981" y="1931"/>
                </a:moveTo>
                <a:cubicBezTo>
                  <a:pt x="10807" y="1752"/>
                  <a:pt x="10621" y="1583"/>
                  <a:pt x="10427" y="1426"/>
                </a:cubicBezTo>
                <a:cubicBezTo>
                  <a:pt x="9327" y="534"/>
                  <a:pt x="7926" y="0"/>
                  <a:pt x="6400" y="0"/>
                </a:cubicBezTo>
                <a:cubicBezTo>
                  <a:pt x="4874" y="0"/>
                  <a:pt x="3473" y="534"/>
                  <a:pt x="2373" y="1426"/>
                </a:cubicBezTo>
                <a:cubicBezTo>
                  <a:pt x="2179" y="1583"/>
                  <a:pt x="1993" y="1752"/>
                  <a:pt x="1819" y="1931"/>
                </a:cubicBezTo>
                <a:cubicBezTo>
                  <a:pt x="693" y="3085"/>
                  <a:pt x="0" y="4661"/>
                  <a:pt x="0" y="6400"/>
                </a:cubicBezTo>
                <a:cubicBezTo>
                  <a:pt x="0" y="8139"/>
                  <a:pt x="693" y="9715"/>
                  <a:pt x="1819" y="10869"/>
                </a:cubicBezTo>
                <a:cubicBezTo>
                  <a:pt x="1993" y="11048"/>
                  <a:pt x="2179" y="11217"/>
                  <a:pt x="2373" y="11374"/>
                </a:cubicBezTo>
                <a:cubicBezTo>
                  <a:pt x="3473" y="12266"/>
                  <a:pt x="4874" y="12800"/>
                  <a:pt x="6400" y="12800"/>
                </a:cubicBezTo>
                <a:cubicBezTo>
                  <a:pt x="7926" y="12800"/>
                  <a:pt x="9327" y="12266"/>
                  <a:pt x="10427" y="11374"/>
                </a:cubicBezTo>
                <a:cubicBezTo>
                  <a:pt x="10621" y="11217"/>
                  <a:pt x="10807" y="11048"/>
                  <a:pt x="10981" y="10869"/>
                </a:cubicBezTo>
                <a:cubicBezTo>
                  <a:pt x="12107" y="9715"/>
                  <a:pt x="12800" y="8139"/>
                  <a:pt x="12800" y="6400"/>
                </a:cubicBezTo>
                <a:cubicBezTo>
                  <a:pt x="12800" y="4661"/>
                  <a:pt x="12107" y="3085"/>
                  <a:pt x="10981" y="1931"/>
                </a:cubicBezTo>
                <a:close/>
                <a:moveTo>
                  <a:pt x="4174" y="1206"/>
                </a:moveTo>
                <a:cubicBezTo>
                  <a:pt x="3914" y="1520"/>
                  <a:pt x="3680" y="1887"/>
                  <a:pt x="3475" y="2298"/>
                </a:cubicBezTo>
                <a:cubicBezTo>
                  <a:pt x="3290" y="2186"/>
                  <a:pt x="3112" y="2064"/>
                  <a:pt x="2942" y="1931"/>
                </a:cubicBezTo>
                <a:cubicBezTo>
                  <a:pt x="3319" y="1638"/>
                  <a:pt x="3732" y="1395"/>
                  <a:pt x="4174" y="1206"/>
                </a:cubicBezTo>
                <a:close/>
                <a:moveTo>
                  <a:pt x="2373" y="2437"/>
                </a:moveTo>
                <a:cubicBezTo>
                  <a:pt x="2626" y="2642"/>
                  <a:pt x="2894" y="2827"/>
                  <a:pt x="3174" y="2991"/>
                </a:cubicBezTo>
                <a:cubicBezTo>
                  <a:pt x="2841" y="3880"/>
                  <a:pt x="2634" y="4916"/>
                  <a:pt x="2596" y="6028"/>
                </a:cubicBezTo>
                <a:lnTo>
                  <a:pt x="762" y="6028"/>
                </a:lnTo>
                <a:cubicBezTo>
                  <a:pt x="803" y="5396"/>
                  <a:pt x="947" y="4783"/>
                  <a:pt x="1194" y="4201"/>
                </a:cubicBezTo>
                <a:cubicBezTo>
                  <a:pt x="1472" y="3542"/>
                  <a:pt x="1869" y="2949"/>
                  <a:pt x="2373" y="2437"/>
                </a:cubicBezTo>
                <a:close/>
                <a:moveTo>
                  <a:pt x="2373" y="10363"/>
                </a:moveTo>
                <a:cubicBezTo>
                  <a:pt x="1869" y="9851"/>
                  <a:pt x="1472" y="9258"/>
                  <a:pt x="1194" y="8599"/>
                </a:cubicBezTo>
                <a:cubicBezTo>
                  <a:pt x="947" y="8017"/>
                  <a:pt x="803" y="7404"/>
                  <a:pt x="762" y="6772"/>
                </a:cubicBezTo>
                <a:lnTo>
                  <a:pt x="2596" y="6772"/>
                </a:lnTo>
                <a:cubicBezTo>
                  <a:pt x="2634" y="7884"/>
                  <a:pt x="2841" y="8920"/>
                  <a:pt x="3174" y="9809"/>
                </a:cubicBezTo>
                <a:cubicBezTo>
                  <a:pt x="2894" y="9973"/>
                  <a:pt x="2626" y="10158"/>
                  <a:pt x="2373" y="10363"/>
                </a:cubicBezTo>
                <a:close/>
                <a:moveTo>
                  <a:pt x="2942" y="10869"/>
                </a:moveTo>
                <a:cubicBezTo>
                  <a:pt x="3112" y="10736"/>
                  <a:pt x="3290" y="10614"/>
                  <a:pt x="3475" y="10502"/>
                </a:cubicBezTo>
                <a:cubicBezTo>
                  <a:pt x="3680" y="10913"/>
                  <a:pt x="3914" y="11280"/>
                  <a:pt x="4174" y="11594"/>
                </a:cubicBezTo>
                <a:cubicBezTo>
                  <a:pt x="3732" y="11405"/>
                  <a:pt x="3319" y="11162"/>
                  <a:pt x="2942" y="10869"/>
                </a:cubicBezTo>
                <a:close/>
                <a:moveTo>
                  <a:pt x="6028" y="12005"/>
                </a:moveTo>
                <a:cubicBezTo>
                  <a:pt x="5799" y="11949"/>
                  <a:pt x="5572" y="11843"/>
                  <a:pt x="5351" y="11686"/>
                </a:cubicBezTo>
                <a:cubicBezTo>
                  <a:pt x="4988" y="11428"/>
                  <a:pt x="4642" y="11032"/>
                  <a:pt x="4350" y="10542"/>
                </a:cubicBezTo>
                <a:cubicBezTo>
                  <a:pt x="4277" y="10419"/>
                  <a:pt x="4207" y="10290"/>
                  <a:pt x="4141" y="10157"/>
                </a:cubicBezTo>
                <a:cubicBezTo>
                  <a:pt x="4161" y="10148"/>
                  <a:pt x="4181" y="10140"/>
                  <a:pt x="4201" y="10131"/>
                </a:cubicBezTo>
                <a:cubicBezTo>
                  <a:pt x="4783" y="9885"/>
                  <a:pt x="5396" y="9740"/>
                  <a:pt x="6028" y="9700"/>
                </a:cubicBezTo>
                <a:lnTo>
                  <a:pt x="6028" y="12005"/>
                </a:lnTo>
                <a:close/>
                <a:moveTo>
                  <a:pt x="6028" y="8948"/>
                </a:moveTo>
                <a:cubicBezTo>
                  <a:pt x="5257" y="8993"/>
                  <a:pt x="4522" y="9173"/>
                  <a:pt x="3847" y="9467"/>
                </a:cubicBezTo>
                <a:cubicBezTo>
                  <a:pt x="3760" y="9225"/>
                  <a:pt x="3683" y="8972"/>
                  <a:pt x="3616" y="8708"/>
                </a:cubicBezTo>
                <a:cubicBezTo>
                  <a:pt x="3461" y="8092"/>
                  <a:pt x="3371" y="7442"/>
                  <a:pt x="3346" y="6772"/>
                </a:cubicBezTo>
                <a:lnTo>
                  <a:pt x="6028" y="6772"/>
                </a:lnTo>
                <a:lnTo>
                  <a:pt x="6028" y="8948"/>
                </a:lnTo>
                <a:close/>
                <a:moveTo>
                  <a:pt x="6028" y="6028"/>
                </a:moveTo>
                <a:lnTo>
                  <a:pt x="3346" y="6028"/>
                </a:lnTo>
                <a:cubicBezTo>
                  <a:pt x="3371" y="5358"/>
                  <a:pt x="3461" y="4708"/>
                  <a:pt x="3616" y="4092"/>
                </a:cubicBezTo>
                <a:cubicBezTo>
                  <a:pt x="3683" y="3828"/>
                  <a:pt x="3760" y="3575"/>
                  <a:pt x="3847" y="3333"/>
                </a:cubicBezTo>
                <a:cubicBezTo>
                  <a:pt x="4522" y="3627"/>
                  <a:pt x="5257" y="3807"/>
                  <a:pt x="6028" y="3852"/>
                </a:cubicBezTo>
                <a:lnTo>
                  <a:pt x="6028" y="6028"/>
                </a:lnTo>
                <a:close/>
                <a:moveTo>
                  <a:pt x="6028" y="3100"/>
                </a:moveTo>
                <a:cubicBezTo>
                  <a:pt x="5396" y="3060"/>
                  <a:pt x="4783" y="2915"/>
                  <a:pt x="4201" y="2669"/>
                </a:cubicBezTo>
                <a:cubicBezTo>
                  <a:pt x="4181" y="2660"/>
                  <a:pt x="4161" y="2652"/>
                  <a:pt x="4141" y="2643"/>
                </a:cubicBezTo>
                <a:cubicBezTo>
                  <a:pt x="4207" y="2510"/>
                  <a:pt x="4277" y="2381"/>
                  <a:pt x="4350" y="2258"/>
                </a:cubicBezTo>
                <a:cubicBezTo>
                  <a:pt x="4642" y="1768"/>
                  <a:pt x="4988" y="1372"/>
                  <a:pt x="5351" y="1114"/>
                </a:cubicBezTo>
                <a:cubicBezTo>
                  <a:pt x="5572" y="957"/>
                  <a:pt x="5799" y="851"/>
                  <a:pt x="6028" y="795"/>
                </a:cubicBezTo>
                <a:lnTo>
                  <a:pt x="6028" y="3100"/>
                </a:lnTo>
                <a:close/>
                <a:moveTo>
                  <a:pt x="11606" y="4201"/>
                </a:moveTo>
                <a:cubicBezTo>
                  <a:pt x="11853" y="4783"/>
                  <a:pt x="11997" y="5396"/>
                  <a:pt x="12038" y="6028"/>
                </a:cubicBezTo>
                <a:lnTo>
                  <a:pt x="10204" y="6028"/>
                </a:lnTo>
                <a:cubicBezTo>
                  <a:pt x="10166" y="4916"/>
                  <a:pt x="9959" y="3880"/>
                  <a:pt x="9626" y="2991"/>
                </a:cubicBezTo>
                <a:cubicBezTo>
                  <a:pt x="9906" y="2827"/>
                  <a:pt x="10174" y="2642"/>
                  <a:pt x="10427" y="2437"/>
                </a:cubicBezTo>
                <a:cubicBezTo>
                  <a:pt x="10931" y="2949"/>
                  <a:pt x="11328" y="3542"/>
                  <a:pt x="11606" y="4201"/>
                </a:cubicBezTo>
                <a:close/>
                <a:moveTo>
                  <a:pt x="9858" y="1931"/>
                </a:moveTo>
                <a:cubicBezTo>
                  <a:pt x="9688" y="2064"/>
                  <a:pt x="9510" y="2186"/>
                  <a:pt x="9325" y="2298"/>
                </a:cubicBezTo>
                <a:cubicBezTo>
                  <a:pt x="9120" y="1887"/>
                  <a:pt x="8886" y="1520"/>
                  <a:pt x="8626" y="1206"/>
                </a:cubicBezTo>
                <a:cubicBezTo>
                  <a:pt x="9068" y="1395"/>
                  <a:pt x="9481" y="1638"/>
                  <a:pt x="9858" y="1931"/>
                </a:cubicBezTo>
                <a:close/>
                <a:moveTo>
                  <a:pt x="6772" y="795"/>
                </a:moveTo>
                <a:cubicBezTo>
                  <a:pt x="7001" y="851"/>
                  <a:pt x="7228" y="957"/>
                  <a:pt x="7449" y="1114"/>
                </a:cubicBezTo>
                <a:cubicBezTo>
                  <a:pt x="7812" y="1372"/>
                  <a:pt x="8158" y="1768"/>
                  <a:pt x="8450" y="2258"/>
                </a:cubicBezTo>
                <a:cubicBezTo>
                  <a:pt x="8523" y="2381"/>
                  <a:pt x="8593" y="2510"/>
                  <a:pt x="8659" y="2643"/>
                </a:cubicBezTo>
                <a:cubicBezTo>
                  <a:pt x="8639" y="2652"/>
                  <a:pt x="8619" y="2660"/>
                  <a:pt x="8599" y="2669"/>
                </a:cubicBezTo>
                <a:cubicBezTo>
                  <a:pt x="8017" y="2915"/>
                  <a:pt x="7404" y="3060"/>
                  <a:pt x="6772" y="3100"/>
                </a:cubicBezTo>
                <a:lnTo>
                  <a:pt x="6772" y="795"/>
                </a:lnTo>
                <a:close/>
                <a:moveTo>
                  <a:pt x="6772" y="3852"/>
                </a:moveTo>
                <a:cubicBezTo>
                  <a:pt x="7543" y="3807"/>
                  <a:pt x="8278" y="3627"/>
                  <a:pt x="8953" y="3333"/>
                </a:cubicBezTo>
                <a:cubicBezTo>
                  <a:pt x="9040" y="3575"/>
                  <a:pt x="9117" y="3828"/>
                  <a:pt x="9184" y="4092"/>
                </a:cubicBezTo>
                <a:cubicBezTo>
                  <a:pt x="9339" y="4708"/>
                  <a:pt x="9429" y="5358"/>
                  <a:pt x="9454" y="6028"/>
                </a:cubicBezTo>
                <a:lnTo>
                  <a:pt x="6772" y="6028"/>
                </a:lnTo>
                <a:lnTo>
                  <a:pt x="6772" y="3852"/>
                </a:lnTo>
                <a:close/>
                <a:moveTo>
                  <a:pt x="6772" y="6772"/>
                </a:moveTo>
                <a:lnTo>
                  <a:pt x="9454" y="6772"/>
                </a:lnTo>
                <a:cubicBezTo>
                  <a:pt x="9429" y="7442"/>
                  <a:pt x="9339" y="8092"/>
                  <a:pt x="9184" y="8708"/>
                </a:cubicBezTo>
                <a:cubicBezTo>
                  <a:pt x="9117" y="8972"/>
                  <a:pt x="9040" y="9225"/>
                  <a:pt x="8953" y="9467"/>
                </a:cubicBezTo>
                <a:cubicBezTo>
                  <a:pt x="8278" y="9173"/>
                  <a:pt x="7543" y="8993"/>
                  <a:pt x="6772" y="8948"/>
                </a:cubicBezTo>
                <a:lnTo>
                  <a:pt x="6772" y="6772"/>
                </a:lnTo>
                <a:close/>
                <a:moveTo>
                  <a:pt x="7449" y="11686"/>
                </a:moveTo>
                <a:cubicBezTo>
                  <a:pt x="7228" y="11843"/>
                  <a:pt x="7001" y="11949"/>
                  <a:pt x="6772" y="12005"/>
                </a:cubicBezTo>
                <a:lnTo>
                  <a:pt x="6772" y="9700"/>
                </a:lnTo>
                <a:cubicBezTo>
                  <a:pt x="7404" y="9740"/>
                  <a:pt x="8017" y="9885"/>
                  <a:pt x="8599" y="10131"/>
                </a:cubicBezTo>
                <a:cubicBezTo>
                  <a:pt x="8619" y="10140"/>
                  <a:pt x="8639" y="10148"/>
                  <a:pt x="8659" y="10157"/>
                </a:cubicBezTo>
                <a:cubicBezTo>
                  <a:pt x="8593" y="10290"/>
                  <a:pt x="8523" y="10419"/>
                  <a:pt x="8450" y="10542"/>
                </a:cubicBezTo>
                <a:cubicBezTo>
                  <a:pt x="8158" y="11032"/>
                  <a:pt x="7812" y="11428"/>
                  <a:pt x="7449" y="11686"/>
                </a:cubicBezTo>
                <a:close/>
                <a:moveTo>
                  <a:pt x="8626" y="11594"/>
                </a:moveTo>
                <a:cubicBezTo>
                  <a:pt x="8886" y="11280"/>
                  <a:pt x="9120" y="10913"/>
                  <a:pt x="9325" y="10502"/>
                </a:cubicBezTo>
                <a:cubicBezTo>
                  <a:pt x="9510" y="10614"/>
                  <a:pt x="9688" y="10736"/>
                  <a:pt x="9858" y="10869"/>
                </a:cubicBezTo>
                <a:cubicBezTo>
                  <a:pt x="9481" y="11162"/>
                  <a:pt x="9068" y="11405"/>
                  <a:pt x="8626" y="11594"/>
                </a:cubicBezTo>
                <a:close/>
                <a:moveTo>
                  <a:pt x="11606" y="8599"/>
                </a:moveTo>
                <a:cubicBezTo>
                  <a:pt x="11328" y="9258"/>
                  <a:pt x="10931" y="9851"/>
                  <a:pt x="10427" y="10363"/>
                </a:cubicBezTo>
                <a:cubicBezTo>
                  <a:pt x="10174" y="10158"/>
                  <a:pt x="9906" y="9973"/>
                  <a:pt x="9626" y="9809"/>
                </a:cubicBezTo>
                <a:cubicBezTo>
                  <a:pt x="9959" y="8920"/>
                  <a:pt x="10166" y="7884"/>
                  <a:pt x="10204" y="6772"/>
                </a:cubicBezTo>
                <a:lnTo>
                  <a:pt x="12038" y="6772"/>
                </a:lnTo>
                <a:cubicBezTo>
                  <a:pt x="11997" y="7404"/>
                  <a:pt x="11853" y="8017"/>
                  <a:pt x="11606" y="8599"/>
                </a:cubicBezTo>
                <a:close/>
              </a:path>
            </a:pathLst>
          </a:custGeom>
          <a:solidFill>
            <a:srgbClr val="556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ym typeface="+mn-lt"/>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OfficePLUS.cn-1"/>
          <p:cNvGrpSpPr/>
          <p:nvPr/>
        </p:nvGrpSpPr>
        <p:grpSpPr>
          <a:xfrm>
            <a:off x="247650" y="228600"/>
            <a:ext cx="11696700" cy="6400800"/>
            <a:chOff x="247650" y="228600"/>
            <a:chExt cx="11696700" cy="6400800"/>
          </a:xfrm>
        </p:grpSpPr>
        <p:sp>
          <p:nvSpPr>
            <p:cNvPr id="3" name="OfficePLUS.cn-1-1"/>
            <p:cNvSpPr/>
            <p:nvPr/>
          </p:nvSpPr>
          <p:spPr>
            <a:xfrm>
              <a:off x="247650" y="228600"/>
              <a:ext cx="11696700" cy="6400800"/>
            </a:xfrm>
            <a:prstGeom prst="roundRect">
              <a:avLst>
                <a:gd name="adj" fmla="val 3040"/>
              </a:avLst>
            </a:prstGeom>
            <a:solidFill>
              <a:schemeClr val="bg1">
                <a:lumMod val="95000"/>
              </a:schemeClr>
            </a:solidFill>
            <a:ln>
              <a:noFill/>
            </a:ln>
            <a:effectLst>
              <a:outerShdw blurRad="127000" dist="63500" dir="13500003" rotWithShape="0">
                <a:srgbClr val="FFFFFF">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ea typeface="微软雅黑"/>
                <a:cs typeface="+mn-cs"/>
                <a:sym typeface="+mn-lt"/>
              </a:endParaRPr>
            </a:p>
          </p:txBody>
        </p:sp>
        <p:sp>
          <p:nvSpPr>
            <p:cNvPr id="4" name="OfficePLUS.cn-1-2"/>
            <p:cNvSpPr/>
            <p:nvPr/>
          </p:nvSpPr>
          <p:spPr>
            <a:xfrm>
              <a:off x="247650" y="228600"/>
              <a:ext cx="11696700" cy="6400800"/>
            </a:xfrm>
            <a:prstGeom prst="roundRect">
              <a:avLst>
                <a:gd name="adj" fmla="val 3040"/>
              </a:avLst>
            </a:prstGeom>
            <a:solidFill>
              <a:schemeClr val="bg1">
                <a:lumMod val="95000"/>
              </a:schemeClr>
            </a:solidFill>
            <a:ln>
              <a:noFill/>
            </a:ln>
            <a:effectLst>
              <a:outerShdw blurRad="127000" dist="63500" dir="2700001" rotWithShape="0">
                <a:srgbClr val="D4D4D4"/>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ea typeface="微软雅黑"/>
                <a:cs typeface="+mn-cs"/>
                <a:sym typeface="+mn-lt"/>
              </a:endParaRPr>
            </a:p>
          </p:txBody>
        </p:sp>
      </p:grpSp>
      <p:sp>
        <p:nvSpPr>
          <p:cNvPr id="5" name="OfficePLUS.cn-2"/>
          <p:cNvSpPr/>
          <p:nvPr/>
        </p:nvSpPr>
        <p:spPr>
          <a:xfrm>
            <a:off x="622300" y="596900"/>
            <a:ext cx="838200" cy="101600"/>
          </a:xfrm>
          <a:prstGeom prst="roundRect">
            <a:avLst/>
          </a:prstGeom>
          <a:solidFill>
            <a:srgbClr val="556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ea typeface="微软雅黑"/>
              <a:cs typeface="+mn-cs"/>
              <a:sym typeface="+mn-lt"/>
            </a:endParaRPr>
          </a:p>
        </p:txBody>
      </p:sp>
      <p:sp>
        <p:nvSpPr>
          <p:cNvPr id="6" name="OfficePLUS.cn-3"/>
          <p:cNvSpPr/>
          <p:nvPr/>
        </p:nvSpPr>
        <p:spPr>
          <a:xfrm>
            <a:off x="622300" y="787400"/>
            <a:ext cx="469900" cy="88900"/>
          </a:xfrm>
          <a:prstGeom prst="roundRect">
            <a:avLst/>
          </a:prstGeom>
          <a:solidFill>
            <a:srgbClr val="556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ea typeface="微软雅黑"/>
              <a:cs typeface="+mn-cs"/>
              <a:sym typeface="+mn-lt"/>
            </a:endParaRPr>
          </a:p>
        </p:txBody>
      </p:sp>
      <p:pic>
        <p:nvPicPr>
          <p:cNvPr id="9" name="OfficePLUS.cn-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552450" y="882650"/>
            <a:ext cx="5708650" cy="5708650"/>
          </a:xfrm>
          <a:prstGeom prst="rect">
            <a:avLst/>
          </a:prstGeom>
        </p:spPr>
      </p:pic>
      <p:sp>
        <p:nvSpPr>
          <p:cNvPr id="11" name="OfficePLUS.cn-5"/>
          <p:cNvSpPr/>
          <p:nvPr/>
        </p:nvSpPr>
        <p:spPr>
          <a:xfrm>
            <a:off x="6096000" y="2371672"/>
            <a:ext cx="575127" cy="770670"/>
          </a:xfrm>
          <a:prstGeom prst="rect">
            <a:avLst/>
          </a:prstGeom>
          <a:noFill/>
          <a:ln w="79375">
            <a:solidFill>
              <a:srgbClr val="556C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ea typeface="微软雅黑"/>
              <a:cs typeface="+mn-cs"/>
              <a:sym typeface="+mn-lt"/>
            </a:endParaRPr>
          </a:p>
        </p:txBody>
      </p:sp>
      <p:sp>
        <p:nvSpPr>
          <p:cNvPr id="13" name="OfficePLUS.cn-6"/>
          <p:cNvSpPr/>
          <p:nvPr/>
        </p:nvSpPr>
        <p:spPr>
          <a:xfrm>
            <a:off x="6397173" y="2658330"/>
            <a:ext cx="575127" cy="770670"/>
          </a:xfrm>
          <a:prstGeom prst="rect">
            <a:avLst/>
          </a:prstGeom>
          <a:noFill/>
          <a:ln w="79375">
            <a:solidFill>
              <a:srgbClr val="556C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ea typeface="微软雅黑"/>
              <a:cs typeface="+mn-cs"/>
              <a:sym typeface="+mn-lt"/>
            </a:endParaRPr>
          </a:p>
        </p:txBody>
      </p:sp>
      <p:sp>
        <p:nvSpPr>
          <p:cNvPr id="15" name="OfficePLUS.cn-7"/>
          <p:cNvSpPr txBox="1"/>
          <p:nvPr/>
        </p:nvSpPr>
        <p:spPr>
          <a:xfrm>
            <a:off x="7027590" y="2610599"/>
            <a:ext cx="1640890"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1500" normalizeH="0" baseline="0" noProof="0" dirty="0">
                <a:ln>
                  <a:noFill/>
                </a:ln>
                <a:solidFill>
                  <a:srgbClr val="556CFB"/>
                </a:solidFill>
                <a:effectLst/>
                <a:uLnTx/>
                <a:uFillTx/>
                <a:ea typeface="微软雅黑" panose="020B0503020204020204" pitchFamily="34" charset="-122"/>
                <a:cs typeface="+mn-cs"/>
                <a:sym typeface="+mn-lt"/>
              </a:rPr>
              <a:t>02</a:t>
            </a:r>
            <a:endParaRPr kumimoji="0" lang="zh-CN" altLang="en-US" sz="6000" b="1" i="0" u="none" strike="noStrike" kern="1200" cap="none" spc="1500" normalizeH="0" baseline="0" noProof="0" dirty="0">
              <a:ln>
                <a:noFill/>
              </a:ln>
              <a:solidFill>
                <a:srgbClr val="556CFB"/>
              </a:solidFill>
              <a:effectLst/>
              <a:uLnTx/>
              <a:uFillTx/>
              <a:ea typeface="微软雅黑" panose="020B0503020204020204" pitchFamily="34" charset="-122"/>
              <a:cs typeface="+mn-cs"/>
              <a:sym typeface="+mn-lt"/>
            </a:endParaRPr>
          </a:p>
        </p:txBody>
      </p:sp>
      <p:sp>
        <p:nvSpPr>
          <p:cNvPr id="17" name="OfficePLUS.cn-8"/>
          <p:cNvSpPr txBox="1"/>
          <p:nvPr/>
        </p:nvSpPr>
        <p:spPr>
          <a:xfrm>
            <a:off x="7067505" y="3429000"/>
            <a:ext cx="131449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200" normalizeH="0" baseline="0" noProof="0" dirty="0">
                <a:ln>
                  <a:noFill/>
                </a:ln>
                <a:solidFill>
                  <a:srgbClr val="556CFB"/>
                </a:solidFill>
                <a:effectLst/>
                <a:uLnTx/>
                <a:uFillTx/>
                <a:ea typeface="微软雅黑"/>
                <a:cs typeface="+mn-cs"/>
                <a:sym typeface="+mn-lt"/>
              </a:rPr>
              <a:t>PART 03</a:t>
            </a:r>
            <a:endParaRPr kumimoji="0" lang="zh-CN" altLang="en-US" sz="2000" b="0" i="0" u="none" strike="noStrike" kern="1200" cap="none" spc="200" normalizeH="0" baseline="0" noProof="0" dirty="0">
              <a:ln>
                <a:noFill/>
              </a:ln>
              <a:solidFill>
                <a:srgbClr val="556CFB"/>
              </a:solidFill>
              <a:effectLst/>
              <a:uLnTx/>
              <a:uFillTx/>
              <a:ea typeface="微软雅黑"/>
              <a:cs typeface="+mn-cs"/>
              <a:sym typeface="+mn-lt"/>
            </a:endParaRPr>
          </a:p>
        </p:txBody>
      </p:sp>
      <p:sp>
        <p:nvSpPr>
          <p:cNvPr id="19" name="OfficePLUS.cn-9"/>
          <p:cNvSpPr txBox="1"/>
          <p:nvPr/>
        </p:nvSpPr>
        <p:spPr>
          <a:xfrm flipH="1">
            <a:off x="8353878" y="2779524"/>
            <a:ext cx="4257222"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0" i="0" u="none" strike="noStrike" kern="1200" cap="none" spc="0" normalizeH="0" baseline="0" noProof="0" dirty="0">
                <a:ln>
                  <a:noFill/>
                </a:ln>
                <a:solidFill>
                  <a:prstClr val="black"/>
                </a:solidFill>
                <a:effectLst/>
                <a:uLnTx/>
                <a:uFillTx/>
                <a:ea typeface="阿里巴巴普惠体 L" panose="00020600040101010101" pitchFamily="18" charset="-122"/>
                <a:cs typeface="阿里巴巴普惠体 L" panose="00020600040101010101" pitchFamily="18" charset="-122"/>
                <a:sym typeface="+mn-lt"/>
              </a:rPr>
              <a:t>在此输入标题</a:t>
            </a:r>
            <a:endParaRPr kumimoji="0" lang="en-US" altLang="zh-CN" sz="4000" b="0" i="0" u="none" strike="noStrike" kern="1200" cap="none" spc="0" normalizeH="0" baseline="0" noProof="0" dirty="0">
              <a:ln>
                <a:noFill/>
              </a:ln>
              <a:solidFill>
                <a:prstClr val="black"/>
              </a:solidFill>
              <a:effectLst/>
              <a:uLnTx/>
              <a:uFillTx/>
              <a:ea typeface="阿里巴巴普惠体 L" panose="00020600040101010101" pitchFamily="18" charset="-122"/>
              <a:cs typeface="阿里巴巴普惠体 L" panose="00020600040101010101" pitchFamily="18" charset="-122"/>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ea typeface="阿里巴巴普惠体 L" panose="00020600040101010101" pitchFamily="18" charset="-122"/>
                <a:cs typeface="阿里巴巴普惠体 L" panose="00020600040101010101" pitchFamily="18" charset="-122"/>
                <a:sym typeface="+mn-lt"/>
              </a:rPr>
              <a:t>Enter title here</a:t>
            </a:r>
            <a:endParaRPr kumimoji="0" lang="en-US" altLang="zh-CN" sz="2400" b="0" i="0" u="none" strike="noStrike" kern="1200" cap="none" spc="0" normalizeH="0" baseline="0" noProof="0" dirty="0">
              <a:ln>
                <a:noFill/>
              </a:ln>
              <a:solidFill>
                <a:prstClr val="black"/>
              </a:solidFill>
              <a:effectLst/>
              <a:uLnTx/>
              <a:uFillTx/>
              <a:ea typeface="阿里巴巴普惠体 L" panose="00020600040101010101" pitchFamily="18" charset="-122"/>
              <a:cs typeface="阿里巴巴普惠体 L" panose="00020600040101010101" pitchFamily="18" charset="-122"/>
              <a:sym typeface="+mn-lt"/>
            </a:endParaRPr>
          </a:p>
        </p:txBody>
      </p:sp>
      <p:pic>
        <p:nvPicPr>
          <p:cNvPr id="8" name="OfficePLUS.cn-10">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5938" y="6149975"/>
            <a:ext cx="1828800" cy="243840"/>
          </a:xfrm>
          <a:prstGeom prst="rect">
            <a:avLst/>
          </a:prstGeom>
        </p:spPr>
      </p:pic>
      <p:sp>
        <p:nvSpPr>
          <p:cNvPr id="10" name="OfficePLUS.cn-11"/>
          <p:cNvSpPr txBox="1"/>
          <p:nvPr/>
        </p:nvSpPr>
        <p:spPr>
          <a:xfrm>
            <a:off x="4826000" y="596900"/>
            <a:ext cx="1130300"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400" i="0" u="none" strike="noStrike" kern="1200" cap="none" spc="0" normalizeH="0" baseline="0" noProof="0" dirty="0">
                <a:ln>
                  <a:noFill/>
                </a:ln>
                <a:solidFill>
                  <a:prstClr val="black"/>
                </a:solidFill>
                <a:effectLst/>
                <a:uLnTx/>
                <a:uFillTx/>
                <a:ea typeface="微软雅黑"/>
                <a:cs typeface="+mn-cs"/>
                <a:sym typeface="+mn-lt"/>
              </a:rPr>
              <a:t>PART 01</a:t>
            </a:r>
            <a:endParaRPr kumimoji="0" lang="zh-CN" altLang="en-US" sz="1400" i="0" u="none" strike="noStrike" kern="1200" cap="none" spc="0" normalizeH="0" baseline="0" noProof="0" dirty="0">
              <a:ln>
                <a:noFill/>
              </a:ln>
              <a:solidFill>
                <a:prstClr val="black"/>
              </a:solidFill>
              <a:effectLst/>
              <a:uLnTx/>
              <a:uFillTx/>
              <a:ea typeface="微软雅黑"/>
              <a:cs typeface="+mn-cs"/>
              <a:sym typeface="+mn-lt"/>
            </a:endParaRPr>
          </a:p>
        </p:txBody>
      </p:sp>
      <p:sp>
        <p:nvSpPr>
          <p:cNvPr id="12" name="OfficePLUS.cn-12"/>
          <p:cNvSpPr txBox="1"/>
          <p:nvPr/>
        </p:nvSpPr>
        <p:spPr>
          <a:xfrm>
            <a:off x="6718300" y="596900"/>
            <a:ext cx="1130300"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black"/>
                </a:solidFill>
                <a:effectLst/>
                <a:uLnTx/>
                <a:uFillTx/>
                <a:ea typeface="微软雅黑"/>
                <a:cs typeface="+mn-cs"/>
                <a:sym typeface="+mn-lt"/>
              </a:rPr>
              <a:t>PART 02</a:t>
            </a:r>
            <a:endParaRPr kumimoji="0" lang="zh-CN" altLang="en-US" sz="1400" b="1" i="0" u="none" strike="noStrike" kern="1200" cap="none" spc="0" normalizeH="0" baseline="0" noProof="0" dirty="0">
              <a:ln>
                <a:noFill/>
              </a:ln>
              <a:solidFill>
                <a:prstClr val="black"/>
              </a:solidFill>
              <a:effectLst/>
              <a:uLnTx/>
              <a:uFillTx/>
              <a:ea typeface="微软雅黑"/>
              <a:cs typeface="+mn-cs"/>
              <a:sym typeface="+mn-lt"/>
            </a:endParaRPr>
          </a:p>
        </p:txBody>
      </p:sp>
      <p:sp>
        <p:nvSpPr>
          <p:cNvPr id="14" name="OfficePLUS.cn-13"/>
          <p:cNvSpPr txBox="1"/>
          <p:nvPr/>
        </p:nvSpPr>
        <p:spPr>
          <a:xfrm>
            <a:off x="8610600" y="596900"/>
            <a:ext cx="1130300"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ea typeface="微软雅黑"/>
                <a:cs typeface="+mn-cs"/>
                <a:sym typeface="+mn-lt"/>
              </a:rPr>
              <a:t>PART 03</a:t>
            </a:r>
            <a:endParaRPr kumimoji="0" lang="zh-CN" altLang="en-US" sz="1400" b="0" i="0" u="none" strike="noStrike" kern="1200" cap="none" spc="0" normalizeH="0" baseline="0" noProof="0" dirty="0">
              <a:ln>
                <a:noFill/>
              </a:ln>
              <a:solidFill>
                <a:prstClr val="black"/>
              </a:solidFill>
              <a:effectLst/>
              <a:uLnTx/>
              <a:uFillTx/>
              <a:ea typeface="微软雅黑"/>
              <a:cs typeface="+mn-cs"/>
              <a:sym typeface="+mn-lt"/>
            </a:endParaRPr>
          </a:p>
        </p:txBody>
      </p:sp>
      <p:pic>
        <p:nvPicPr>
          <p:cNvPr id="16" name="OfficePLUS.cn-14">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8538" y="612775"/>
            <a:ext cx="1828800" cy="243840"/>
          </a:xfrm>
          <a:prstGeom prst="rect">
            <a:avLst/>
          </a:prstGeom>
        </p:spPr>
      </p:pic>
      <p:sp>
        <p:nvSpPr>
          <p:cNvPr id="18" name="OfficePLUS.cn-15"/>
          <p:cNvSpPr/>
          <p:nvPr/>
        </p:nvSpPr>
        <p:spPr>
          <a:xfrm>
            <a:off x="11417300" y="6121400"/>
            <a:ext cx="381000" cy="381000"/>
          </a:xfrm>
          <a:custGeom>
            <a:avLst/>
            <a:gdLst>
              <a:gd name="T0" fmla="*/ 10427 w 12800"/>
              <a:gd name="T1" fmla="*/ 1426 h 12800"/>
              <a:gd name="T2" fmla="*/ 2373 w 12800"/>
              <a:gd name="T3" fmla="*/ 1426 h 12800"/>
              <a:gd name="T4" fmla="*/ 0 w 12800"/>
              <a:gd name="T5" fmla="*/ 6400 h 12800"/>
              <a:gd name="T6" fmla="*/ 2373 w 12800"/>
              <a:gd name="T7" fmla="*/ 11374 h 12800"/>
              <a:gd name="T8" fmla="*/ 10427 w 12800"/>
              <a:gd name="T9" fmla="*/ 11374 h 12800"/>
              <a:gd name="T10" fmla="*/ 12800 w 12800"/>
              <a:gd name="T11" fmla="*/ 6400 h 12800"/>
              <a:gd name="T12" fmla="*/ 4174 w 12800"/>
              <a:gd name="T13" fmla="*/ 1206 h 12800"/>
              <a:gd name="T14" fmla="*/ 2942 w 12800"/>
              <a:gd name="T15" fmla="*/ 1931 h 12800"/>
              <a:gd name="T16" fmla="*/ 2373 w 12800"/>
              <a:gd name="T17" fmla="*/ 2437 h 12800"/>
              <a:gd name="T18" fmla="*/ 2596 w 12800"/>
              <a:gd name="T19" fmla="*/ 6028 h 12800"/>
              <a:gd name="T20" fmla="*/ 1194 w 12800"/>
              <a:gd name="T21" fmla="*/ 4201 h 12800"/>
              <a:gd name="T22" fmla="*/ 2373 w 12800"/>
              <a:gd name="T23" fmla="*/ 10363 h 12800"/>
              <a:gd name="T24" fmla="*/ 762 w 12800"/>
              <a:gd name="T25" fmla="*/ 6772 h 12800"/>
              <a:gd name="T26" fmla="*/ 3174 w 12800"/>
              <a:gd name="T27" fmla="*/ 9809 h 12800"/>
              <a:gd name="T28" fmla="*/ 2942 w 12800"/>
              <a:gd name="T29" fmla="*/ 10869 h 12800"/>
              <a:gd name="T30" fmla="*/ 4174 w 12800"/>
              <a:gd name="T31" fmla="*/ 11594 h 12800"/>
              <a:gd name="T32" fmla="*/ 6028 w 12800"/>
              <a:gd name="T33" fmla="*/ 12005 h 12800"/>
              <a:gd name="T34" fmla="*/ 4350 w 12800"/>
              <a:gd name="T35" fmla="*/ 10542 h 12800"/>
              <a:gd name="T36" fmla="*/ 4201 w 12800"/>
              <a:gd name="T37" fmla="*/ 10131 h 12800"/>
              <a:gd name="T38" fmla="*/ 6028 w 12800"/>
              <a:gd name="T39" fmla="*/ 12005 h 12800"/>
              <a:gd name="T40" fmla="*/ 3847 w 12800"/>
              <a:gd name="T41" fmla="*/ 9467 h 12800"/>
              <a:gd name="T42" fmla="*/ 3346 w 12800"/>
              <a:gd name="T43" fmla="*/ 6772 h 12800"/>
              <a:gd name="T44" fmla="*/ 6028 w 12800"/>
              <a:gd name="T45" fmla="*/ 8948 h 12800"/>
              <a:gd name="T46" fmla="*/ 3346 w 12800"/>
              <a:gd name="T47" fmla="*/ 6028 h 12800"/>
              <a:gd name="T48" fmla="*/ 3847 w 12800"/>
              <a:gd name="T49" fmla="*/ 3333 h 12800"/>
              <a:gd name="T50" fmla="*/ 6028 w 12800"/>
              <a:gd name="T51" fmla="*/ 6028 h 12800"/>
              <a:gd name="T52" fmla="*/ 4201 w 12800"/>
              <a:gd name="T53" fmla="*/ 2669 h 12800"/>
              <a:gd name="T54" fmla="*/ 4350 w 12800"/>
              <a:gd name="T55" fmla="*/ 2258 h 12800"/>
              <a:gd name="T56" fmla="*/ 6028 w 12800"/>
              <a:gd name="T57" fmla="*/ 795 h 12800"/>
              <a:gd name="T58" fmla="*/ 11606 w 12800"/>
              <a:gd name="T59" fmla="*/ 4201 h 12800"/>
              <a:gd name="T60" fmla="*/ 10204 w 12800"/>
              <a:gd name="T61" fmla="*/ 6028 h 12800"/>
              <a:gd name="T62" fmla="*/ 10427 w 12800"/>
              <a:gd name="T63" fmla="*/ 2437 h 12800"/>
              <a:gd name="T64" fmla="*/ 9858 w 12800"/>
              <a:gd name="T65" fmla="*/ 1931 h 12800"/>
              <a:gd name="T66" fmla="*/ 8626 w 12800"/>
              <a:gd name="T67" fmla="*/ 1206 h 12800"/>
              <a:gd name="T68" fmla="*/ 6772 w 12800"/>
              <a:gd name="T69" fmla="*/ 795 h 12800"/>
              <a:gd name="T70" fmla="*/ 8450 w 12800"/>
              <a:gd name="T71" fmla="*/ 2258 h 12800"/>
              <a:gd name="T72" fmla="*/ 8599 w 12800"/>
              <a:gd name="T73" fmla="*/ 2669 h 12800"/>
              <a:gd name="T74" fmla="*/ 6772 w 12800"/>
              <a:gd name="T75" fmla="*/ 795 h 12800"/>
              <a:gd name="T76" fmla="*/ 8953 w 12800"/>
              <a:gd name="T77" fmla="*/ 3333 h 12800"/>
              <a:gd name="T78" fmla="*/ 9454 w 12800"/>
              <a:gd name="T79" fmla="*/ 6028 h 12800"/>
              <a:gd name="T80" fmla="*/ 6772 w 12800"/>
              <a:gd name="T81" fmla="*/ 3852 h 12800"/>
              <a:gd name="T82" fmla="*/ 9454 w 12800"/>
              <a:gd name="T83" fmla="*/ 6772 h 12800"/>
              <a:gd name="T84" fmla="*/ 8953 w 12800"/>
              <a:gd name="T85" fmla="*/ 9467 h 12800"/>
              <a:gd name="T86" fmla="*/ 6772 w 12800"/>
              <a:gd name="T87" fmla="*/ 6772 h 12800"/>
              <a:gd name="T88" fmla="*/ 6772 w 12800"/>
              <a:gd name="T89" fmla="*/ 12005 h 12800"/>
              <a:gd name="T90" fmla="*/ 8599 w 12800"/>
              <a:gd name="T91" fmla="*/ 10131 h 12800"/>
              <a:gd name="T92" fmla="*/ 8450 w 12800"/>
              <a:gd name="T93" fmla="*/ 10542 h 12800"/>
              <a:gd name="T94" fmla="*/ 8626 w 12800"/>
              <a:gd name="T95" fmla="*/ 11594 h 12800"/>
              <a:gd name="T96" fmla="*/ 9858 w 12800"/>
              <a:gd name="T97" fmla="*/ 10869 h 12800"/>
              <a:gd name="T98" fmla="*/ 11606 w 12800"/>
              <a:gd name="T99" fmla="*/ 8599 h 12800"/>
              <a:gd name="T100" fmla="*/ 9626 w 12800"/>
              <a:gd name="T101" fmla="*/ 9809 h 12800"/>
              <a:gd name="T102" fmla="*/ 12038 w 12800"/>
              <a:gd name="T103" fmla="*/ 6772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800" h="12800">
                <a:moveTo>
                  <a:pt x="10981" y="1931"/>
                </a:moveTo>
                <a:cubicBezTo>
                  <a:pt x="10807" y="1752"/>
                  <a:pt x="10621" y="1583"/>
                  <a:pt x="10427" y="1426"/>
                </a:cubicBezTo>
                <a:cubicBezTo>
                  <a:pt x="9327" y="534"/>
                  <a:pt x="7926" y="0"/>
                  <a:pt x="6400" y="0"/>
                </a:cubicBezTo>
                <a:cubicBezTo>
                  <a:pt x="4874" y="0"/>
                  <a:pt x="3473" y="534"/>
                  <a:pt x="2373" y="1426"/>
                </a:cubicBezTo>
                <a:cubicBezTo>
                  <a:pt x="2179" y="1583"/>
                  <a:pt x="1993" y="1752"/>
                  <a:pt x="1819" y="1931"/>
                </a:cubicBezTo>
                <a:cubicBezTo>
                  <a:pt x="693" y="3085"/>
                  <a:pt x="0" y="4661"/>
                  <a:pt x="0" y="6400"/>
                </a:cubicBezTo>
                <a:cubicBezTo>
                  <a:pt x="0" y="8139"/>
                  <a:pt x="693" y="9715"/>
                  <a:pt x="1819" y="10869"/>
                </a:cubicBezTo>
                <a:cubicBezTo>
                  <a:pt x="1993" y="11048"/>
                  <a:pt x="2179" y="11217"/>
                  <a:pt x="2373" y="11374"/>
                </a:cubicBezTo>
                <a:cubicBezTo>
                  <a:pt x="3473" y="12266"/>
                  <a:pt x="4874" y="12800"/>
                  <a:pt x="6400" y="12800"/>
                </a:cubicBezTo>
                <a:cubicBezTo>
                  <a:pt x="7926" y="12800"/>
                  <a:pt x="9327" y="12266"/>
                  <a:pt x="10427" y="11374"/>
                </a:cubicBezTo>
                <a:cubicBezTo>
                  <a:pt x="10621" y="11217"/>
                  <a:pt x="10807" y="11048"/>
                  <a:pt x="10981" y="10869"/>
                </a:cubicBezTo>
                <a:cubicBezTo>
                  <a:pt x="12107" y="9715"/>
                  <a:pt x="12800" y="8139"/>
                  <a:pt x="12800" y="6400"/>
                </a:cubicBezTo>
                <a:cubicBezTo>
                  <a:pt x="12800" y="4661"/>
                  <a:pt x="12107" y="3085"/>
                  <a:pt x="10981" y="1931"/>
                </a:cubicBezTo>
                <a:close/>
                <a:moveTo>
                  <a:pt x="4174" y="1206"/>
                </a:moveTo>
                <a:cubicBezTo>
                  <a:pt x="3914" y="1520"/>
                  <a:pt x="3680" y="1887"/>
                  <a:pt x="3475" y="2298"/>
                </a:cubicBezTo>
                <a:cubicBezTo>
                  <a:pt x="3290" y="2186"/>
                  <a:pt x="3112" y="2064"/>
                  <a:pt x="2942" y="1931"/>
                </a:cubicBezTo>
                <a:cubicBezTo>
                  <a:pt x="3319" y="1638"/>
                  <a:pt x="3732" y="1395"/>
                  <a:pt x="4174" y="1206"/>
                </a:cubicBezTo>
                <a:close/>
                <a:moveTo>
                  <a:pt x="2373" y="2437"/>
                </a:moveTo>
                <a:cubicBezTo>
                  <a:pt x="2626" y="2642"/>
                  <a:pt x="2894" y="2827"/>
                  <a:pt x="3174" y="2991"/>
                </a:cubicBezTo>
                <a:cubicBezTo>
                  <a:pt x="2841" y="3880"/>
                  <a:pt x="2634" y="4916"/>
                  <a:pt x="2596" y="6028"/>
                </a:cubicBezTo>
                <a:lnTo>
                  <a:pt x="762" y="6028"/>
                </a:lnTo>
                <a:cubicBezTo>
                  <a:pt x="803" y="5396"/>
                  <a:pt x="947" y="4783"/>
                  <a:pt x="1194" y="4201"/>
                </a:cubicBezTo>
                <a:cubicBezTo>
                  <a:pt x="1472" y="3542"/>
                  <a:pt x="1869" y="2949"/>
                  <a:pt x="2373" y="2437"/>
                </a:cubicBezTo>
                <a:close/>
                <a:moveTo>
                  <a:pt x="2373" y="10363"/>
                </a:moveTo>
                <a:cubicBezTo>
                  <a:pt x="1869" y="9851"/>
                  <a:pt x="1472" y="9258"/>
                  <a:pt x="1194" y="8599"/>
                </a:cubicBezTo>
                <a:cubicBezTo>
                  <a:pt x="947" y="8017"/>
                  <a:pt x="803" y="7404"/>
                  <a:pt x="762" y="6772"/>
                </a:cubicBezTo>
                <a:lnTo>
                  <a:pt x="2596" y="6772"/>
                </a:lnTo>
                <a:cubicBezTo>
                  <a:pt x="2634" y="7884"/>
                  <a:pt x="2841" y="8920"/>
                  <a:pt x="3174" y="9809"/>
                </a:cubicBezTo>
                <a:cubicBezTo>
                  <a:pt x="2894" y="9973"/>
                  <a:pt x="2626" y="10158"/>
                  <a:pt x="2373" y="10363"/>
                </a:cubicBezTo>
                <a:close/>
                <a:moveTo>
                  <a:pt x="2942" y="10869"/>
                </a:moveTo>
                <a:cubicBezTo>
                  <a:pt x="3112" y="10736"/>
                  <a:pt x="3290" y="10614"/>
                  <a:pt x="3475" y="10502"/>
                </a:cubicBezTo>
                <a:cubicBezTo>
                  <a:pt x="3680" y="10913"/>
                  <a:pt x="3914" y="11280"/>
                  <a:pt x="4174" y="11594"/>
                </a:cubicBezTo>
                <a:cubicBezTo>
                  <a:pt x="3732" y="11405"/>
                  <a:pt x="3319" y="11162"/>
                  <a:pt x="2942" y="10869"/>
                </a:cubicBezTo>
                <a:close/>
                <a:moveTo>
                  <a:pt x="6028" y="12005"/>
                </a:moveTo>
                <a:cubicBezTo>
                  <a:pt x="5799" y="11949"/>
                  <a:pt x="5572" y="11843"/>
                  <a:pt x="5351" y="11686"/>
                </a:cubicBezTo>
                <a:cubicBezTo>
                  <a:pt x="4988" y="11428"/>
                  <a:pt x="4642" y="11032"/>
                  <a:pt x="4350" y="10542"/>
                </a:cubicBezTo>
                <a:cubicBezTo>
                  <a:pt x="4277" y="10419"/>
                  <a:pt x="4207" y="10290"/>
                  <a:pt x="4141" y="10157"/>
                </a:cubicBezTo>
                <a:cubicBezTo>
                  <a:pt x="4161" y="10148"/>
                  <a:pt x="4181" y="10140"/>
                  <a:pt x="4201" y="10131"/>
                </a:cubicBezTo>
                <a:cubicBezTo>
                  <a:pt x="4783" y="9885"/>
                  <a:pt x="5396" y="9740"/>
                  <a:pt x="6028" y="9700"/>
                </a:cubicBezTo>
                <a:lnTo>
                  <a:pt x="6028" y="12005"/>
                </a:lnTo>
                <a:close/>
                <a:moveTo>
                  <a:pt x="6028" y="8948"/>
                </a:moveTo>
                <a:cubicBezTo>
                  <a:pt x="5257" y="8993"/>
                  <a:pt x="4522" y="9173"/>
                  <a:pt x="3847" y="9467"/>
                </a:cubicBezTo>
                <a:cubicBezTo>
                  <a:pt x="3760" y="9225"/>
                  <a:pt x="3683" y="8972"/>
                  <a:pt x="3616" y="8708"/>
                </a:cubicBezTo>
                <a:cubicBezTo>
                  <a:pt x="3461" y="8092"/>
                  <a:pt x="3371" y="7442"/>
                  <a:pt x="3346" y="6772"/>
                </a:cubicBezTo>
                <a:lnTo>
                  <a:pt x="6028" y="6772"/>
                </a:lnTo>
                <a:lnTo>
                  <a:pt x="6028" y="8948"/>
                </a:lnTo>
                <a:close/>
                <a:moveTo>
                  <a:pt x="6028" y="6028"/>
                </a:moveTo>
                <a:lnTo>
                  <a:pt x="3346" y="6028"/>
                </a:lnTo>
                <a:cubicBezTo>
                  <a:pt x="3371" y="5358"/>
                  <a:pt x="3461" y="4708"/>
                  <a:pt x="3616" y="4092"/>
                </a:cubicBezTo>
                <a:cubicBezTo>
                  <a:pt x="3683" y="3828"/>
                  <a:pt x="3760" y="3575"/>
                  <a:pt x="3847" y="3333"/>
                </a:cubicBezTo>
                <a:cubicBezTo>
                  <a:pt x="4522" y="3627"/>
                  <a:pt x="5257" y="3807"/>
                  <a:pt x="6028" y="3852"/>
                </a:cubicBezTo>
                <a:lnTo>
                  <a:pt x="6028" y="6028"/>
                </a:lnTo>
                <a:close/>
                <a:moveTo>
                  <a:pt x="6028" y="3100"/>
                </a:moveTo>
                <a:cubicBezTo>
                  <a:pt x="5396" y="3060"/>
                  <a:pt x="4783" y="2915"/>
                  <a:pt x="4201" y="2669"/>
                </a:cubicBezTo>
                <a:cubicBezTo>
                  <a:pt x="4181" y="2660"/>
                  <a:pt x="4161" y="2652"/>
                  <a:pt x="4141" y="2643"/>
                </a:cubicBezTo>
                <a:cubicBezTo>
                  <a:pt x="4207" y="2510"/>
                  <a:pt x="4277" y="2381"/>
                  <a:pt x="4350" y="2258"/>
                </a:cubicBezTo>
                <a:cubicBezTo>
                  <a:pt x="4642" y="1768"/>
                  <a:pt x="4988" y="1372"/>
                  <a:pt x="5351" y="1114"/>
                </a:cubicBezTo>
                <a:cubicBezTo>
                  <a:pt x="5572" y="957"/>
                  <a:pt x="5799" y="851"/>
                  <a:pt x="6028" y="795"/>
                </a:cubicBezTo>
                <a:lnTo>
                  <a:pt x="6028" y="3100"/>
                </a:lnTo>
                <a:close/>
                <a:moveTo>
                  <a:pt x="11606" y="4201"/>
                </a:moveTo>
                <a:cubicBezTo>
                  <a:pt x="11853" y="4783"/>
                  <a:pt x="11997" y="5396"/>
                  <a:pt x="12038" y="6028"/>
                </a:cubicBezTo>
                <a:lnTo>
                  <a:pt x="10204" y="6028"/>
                </a:lnTo>
                <a:cubicBezTo>
                  <a:pt x="10166" y="4916"/>
                  <a:pt x="9959" y="3880"/>
                  <a:pt x="9626" y="2991"/>
                </a:cubicBezTo>
                <a:cubicBezTo>
                  <a:pt x="9906" y="2827"/>
                  <a:pt x="10174" y="2642"/>
                  <a:pt x="10427" y="2437"/>
                </a:cubicBezTo>
                <a:cubicBezTo>
                  <a:pt x="10931" y="2949"/>
                  <a:pt x="11328" y="3542"/>
                  <a:pt x="11606" y="4201"/>
                </a:cubicBezTo>
                <a:close/>
                <a:moveTo>
                  <a:pt x="9858" y="1931"/>
                </a:moveTo>
                <a:cubicBezTo>
                  <a:pt x="9688" y="2064"/>
                  <a:pt x="9510" y="2186"/>
                  <a:pt x="9325" y="2298"/>
                </a:cubicBezTo>
                <a:cubicBezTo>
                  <a:pt x="9120" y="1887"/>
                  <a:pt x="8886" y="1520"/>
                  <a:pt x="8626" y="1206"/>
                </a:cubicBezTo>
                <a:cubicBezTo>
                  <a:pt x="9068" y="1395"/>
                  <a:pt x="9481" y="1638"/>
                  <a:pt x="9858" y="1931"/>
                </a:cubicBezTo>
                <a:close/>
                <a:moveTo>
                  <a:pt x="6772" y="795"/>
                </a:moveTo>
                <a:cubicBezTo>
                  <a:pt x="7001" y="851"/>
                  <a:pt x="7228" y="957"/>
                  <a:pt x="7449" y="1114"/>
                </a:cubicBezTo>
                <a:cubicBezTo>
                  <a:pt x="7812" y="1372"/>
                  <a:pt x="8158" y="1768"/>
                  <a:pt x="8450" y="2258"/>
                </a:cubicBezTo>
                <a:cubicBezTo>
                  <a:pt x="8523" y="2381"/>
                  <a:pt x="8593" y="2510"/>
                  <a:pt x="8659" y="2643"/>
                </a:cubicBezTo>
                <a:cubicBezTo>
                  <a:pt x="8639" y="2652"/>
                  <a:pt x="8619" y="2660"/>
                  <a:pt x="8599" y="2669"/>
                </a:cubicBezTo>
                <a:cubicBezTo>
                  <a:pt x="8017" y="2915"/>
                  <a:pt x="7404" y="3060"/>
                  <a:pt x="6772" y="3100"/>
                </a:cubicBezTo>
                <a:lnTo>
                  <a:pt x="6772" y="795"/>
                </a:lnTo>
                <a:close/>
                <a:moveTo>
                  <a:pt x="6772" y="3852"/>
                </a:moveTo>
                <a:cubicBezTo>
                  <a:pt x="7543" y="3807"/>
                  <a:pt x="8278" y="3627"/>
                  <a:pt x="8953" y="3333"/>
                </a:cubicBezTo>
                <a:cubicBezTo>
                  <a:pt x="9040" y="3575"/>
                  <a:pt x="9117" y="3828"/>
                  <a:pt x="9184" y="4092"/>
                </a:cubicBezTo>
                <a:cubicBezTo>
                  <a:pt x="9339" y="4708"/>
                  <a:pt x="9429" y="5358"/>
                  <a:pt x="9454" y="6028"/>
                </a:cubicBezTo>
                <a:lnTo>
                  <a:pt x="6772" y="6028"/>
                </a:lnTo>
                <a:lnTo>
                  <a:pt x="6772" y="3852"/>
                </a:lnTo>
                <a:close/>
                <a:moveTo>
                  <a:pt x="6772" y="6772"/>
                </a:moveTo>
                <a:lnTo>
                  <a:pt x="9454" y="6772"/>
                </a:lnTo>
                <a:cubicBezTo>
                  <a:pt x="9429" y="7442"/>
                  <a:pt x="9339" y="8092"/>
                  <a:pt x="9184" y="8708"/>
                </a:cubicBezTo>
                <a:cubicBezTo>
                  <a:pt x="9117" y="8972"/>
                  <a:pt x="9040" y="9225"/>
                  <a:pt x="8953" y="9467"/>
                </a:cubicBezTo>
                <a:cubicBezTo>
                  <a:pt x="8278" y="9173"/>
                  <a:pt x="7543" y="8993"/>
                  <a:pt x="6772" y="8948"/>
                </a:cubicBezTo>
                <a:lnTo>
                  <a:pt x="6772" y="6772"/>
                </a:lnTo>
                <a:close/>
                <a:moveTo>
                  <a:pt x="7449" y="11686"/>
                </a:moveTo>
                <a:cubicBezTo>
                  <a:pt x="7228" y="11843"/>
                  <a:pt x="7001" y="11949"/>
                  <a:pt x="6772" y="12005"/>
                </a:cubicBezTo>
                <a:lnTo>
                  <a:pt x="6772" y="9700"/>
                </a:lnTo>
                <a:cubicBezTo>
                  <a:pt x="7404" y="9740"/>
                  <a:pt x="8017" y="9885"/>
                  <a:pt x="8599" y="10131"/>
                </a:cubicBezTo>
                <a:cubicBezTo>
                  <a:pt x="8619" y="10140"/>
                  <a:pt x="8639" y="10148"/>
                  <a:pt x="8659" y="10157"/>
                </a:cubicBezTo>
                <a:cubicBezTo>
                  <a:pt x="8593" y="10290"/>
                  <a:pt x="8523" y="10419"/>
                  <a:pt x="8450" y="10542"/>
                </a:cubicBezTo>
                <a:cubicBezTo>
                  <a:pt x="8158" y="11032"/>
                  <a:pt x="7812" y="11428"/>
                  <a:pt x="7449" y="11686"/>
                </a:cubicBezTo>
                <a:close/>
                <a:moveTo>
                  <a:pt x="8626" y="11594"/>
                </a:moveTo>
                <a:cubicBezTo>
                  <a:pt x="8886" y="11280"/>
                  <a:pt x="9120" y="10913"/>
                  <a:pt x="9325" y="10502"/>
                </a:cubicBezTo>
                <a:cubicBezTo>
                  <a:pt x="9510" y="10614"/>
                  <a:pt x="9688" y="10736"/>
                  <a:pt x="9858" y="10869"/>
                </a:cubicBezTo>
                <a:cubicBezTo>
                  <a:pt x="9481" y="11162"/>
                  <a:pt x="9068" y="11405"/>
                  <a:pt x="8626" y="11594"/>
                </a:cubicBezTo>
                <a:close/>
                <a:moveTo>
                  <a:pt x="11606" y="8599"/>
                </a:moveTo>
                <a:cubicBezTo>
                  <a:pt x="11328" y="9258"/>
                  <a:pt x="10931" y="9851"/>
                  <a:pt x="10427" y="10363"/>
                </a:cubicBezTo>
                <a:cubicBezTo>
                  <a:pt x="10174" y="10158"/>
                  <a:pt x="9906" y="9973"/>
                  <a:pt x="9626" y="9809"/>
                </a:cubicBezTo>
                <a:cubicBezTo>
                  <a:pt x="9959" y="8920"/>
                  <a:pt x="10166" y="7884"/>
                  <a:pt x="10204" y="6772"/>
                </a:cubicBezTo>
                <a:lnTo>
                  <a:pt x="12038" y="6772"/>
                </a:lnTo>
                <a:cubicBezTo>
                  <a:pt x="11997" y="7404"/>
                  <a:pt x="11853" y="8017"/>
                  <a:pt x="11606" y="8599"/>
                </a:cubicBezTo>
                <a:close/>
              </a:path>
            </a:pathLst>
          </a:custGeom>
          <a:solidFill>
            <a:srgbClr val="556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OfficePLUS.cn-1"/>
          <p:cNvGrpSpPr/>
          <p:nvPr/>
        </p:nvGrpSpPr>
        <p:grpSpPr>
          <a:xfrm>
            <a:off x="247650" y="228600"/>
            <a:ext cx="11696700" cy="6400800"/>
            <a:chOff x="247650" y="228600"/>
            <a:chExt cx="11696700" cy="6400800"/>
          </a:xfrm>
        </p:grpSpPr>
        <p:sp>
          <p:nvSpPr>
            <p:cNvPr id="3" name="OfficePLUS.cn-1-1"/>
            <p:cNvSpPr/>
            <p:nvPr/>
          </p:nvSpPr>
          <p:spPr>
            <a:xfrm>
              <a:off x="247650" y="228600"/>
              <a:ext cx="11696700" cy="6400800"/>
            </a:xfrm>
            <a:prstGeom prst="roundRect">
              <a:avLst>
                <a:gd name="adj" fmla="val 3040"/>
              </a:avLst>
            </a:prstGeom>
            <a:solidFill>
              <a:schemeClr val="bg1">
                <a:lumMod val="95000"/>
              </a:schemeClr>
            </a:solidFill>
            <a:ln>
              <a:noFill/>
            </a:ln>
            <a:effectLst>
              <a:outerShdw blurRad="127000" dist="63500" dir="13500003" rotWithShape="0">
                <a:srgbClr val="FFFFFF">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ea typeface="微软雅黑"/>
                <a:cs typeface="+mn-cs"/>
                <a:sym typeface="+mn-lt"/>
              </a:endParaRPr>
            </a:p>
          </p:txBody>
        </p:sp>
        <p:sp>
          <p:nvSpPr>
            <p:cNvPr id="4" name="OfficePLUS.cn-1-2"/>
            <p:cNvSpPr/>
            <p:nvPr/>
          </p:nvSpPr>
          <p:spPr>
            <a:xfrm>
              <a:off x="247650" y="228600"/>
              <a:ext cx="11696700" cy="6400800"/>
            </a:xfrm>
            <a:prstGeom prst="roundRect">
              <a:avLst>
                <a:gd name="adj" fmla="val 3040"/>
              </a:avLst>
            </a:prstGeom>
            <a:solidFill>
              <a:schemeClr val="bg1">
                <a:lumMod val="95000"/>
              </a:schemeClr>
            </a:solidFill>
            <a:ln>
              <a:noFill/>
            </a:ln>
            <a:effectLst>
              <a:outerShdw blurRad="127000" dist="63500" dir="2700001" rotWithShape="0">
                <a:srgbClr val="D4D4D4"/>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ea typeface="微软雅黑"/>
                <a:cs typeface="+mn-cs"/>
                <a:sym typeface="+mn-lt"/>
              </a:endParaRPr>
            </a:p>
          </p:txBody>
        </p:sp>
      </p:grpSp>
      <p:sp>
        <p:nvSpPr>
          <p:cNvPr id="5" name="OfficePLUS.cn-2"/>
          <p:cNvSpPr/>
          <p:nvPr/>
        </p:nvSpPr>
        <p:spPr>
          <a:xfrm>
            <a:off x="622300" y="596900"/>
            <a:ext cx="838200" cy="101600"/>
          </a:xfrm>
          <a:prstGeom prst="roundRect">
            <a:avLst/>
          </a:prstGeom>
          <a:solidFill>
            <a:srgbClr val="556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ea typeface="微软雅黑"/>
              <a:cs typeface="+mn-cs"/>
              <a:sym typeface="+mn-lt"/>
            </a:endParaRPr>
          </a:p>
        </p:txBody>
      </p:sp>
      <p:sp>
        <p:nvSpPr>
          <p:cNvPr id="6" name="OfficePLUS.cn-3"/>
          <p:cNvSpPr/>
          <p:nvPr/>
        </p:nvSpPr>
        <p:spPr>
          <a:xfrm>
            <a:off x="622300" y="787400"/>
            <a:ext cx="469900" cy="88900"/>
          </a:xfrm>
          <a:prstGeom prst="roundRect">
            <a:avLst/>
          </a:prstGeom>
          <a:solidFill>
            <a:srgbClr val="556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ea typeface="微软雅黑"/>
              <a:cs typeface="+mn-cs"/>
              <a:sym typeface="+mn-lt"/>
            </a:endParaRPr>
          </a:p>
        </p:txBody>
      </p:sp>
      <p:pic>
        <p:nvPicPr>
          <p:cNvPr id="9" name="OfficePLUS.cn-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6972300" y="1187450"/>
            <a:ext cx="5060950" cy="5060950"/>
          </a:xfrm>
          <a:prstGeom prst="rect">
            <a:avLst/>
          </a:prstGeom>
        </p:spPr>
      </p:pic>
      <p:sp>
        <p:nvSpPr>
          <p:cNvPr id="10" name="OfficePLUS.cn-5"/>
          <p:cNvSpPr/>
          <p:nvPr/>
        </p:nvSpPr>
        <p:spPr>
          <a:xfrm>
            <a:off x="642578" y="2485072"/>
            <a:ext cx="3096344" cy="72008"/>
          </a:xfrm>
          <a:prstGeom prst="rect">
            <a:avLst/>
          </a:prstGeom>
          <a:solidFill>
            <a:srgbClr val="556CF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ym typeface="+mn-lt"/>
            </a:endParaRPr>
          </a:p>
        </p:txBody>
      </p:sp>
      <p:sp>
        <p:nvSpPr>
          <p:cNvPr id="11" name="OfficePLUS.cn-6"/>
          <p:cNvSpPr/>
          <p:nvPr/>
        </p:nvSpPr>
        <p:spPr>
          <a:xfrm>
            <a:off x="642578" y="5365392"/>
            <a:ext cx="3096344" cy="72008"/>
          </a:xfrm>
          <a:prstGeom prst="rect">
            <a:avLst/>
          </a:prstGeom>
          <a:solidFill>
            <a:srgbClr val="556CF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ym typeface="+mn-lt"/>
            </a:endParaRPr>
          </a:p>
        </p:txBody>
      </p:sp>
      <p:sp>
        <p:nvSpPr>
          <p:cNvPr id="12" name="OfficePLUS.cn-7"/>
          <p:cNvSpPr/>
          <p:nvPr/>
        </p:nvSpPr>
        <p:spPr>
          <a:xfrm>
            <a:off x="4098962" y="2485072"/>
            <a:ext cx="3096344" cy="720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ym typeface="+mn-lt"/>
            </a:endParaRPr>
          </a:p>
        </p:txBody>
      </p:sp>
      <p:sp>
        <p:nvSpPr>
          <p:cNvPr id="13" name="OfficePLUS.cn-8"/>
          <p:cNvSpPr/>
          <p:nvPr/>
        </p:nvSpPr>
        <p:spPr>
          <a:xfrm>
            <a:off x="4098962" y="5365392"/>
            <a:ext cx="3096344" cy="720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ym typeface="+mn-lt"/>
            </a:endParaRPr>
          </a:p>
        </p:txBody>
      </p:sp>
      <p:sp>
        <p:nvSpPr>
          <p:cNvPr id="14" name="OfficePLUS.cn-9"/>
          <p:cNvSpPr/>
          <p:nvPr/>
        </p:nvSpPr>
        <p:spPr>
          <a:xfrm rot="16200000">
            <a:off x="5396162" y="1877082"/>
            <a:ext cx="501943" cy="502273"/>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tx1"/>
              </a:solidFill>
              <a:sym typeface="+mn-lt"/>
            </a:endParaRPr>
          </a:p>
        </p:txBody>
      </p:sp>
      <p:sp>
        <p:nvSpPr>
          <p:cNvPr id="15" name="OfficePLUS.cn-10"/>
          <p:cNvSpPr/>
          <p:nvPr/>
        </p:nvSpPr>
        <p:spPr>
          <a:xfrm rot="2700000">
            <a:off x="2010047" y="1804255"/>
            <a:ext cx="361404" cy="647928"/>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rgbClr val="556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ym typeface="+mn-lt"/>
            </a:endParaRPr>
          </a:p>
        </p:txBody>
      </p:sp>
      <p:sp>
        <p:nvSpPr>
          <p:cNvPr id="16" name="OfficePLUS.cn-11"/>
          <p:cNvSpPr/>
          <p:nvPr/>
        </p:nvSpPr>
        <p:spPr>
          <a:xfrm>
            <a:off x="788534" y="2962728"/>
            <a:ext cx="2564266" cy="881139"/>
          </a:xfrm>
          <a:prstGeom prst="rect">
            <a:avLst/>
          </a:prstGeom>
        </p:spPr>
        <p:txBody>
          <a:bodyPr wrap="square">
            <a:spAutoFit/>
          </a:bodyPr>
          <a:lstStyle/>
          <a:p>
            <a:pPr algn="ctr" fontAlgn="base">
              <a:lnSpc>
                <a:spcPct val="150000"/>
              </a:lnSpc>
              <a:spcBef>
                <a:spcPct val="0"/>
              </a:spcBef>
              <a:spcAft>
                <a:spcPct val="0"/>
              </a:spcAft>
            </a:pPr>
            <a:r>
              <a:rPr lang="zh-CN" altLang="en-US" dirty="0">
                <a:solidFill>
                  <a:srgbClr val="102B49"/>
                </a:solidFill>
                <a:ea typeface="+mn-ea"/>
                <a:sym typeface="+mn-lt"/>
              </a:rPr>
              <a:t>在此输入正文内容</a:t>
            </a:r>
            <a:endParaRPr lang="zh-CN" altLang="en-US" dirty="0">
              <a:solidFill>
                <a:srgbClr val="102B49"/>
              </a:solidFill>
              <a:ea typeface="+mn-ea"/>
              <a:sym typeface="+mn-lt"/>
            </a:endParaRPr>
          </a:p>
          <a:p>
            <a:pPr algn="ctr" fontAlgn="base">
              <a:lnSpc>
                <a:spcPct val="150000"/>
              </a:lnSpc>
              <a:spcBef>
                <a:spcPct val="0"/>
              </a:spcBef>
              <a:spcAft>
                <a:spcPct val="0"/>
              </a:spcAft>
            </a:pPr>
            <a:r>
              <a:rPr lang="zh-CN" altLang="en-US" dirty="0">
                <a:solidFill>
                  <a:srgbClr val="102B49"/>
                </a:solidFill>
                <a:ea typeface="+mn-ea"/>
                <a:sym typeface="+mn-lt"/>
              </a:rPr>
              <a:t>在此输入正文内容</a:t>
            </a:r>
            <a:endParaRPr lang="zh-CN" altLang="en-US" dirty="0">
              <a:solidFill>
                <a:srgbClr val="102B49"/>
              </a:solidFill>
              <a:ea typeface="+mn-ea"/>
              <a:sym typeface="+mn-lt"/>
            </a:endParaRPr>
          </a:p>
        </p:txBody>
      </p:sp>
      <p:sp>
        <p:nvSpPr>
          <p:cNvPr id="17" name="OfficePLUS.cn-12"/>
          <p:cNvSpPr/>
          <p:nvPr/>
        </p:nvSpPr>
        <p:spPr>
          <a:xfrm>
            <a:off x="439284" y="4066955"/>
            <a:ext cx="3262766" cy="700576"/>
          </a:xfrm>
          <a:prstGeom prst="rect">
            <a:avLst/>
          </a:prstGeom>
        </p:spPr>
        <p:txBody>
          <a:bodyPr wrap="square">
            <a:spAutoFit/>
          </a:bodyPr>
          <a:lstStyle/>
          <a:p>
            <a:pPr algn="ctr">
              <a:lnSpc>
                <a:spcPct val="150000"/>
              </a:lnSpc>
            </a:pPr>
            <a:r>
              <a:rPr lang="en-US" altLang="zh-CN" sz="1400" cap="all" dirty="0">
                <a:solidFill>
                  <a:schemeClr val="bg1">
                    <a:lumMod val="65000"/>
                  </a:schemeClr>
                </a:solidFill>
                <a:sym typeface="+mn-lt"/>
              </a:rPr>
              <a:t>Please enter your title</a:t>
            </a:r>
            <a:endParaRPr lang="en-US" altLang="zh-CN" sz="1400" cap="all" dirty="0">
              <a:solidFill>
                <a:schemeClr val="bg1">
                  <a:lumMod val="65000"/>
                </a:schemeClr>
              </a:solidFill>
              <a:sym typeface="+mn-lt"/>
            </a:endParaRPr>
          </a:p>
          <a:p>
            <a:pPr algn="ctr">
              <a:lnSpc>
                <a:spcPct val="150000"/>
              </a:lnSpc>
            </a:pPr>
            <a:r>
              <a:rPr lang="en-US" altLang="zh-CN" sz="1400" cap="all" dirty="0">
                <a:solidFill>
                  <a:schemeClr val="bg1">
                    <a:lumMod val="65000"/>
                  </a:schemeClr>
                </a:solidFill>
                <a:sym typeface="+mn-lt"/>
              </a:rPr>
              <a:t>Please enter your title</a:t>
            </a:r>
            <a:endParaRPr lang="zh-CN" altLang="en-US" sz="1400" cap="all" dirty="0">
              <a:solidFill>
                <a:schemeClr val="bg1">
                  <a:lumMod val="65000"/>
                </a:schemeClr>
              </a:solidFill>
              <a:sym typeface="+mn-lt"/>
            </a:endParaRPr>
          </a:p>
        </p:txBody>
      </p:sp>
      <p:sp>
        <p:nvSpPr>
          <p:cNvPr id="18" name="OfficePLUS.cn-13"/>
          <p:cNvSpPr/>
          <p:nvPr/>
        </p:nvSpPr>
        <p:spPr>
          <a:xfrm>
            <a:off x="4331834" y="2962728"/>
            <a:ext cx="2564266" cy="881139"/>
          </a:xfrm>
          <a:prstGeom prst="rect">
            <a:avLst/>
          </a:prstGeom>
        </p:spPr>
        <p:txBody>
          <a:bodyPr wrap="square">
            <a:spAutoFit/>
          </a:bodyPr>
          <a:lstStyle/>
          <a:p>
            <a:pPr algn="ctr" fontAlgn="base">
              <a:lnSpc>
                <a:spcPct val="150000"/>
              </a:lnSpc>
              <a:spcBef>
                <a:spcPct val="0"/>
              </a:spcBef>
              <a:spcAft>
                <a:spcPct val="0"/>
              </a:spcAft>
            </a:pPr>
            <a:r>
              <a:rPr lang="zh-CN" altLang="en-US" dirty="0">
                <a:solidFill>
                  <a:srgbClr val="102B49"/>
                </a:solidFill>
                <a:ea typeface="+mn-ea"/>
                <a:sym typeface="+mn-lt"/>
              </a:rPr>
              <a:t>在此输入正文内容</a:t>
            </a:r>
            <a:endParaRPr lang="zh-CN" altLang="en-US" dirty="0">
              <a:solidFill>
                <a:srgbClr val="102B49"/>
              </a:solidFill>
              <a:ea typeface="+mn-ea"/>
              <a:sym typeface="+mn-lt"/>
            </a:endParaRPr>
          </a:p>
          <a:p>
            <a:pPr algn="ctr" fontAlgn="base">
              <a:lnSpc>
                <a:spcPct val="150000"/>
              </a:lnSpc>
              <a:spcBef>
                <a:spcPct val="0"/>
              </a:spcBef>
              <a:spcAft>
                <a:spcPct val="0"/>
              </a:spcAft>
            </a:pPr>
            <a:r>
              <a:rPr lang="zh-CN" altLang="en-US" dirty="0">
                <a:solidFill>
                  <a:srgbClr val="102B49"/>
                </a:solidFill>
                <a:ea typeface="+mn-ea"/>
                <a:sym typeface="+mn-lt"/>
              </a:rPr>
              <a:t>在此输入正文内容</a:t>
            </a:r>
            <a:endParaRPr lang="zh-CN" altLang="en-US" dirty="0">
              <a:solidFill>
                <a:srgbClr val="102B49"/>
              </a:solidFill>
              <a:ea typeface="+mn-ea"/>
              <a:sym typeface="+mn-lt"/>
            </a:endParaRPr>
          </a:p>
        </p:txBody>
      </p:sp>
      <p:sp>
        <p:nvSpPr>
          <p:cNvPr id="19" name="OfficePLUS.cn-14"/>
          <p:cNvSpPr/>
          <p:nvPr/>
        </p:nvSpPr>
        <p:spPr>
          <a:xfrm>
            <a:off x="3982584" y="4066955"/>
            <a:ext cx="3262766" cy="700576"/>
          </a:xfrm>
          <a:prstGeom prst="rect">
            <a:avLst/>
          </a:prstGeom>
        </p:spPr>
        <p:txBody>
          <a:bodyPr wrap="square">
            <a:spAutoFit/>
          </a:bodyPr>
          <a:lstStyle/>
          <a:p>
            <a:pPr algn="ctr">
              <a:lnSpc>
                <a:spcPct val="150000"/>
              </a:lnSpc>
            </a:pPr>
            <a:r>
              <a:rPr lang="en-US" altLang="zh-CN" sz="1400" cap="all" dirty="0">
                <a:solidFill>
                  <a:schemeClr val="bg1">
                    <a:lumMod val="65000"/>
                  </a:schemeClr>
                </a:solidFill>
                <a:sym typeface="+mn-lt"/>
              </a:rPr>
              <a:t>Please enter your title</a:t>
            </a:r>
            <a:endParaRPr lang="en-US" altLang="zh-CN" sz="1400" cap="all" dirty="0">
              <a:solidFill>
                <a:schemeClr val="bg1">
                  <a:lumMod val="65000"/>
                </a:schemeClr>
              </a:solidFill>
              <a:sym typeface="+mn-lt"/>
            </a:endParaRPr>
          </a:p>
          <a:p>
            <a:pPr algn="ctr">
              <a:lnSpc>
                <a:spcPct val="150000"/>
              </a:lnSpc>
            </a:pPr>
            <a:r>
              <a:rPr lang="en-US" altLang="zh-CN" sz="1400" cap="all" dirty="0">
                <a:solidFill>
                  <a:schemeClr val="bg1">
                    <a:lumMod val="65000"/>
                  </a:schemeClr>
                </a:solidFill>
                <a:sym typeface="+mn-lt"/>
              </a:rPr>
              <a:t>Please enter your title</a:t>
            </a:r>
            <a:endParaRPr lang="zh-CN" altLang="en-US" sz="1400" cap="all" dirty="0">
              <a:solidFill>
                <a:schemeClr val="bg1">
                  <a:lumMod val="65000"/>
                </a:schemeClr>
              </a:solidFill>
              <a:sym typeface="+mn-lt"/>
            </a:endParaRPr>
          </a:p>
        </p:txBody>
      </p:sp>
      <p:sp>
        <p:nvSpPr>
          <p:cNvPr id="8" name="OfficePLUS.cn-15"/>
          <p:cNvSpPr/>
          <p:nvPr/>
        </p:nvSpPr>
        <p:spPr>
          <a:xfrm>
            <a:off x="11417300" y="6121400"/>
            <a:ext cx="381000" cy="381000"/>
          </a:xfrm>
          <a:custGeom>
            <a:avLst/>
            <a:gdLst>
              <a:gd name="T0" fmla="*/ 10427 w 12800"/>
              <a:gd name="T1" fmla="*/ 1426 h 12800"/>
              <a:gd name="T2" fmla="*/ 2373 w 12800"/>
              <a:gd name="T3" fmla="*/ 1426 h 12800"/>
              <a:gd name="T4" fmla="*/ 0 w 12800"/>
              <a:gd name="T5" fmla="*/ 6400 h 12800"/>
              <a:gd name="T6" fmla="*/ 2373 w 12800"/>
              <a:gd name="T7" fmla="*/ 11374 h 12800"/>
              <a:gd name="T8" fmla="*/ 10427 w 12800"/>
              <a:gd name="T9" fmla="*/ 11374 h 12800"/>
              <a:gd name="T10" fmla="*/ 12800 w 12800"/>
              <a:gd name="T11" fmla="*/ 6400 h 12800"/>
              <a:gd name="T12" fmla="*/ 4174 w 12800"/>
              <a:gd name="T13" fmla="*/ 1206 h 12800"/>
              <a:gd name="T14" fmla="*/ 2942 w 12800"/>
              <a:gd name="T15" fmla="*/ 1931 h 12800"/>
              <a:gd name="T16" fmla="*/ 2373 w 12800"/>
              <a:gd name="T17" fmla="*/ 2437 h 12800"/>
              <a:gd name="T18" fmla="*/ 2596 w 12800"/>
              <a:gd name="T19" fmla="*/ 6028 h 12800"/>
              <a:gd name="T20" fmla="*/ 1194 w 12800"/>
              <a:gd name="T21" fmla="*/ 4201 h 12800"/>
              <a:gd name="T22" fmla="*/ 2373 w 12800"/>
              <a:gd name="T23" fmla="*/ 10363 h 12800"/>
              <a:gd name="T24" fmla="*/ 762 w 12800"/>
              <a:gd name="T25" fmla="*/ 6772 h 12800"/>
              <a:gd name="T26" fmla="*/ 3174 w 12800"/>
              <a:gd name="T27" fmla="*/ 9809 h 12800"/>
              <a:gd name="T28" fmla="*/ 2942 w 12800"/>
              <a:gd name="T29" fmla="*/ 10869 h 12800"/>
              <a:gd name="T30" fmla="*/ 4174 w 12800"/>
              <a:gd name="T31" fmla="*/ 11594 h 12800"/>
              <a:gd name="T32" fmla="*/ 6028 w 12800"/>
              <a:gd name="T33" fmla="*/ 12005 h 12800"/>
              <a:gd name="T34" fmla="*/ 4350 w 12800"/>
              <a:gd name="T35" fmla="*/ 10542 h 12800"/>
              <a:gd name="T36" fmla="*/ 4201 w 12800"/>
              <a:gd name="T37" fmla="*/ 10131 h 12800"/>
              <a:gd name="T38" fmla="*/ 6028 w 12800"/>
              <a:gd name="T39" fmla="*/ 12005 h 12800"/>
              <a:gd name="T40" fmla="*/ 3847 w 12800"/>
              <a:gd name="T41" fmla="*/ 9467 h 12800"/>
              <a:gd name="T42" fmla="*/ 3346 w 12800"/>
              <a:gd name="T43" fmla="*/ 6772 h 12800"/>
              <a:gd name="T44" fmla="*/ 6028 w 12800"/>
              <a:gd name="T45" fmla="*/ 8948 h 12800"/>
              <a:gd name="T46" fmla="*/ 3346 w 12800"/>
              <a:gd name="T47" fmla="*/ 6028 h 12800"/>
              <a:gd name="T48" fmla="*/ 3847 w 12800"/>
              <a:gd name="T49" fmla="*/ 3333 h 12800"/>
              <a:gd name="T50" fmla="*/ 6028 w 12800"/>
              <a:gd name="T51" fmla="*/ 6028 h 12800"/>
              <a:gd name="T52" fmla="*/ 4201 w 12800"/>
              <a:gd name="T53" fmla="*/ 2669 h 12800"/>
              <a:gd name="T54" fmla="*/ 4350 w 12800"/>
              <a:gd name="T55" fmla="*/ 2258 h 12800"/>
              <a:gd name="T56" fmla="*/ 6028 w 12800"/>
              <a:gd name="T57" fmla="*/ 795 h 12800"/>
              <a:gd name="T58" fmla="*/ 11606 w 12800"/>
              <a:gd name="T59" fmla="*/ 4201 h 12800"/>
              <a:gd name="T60" fmla="*/ 10204 w 12800"/>
              <a:gd name="T61" fmla="*/ 6028 h 12800"/>
              <a:gd name="T62" fmla="*/ 10427 w 12800"/>
              <a:gd name="T63" fmla="*/ 2437 h 12800"/>
              <a:gd name="T64" fmla="*/ 9858 w 12800"/>
              <a:gd name="T65" fmla="*/ 1931 h 12800"/>
              <a:gd name="T66" fmla="*/ 8626 w 12800"/>
              <a:gd name="T67" fmla="*/ 1206 h 12800"/>
              <a:gd name="T68" fmla="*/ 6772 w 12800"/>
              <a:gd name="T69" fmla="*/ 795 h 12800"/>
              <a:gd name="T70" fmla="*/ 8450 w 12800"/>
              <a:gd name="T71" fmla="*/ 2258 h 12800"/>
              <a:gd name="T72" fmla="*/ 8599 w 12800"/>
              <a:gd name="T73" fmla="*/ 2669 h 12800"/>
              <a:gd name="T74" fmla="*/ 6772 w 12800"/>
              <a:gd name="T75" fmla="*/ 795 h 12800"/>
              <a:gd name="T76" fmla="*/ 8953 w 12800"/>
              <a:gd name="T77" fmla="*/ 3333 h 12800"/>
              <a:gd name="T78" fmla="*/ 9454 w 12800"/>
              <a:gd name="T79" fmla="*/ 6028 h 12800"/>
              <a:gd name="T80" fmla="*/ 6772 w 12800"/>
              <a:gd name="T81" fmla="*/ 3852 h 12800"/>
              <a:gd name="T82" fmla="*/ 9454 w 12800"/>
              <a:gd name="T83" fmla="*/ 6772 h 12800"/>
              <a:gd name="T84" fmla="*/ 8953 w 12800"/>
              <a:gd name="T85" fmla="*/ 9467 h 12800"/>
              <a:gd name="T86" fmla="*/ 6772 w 12800"/>
              <a:gd name="T87" fmla="*/ 6772 h 12800"/>
              <a:gd name="T88" fmla="*/ 6772 w 12800"/>
              <a:gd name="T89" fmla="*/ 12005 h 12800"/>
              <a:gd name="T90" fmla="*/ 8599 w 12800"/>
              <a:gd name="T91" fmla="*/ 10131 h 12800"/>
              <a:gd name="T92" fmla="*/ 8450 w 12800"/>
              <a:gd name="T93" fmla="*/ 10542 h 12800"/>
              <a:gd name="T94" fmla="*/ 8626 w 12800"/>
              <a:gd name="T95" fmla="*/ 11594 h 12800"/>
              <a:gd name="T96" fmla="*/ 9858 w 12800"/>
              <a:gd name="T97" fmla="*/ 10869 h 12800"/>
              <a:gd name="T98" fmla="*/ 11606 w 12800"/>
              <a:gd name="T99" fmla="*/ 8599 h 12800"/>
              <a:gd name="T100" fmla="*/ 9626 w 12800"/>
              <a:gd name="T101" fmla="*/ 9809 h 12800"/>
              <a:gd name="T102" fmla="*/ 12038 w 12800"/>
              <a:gd name="T103" fmla="*/ 6772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800" h="12800">
                <a:moveTo>
                  <a:pt x="10981" y="1931"/>
                </a:moveTo>
                <a:cubicBezTo>
                  <a:pt x="10807" y="1752"/>
                  <a:pt x="10621" y="1583"/>
                  <a:pt x="10427" y="1426"/>
                </a:cubicBezTo>
                <a:cubicBezTo>
                  <a:pt x="9327" y="534"/>
                  <a:pt x="7926" y="0"/>
                  <a:pt x="6400" y="0"/>
                </a:cubicBezTo>
                <a:cubicBezTo>
                  <a:pt x="4874" y="0"/>
                  <a:pt x="3473" y="534"/>
                  <a:pt x="2373" y="1426"/>
                </a:cubicBezTo>
                <a:cubicBezTo>
                  <a:pt x="2179" y="1583"/>
                  <a:pt x="1993" y="1752"/>
                  <a:pt x="1819" y="1931"/>
                </a:cubicBezTo>
                <a:cubicBezTo>
                  <a:pt x="693" y="3085"/>
                  <a:pt x="0" y="4661"/>
                  <a:pt x="0" y="6400"/>
                </a:cubicBezTo>
                <a:cubicBezTo>
                  <a:pt x="0" y="8139"/>
                  <a:pt x="693" y="9715"/>
                  <a:pt x="1819" y="10869"/>
                </a:cubicBezTo>
                <a:cubicBezTo>
                  <a:pt x="1993" y="11048"/>
                  <a:pt x="2179" y="11217"/>
                  <a:pt x="2373" y="11374"/>
                </a:cubicBezTo>
                <a:cubicBezTo>
                  <a:pt x="3473" y="12266"/>
                  <a:pt x="4874" y="12800"/>
                  <a:pt x="6400" y="12800"/>
                </a:cubicBezTo>
                <a:cubicBezTo>
                  <a:pt x="7926" y="12800"/>
                  <a:pt x="9327" y="12266"/>
                  <a:pt x="10427" y="11374"/>
                </a:cubicBezTo>
                <a:cubicBezTo>
                  <a:pt x="10621" y="11217"/>
                  <a:pt x="10807" y="11048"/>
                  <a:pt x="10981" y="10869"/>
                </a:cubicBezTo>
                <a:cubicBezTo>
                  <a:pt x="12107" y="9715"/>
                  <a:pt x="12800" y="8139"/>
                  <a:pt x="12800" y="6400"/>
                </a:cubicBezTo>
                <a:cubicBezTo>
                  <a:pt x="12800" y="4661"/>
                  <a:pt x="12107" y="3085"/>
                  <a:pt x="10981" y="1931"/>
                </a:cubicBezTo>
                <a:close/>
                <a:moveTo>
                  <a:pt x="4174" y="1206"/>
                </a:moveTo>
                <a:cubicBezTo>
                  <a:pt x="3914" y="1520"/>
                  <a:pt x="3680" y="1887"/>
                  <a:pt x="3475" y="2298"/>
                </a:cubicBezTo>
                <a:cubicBezTo>
                  <a:pt x="3290" y="2186"/>
                  <a:pt x="3112" y="2064"/>
                  <a:pt x="2942" y="1931"/>
                </a:cubicBezTo>
                <a:cubicBezTo>
                  <a:pt x="3319" y="1638"/>
                  <a:pt x="3732" y="1395"/>
                  <a:pt x="4174" y="1206"/>
                </a:cubicBezTo>
                <a:close/>
                <a:moveTo>
                  <a:pt x="2373" y="2437"/>
                </a:moveTo>
                <a:cubicBezTo>
                  <a:pt x="2626" y="2642"/>
                  <a:pt x="2894" y="2827"/>
                  <a:pt x="3174" y="2991"/>
                </a:cubicBezTo>
                <a:cubicBezTo>
                  <a:pt x="2841" y="3880"/>
                  <a:pt x="2634" y="4916"/>
                  <a:pt x="2596" y="6028"/>
                </a:cubicBezTo>
                <a:lnTo>
                  <a:pt x="762" y="6028"/>
                </a:lnTo>
                <a:cubicBezTo>
                  <a:pt x="803" y="5396"/>
                  <a:pt x="947" y="4783"/>
                  <a:pt x="1194" y="4201"/>
                </a:cubicBezTo>
                <a:cubicBezTo>
                  <a:pt x="1472" y="3542"/>
                  <a:pt x="1869" y="2949"/>
                  <a:pt x="2373" y="2437"/>
                </a:cubicBezTo>
                <a:close/>
                <a:moveTo>
                  <a:pt x="2373" y="10363"/>
                </a:moveTo>
                <a:cubicBezTo>
                  <a:pt x="1869" y="9851"/>
                  <a:pt x="1472" y="9258"/>
                  <a:pt x="1194" y="8599"/>
                </a:cubicBezTo>
                <a:cubicBezTo>
                  <a:pt x="947" y="8017"/>
                  <a:pt x="803" y="7404"/>
                  <a:pt x="762" y="6772"/>
                </a:cubicBezTo>
                <a:lnTo>
                  <a:pt x="2596" y="6772"/>
                </a:lnTo>
                <a:cubicBezTo>
                  <a:pt x="2634" y="7884"/>
                  <a:pt x="2841" y="8920"/>
                  <a:pt x="3174" y="9809"/>
                </a:cubicBezTo>
                <a:cubicBezTo>
                  <a:pt x="2894" y="9973"/>
                  <a:pt x="2626" y="10158"/>
                  <a:pt x="2373" y="10363"/>
                </a:cubicBezTo>
                <a:close/>
                <a:moveTo>
                  <a:pt x="2942" y="10869"/>
                </a:moveTo>
                <a:cubicBezTo>
                  <a:pt x="3112" y="10736"/>
                  <a:pt x="3290" y="10614"/>
                  <a:pt x="3475" y="10502"/>
                </a:cubicBezTo>
                <a:cubicBezTo>
                  <a:pt x="3680" y="10913"/>
                  <a:pt x="3914" y="11280"/>
                  <a:pt x="4174" y="11594"/>
                </a:cubicBezTo>
                <a:cubicBezTo>
                  <a:pt x="3732" y="11405"/>
                  <a:pt x="3319" y="11162"/>
                  <a:pt x="2942" y="10869"/>
                </a:cubicBezTo>
                <a:close/>
                <a:moveTo>
                  <a:pt x="6028" y="12005"/>
                </a:moveTo>
                <a:cubicBezTo>
                  <a:pt x="5799" y="11949"/>
                  <a:pt x="5572" y="11843"/>
                  <a:pt x="5351" y="11686"/>
                </a:cubicBezTo>
                <a:cubicBezTo>
                  <a:pt x="4988" y="11428"/>
                  <a:pt x="4642" y="11032"/>
                  <a:pt x="4350" y="10542"/>
                </a:cubicBezTo>
                <a:cubicBezTo>
                  <a:pt x="4277" y="10419"/>
                  <a:pt x="4207" y="10290"/>
                  <a:pt x="4141" y="10157"/>
                </a:cubicBezTo>
                <a:cubicBezTo>
                  <a:pt x="4161" y="10148"/>
                  <a:pt x="4181" y="10140"/>
                  <a:pt x="4201" y="10131"/>
                </a:cubicBezTo>
                <a:cubicBezTo>
                  <a:pt x="4783" y="9885"/>
                  <a:pt x="5396" y="9740"/>
                  <a:pt x="6028" y="9700"/>
                </a:cubicBezTo>
                <a:lnTo>
                  <a:pt x="6028" y="12005"/>
                </a:lnTo>
                <a:close/>
                <a:moveTo>
                  <a:pt x="6028" y="8948"/>
                </a:moveTo>
                <a:cubicBezTo>
                  <a:pt x="5257" y="8993"/>
                  <a:pt x="4522" y="9173"/>
                  <a:pt x="3847" y="9467"/>
                </a:cubicBezTo>
                <a:cubicBezTo>
                  <a:pt x="3760" y="9225"/>
                  <a:pt x="3683" y="8972"/>
                  <a:pt x="3616" y="8708"/>
                </a:cubicBezTo>
                <a:cubicBezTo>
                  <a:pt x="3461" y="8092"/>
                  <a:pt x="3371" y="7442"/>
                  <a:pt x="3346" y="6772"/>
                </a:cubicBezTo>
                <a:lnTo>
                  <a:pt x="6028" y="6772"/>
                </a:lnTo>
                <a:lnTo>
                  <a:pt x="6028" y="8948"/>
                </a:lnTo>
                <a:close/>
                <a:moveTo>
                  <a:pt x="6028" y="6028"/>
                </a:moveTo>
                <a:lnTo>
                  <a:pt x="3346" y="6028"/>
                </a:lnTo>
                <a:cubicBezTo>
                  <a:pt x="3371" y="5358"/>
                  <a:pt x="3461" y="4708"/>
                  <a:pt x="3616" y="4092"/>
                </a:cubicBezTo>
                <a:cubicBezTo>
                  <a:pt x="3683" y="3828"/>
                  <a:pt x="3760" y="3575"/>
                  <a:pt x="3847" y="3333"/>
                </a:cubicBezTo>
                <a:cubicBezTo>
                  <a:pt x="4522" y="3627"/>
                  <a:pt x="5257" y="3807"/>
                  <a:pt x="6028" y="3852"/>
                </a:cubicBezTo>
                <a:lnTo>
                  <a:pt x="6028" y="6028"/>
                </a:lnTo>
                <a:close/>
                <a:moveTo>
                  <a:pt x="6028" y="3100"/>
                </a:moveTo>
                <a:cubicBezTo>
                  <a:pt x="5396" y="3060"/>
                  <a:pt x="4783" y="2915"/>
                  <a:pt x="4201" y="2669"/>
                </a:cubicBezTo>
                <a:cubicBezTo>
                  <a:pt x="4181" y="2660"/>
                  <a:pt x="4161" y="2652"/>
                  <a:pt x="4141" y="2643"/>
                </a:cubicBezTo>
                <a:cubicBezTo>
                  <a:pt x="4207" y="2510"/>
                  <a:pt x="4277" y="2381"/>
                  <a:pt x="4350" y="2258"/>
                </a:cubicBezTo>
                <a:cubicBezTo>
                  <a:pt x="4642" y="1768"/>
                  <a:pt x="4988" y="1372"/>
                  <a:pt x="5351" y="1114"/>
                </a:cubicBezTo>
                <a:cubicBezTo>
                  <a:pt x="5572" y="957"/>
                  <a:pt x="5799" y="851"/>
                  <a:pt x="6028" y="795"/>
                </a:cubicBezTo>
                <a:lnTo>
                  <a:pt x="6028" y="3100"/>
                </a:lnTo>
                <a:close/>
                <a:moveTo>
                  <a:pt x="11606" y="4201"/>
                </a:moveTo>
                <a:cubicBezTo>
                  <a:pt x="11853" y="4783"/>
                  <a:pt x="11997" y="5396"/>
                  <a:pt x="12038" y="6028"/>
                </a:cubicBezTo>
                <a:lnTo>
                  <a:pt x="10204" y="6028"/>
                </a:lnTo>
                <a:cubicBezTo>
                  <a:pt x="10166" y="4916"/>
                  <a:pt x="9959" y="3880"/>
                  <a:pt x="9626" y="2991"/>
                </a:cubicBezTo>
                <a:cubicBezTo>
                  <a:pt x="9906" y="2827"/>
                  <a:pt x="10174" y="2642"/>
                  <a:pt x="10427" y="2437"/>
                </a:cubicBezTo>
                <a:cubicBezTo>
                  <a:pt x="10931" y="2949"/>
                  <a:pt x="11328" y="3542"/>
                  <a:pt x="11606" y="4201"/>
                </a:cubicBezTo>
                <a:close/>
                <a:moveTo>
                  <a:pt x="9858" y="1931"/>
                </a:moveTo>
                <a:cubicBezTo>
                  <a:pt x="9688" y="2064"/>
                  <a:pt x="9510" y="2186"/>
                  <a:pt x="9325" y="2298"/>
                </a:cubicBezTo>
                <a:cubicBezTo>
                  <a:pt x="9120" y="1887"/>
                  <a:pt x="8886" y="1520"/>
                  <a:pt x="8626" y="1206"/>
                </a:cubicBezTo>
                <a:cubicBezTo>
                  <a:pt x="9068" y="1395"/>
                  <a:pt x="9481" y="1638"/>
                  <a:pt x="9858" y="1931"/>
                </a:cubicBezTo>
                <a:close/>
                <a:moveTo>
                  <a:pt x="6772" y="795"/>
                </a:moveTo>
                <a:cubicBezTo>
                  <a:pt x="7001" y="851"/>
                  <a:pt x="7228" y="957"/>
                  <a:pt x="7449" y="1114"/>
                </a:cubicBezTo>
                <a:cubicBezTo>
                  <a:pt x="7812" y="1372"/>
                  <a:pt x="8158" y="1768"/>
                  <a:pt x="8450" y="2258"/>
                </a:cubicBezTo>
                <a:cubicBezTo>
                  <a:pt x="8523" y="2381"/>
                  <a:pt x="8593" y="2510"/>
                  <a:pt x="8659" y="2643"/>
                </a:cubicBezTo>
                <a:cubicBezTo>
                  <a:pt x="8639" y="2652"/>
                  <a:pt x="8619" y="2660"/>
                  <a:pt x="8599" y="2669"/>
                </a:cubicBezTo>
                <a:cubicBezTo>
                  <a:pt x="8017" y="2915"/>
                  <a:pt x="7404" y="3060"/>
                  <a:pt x="6772" y="3100"/>
                </a:cubicBezTo>
                <a:lnTo>
                  <a:pt x="6772" y="795"/>
                </a:lnTo>
                <a:close/>
                <a:moveTo>
                  <a:pt x="6772" y="3852"/>
                </a:moveTo>
                <a:cubicBezTo>
                  <a:pt x="7543" y="3807"/>
                  <a:pt x="8278" y="3627"/>
                  <a:pt x="8953" y="3333"/>
                </a:cubicBezTo>
                <a:cubicBezTo>
                  <a:pt x="9040" y="3575"/>
                  <a:pt x="9117" y="3828"/>
                  <a:pt x="9184" y="4092"/>
                </a:cubicBezTo>
                <a:cubicBezTo>
                  <a:pt x="9339" y="4708"/>
                  <a:pt x="9429" y="5358"/>
                  <a:pt x="9454" y="6028"/>
                </a:cubicBezTo>
                <a:lnTo>
                  <a:pt x="6772" y="6028"/>
                </a:lnTo>
                <a:lnTo>
                  <a:pt x="6772" y="3852"/>
                </a:lnTo>
                <a:close/>
                <a:moveTo>
                  <a:pt x="6772" y="6772"/>
                </a:moveTo>
                <a:lnTo>
                  <a:pt x="9454" y="6772"/>
                </a:lnTo>
                <a:cubicBezTo>
                  <a:pt x="9429" y="7442"/>
                  <a:pt x="9339" y="8092"/>
                  <a:pt x="9184" y="8708"/>
                </a:cubicBezTo>
                <a:cubicBezTo>
                  <a:pt x="9117" y="8972"/>
                  <a:pt x="9040" y="9225"/>
                  <a:pt x="8953" y="9467"/>
                </a:cubicBezTo>
                <a:cubicBezTo>
                  <a:pt x="8278" y="9173"/>
                  <a:pt x="7543" y="8993"/>
                  <a:pt x="6772" y="8948"/>
                </a:cubicBezTo>
                <a:lnTo>
                  <a:pt x="6772" y="6772"/>
                </a:lnTo>
                <a:close/>
                <a:moveTo>
                  <a:pt x="7449" y="11686"/>
                </a:moveTo>
                <a:cubicBezTo>
                  <a:pt x="7228" y="11843"/>
                  <a:pt x="7001" y="11949"/>
                  <a:pt x="6772" y="12005"/>
                </a:cubicBezTo>
                <a:lnTo>
                  <a:pt x="6772" y="9700"/>
                </a:lnTo>
                <a:cubicBezTo>
                  <a:pt x="7404" y="9740"/>
                  <a:pt x="8017" y="9885"/>
                  <a:pt x="8599" y="10131"/>
                </a:cubicBezTo>
                <a:cubicBezTo>
                  <a:pt x="8619" y="10140"/>
                  <a:pt x="8639" y="10148"/>
                  <a:pt x="8659" y="10157"/>
                </a:cubicBezTo>
                <a:cubicBezTo>
                  <a:pt x="8593" y="10290"/>
                  <a:pt x="8523" y="10419"/>
                  <a:pt x="8450" y="10542"/>
                </a:cubicBezTo>
                <a:cubicBezTo>
                  <a:pt x="8158" y="11032"/>
                  <a:pt x="7812" y="11428"/>
                  <a:pt x="7449" y="11686"/>
                </a:cubicBezTo>
                <a:close/>
                <a:moveTo>
                  <a:pt x="8626" y="11594"/>
                </a:moveTo>
                <a:cubicBezTo>
                  <a:pt x="8886" y="11280"/>
                  <a:pt x="9120" y="10913"/>
                  <a:pt x="9325" y="10502"/>
                </a:cubicBezTo>
                <a:cubicBezTo>
                  <a:pt x="9510" y="10614"/>
                  <a:pt x="9688" y="10736"/>
                  <a:pt x="9858" y="10869"/>
                </a:cubicBezTo>
                <a:cubicBezTo>
                  <a:pt x="9481" y="11162"/>
                  <a:pt x="9068" y="11405"/>
                  <a:pt x="8626" y="11594"/>
                </a:cubicBezTo>
                <a:close/>
                <a:moveTo>
                  <a:pt x="11606" y="8599"/>
                </a:moveTo>
                <a:cubicBezTo>
                  <a:pt x="11328" y="9258"/>
                  <a:pt x="10931" y="9851"/>
                  <a:pt x="10427" y="10363"/>
                </a:cubicBezTo>
                <a:cubicBezTo>
                  <a:pt x="10174" y="10158"/>
                  <a:pt x="9906" y="9973"/>
                  <a:pt x="9626" y="9809"/>
                </a:cubicBezTo>
                <a:cubicBezTo>
                  <a:pt x="9959" y="8920"/>
                  <a:pt x="10166" y="7884"/>
                  <a:pt x="10204" y="6772"/>
                </a:cubicBezTo>
                <a:lnTo>
                  <a:pt x="12038" y="6772"/>
                </a:lnTo>
                <a:cubicBezTo>
                  <a:pt x="11997" y="7404"/>
                  <a:pt x="11853" y="8017"/>
                  <a:pt x="11606" y="8599"/>
                </a:cubicBezTo>
                <a:close/>
              </a:path>
            </a:pathLst>
          </a:custGeom>
          <a:solidFill>
            <a:srgbClr val="556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OfficePLUS.cn-1"/>
          <p:cNvGrpSpPr/>
          <p:nvPr/>
        </p:nvGrpSpPr>
        <p:grpSpPr>
          <a:xfrm>
            <a:off x="247650" y="228600"/>
            <a:ext cx="11696700" cy="6400800"/>
            <a:chOff x="247650" y="228600"/>
            <a:chExt cx="11696700" cy="6400800"/>
          </a:xfrm>
        </p:grpSpPr>
        <p:sp>
          <p:nvSpPr>
            <p:cNvPr id="3" name="OfficePLUS.cn-1-1"/>
            <p:cNvSpPr/>
            <p:nvPr/>
          </p:nvSpPr>
          <p:spPr>
            <a:xfrm>
              <a:off x="247650" y="228600"/>
              <a:ext cx="11696700" cy="6400800"/>
            </a:xfrm>
            <a:prstGeom prst="roundRect">
              <a:avLst>
                <a:gd name="adj" fmla="val 3040"/>
              </a:avLst>
            </a:prstGeom>
            <a:solidFill>
              <a:schemeClr val="bg1">
                <a:lumMod val="95000"/>
              </a:schemeClr>
            </a:solidFill>
            <a:ln>
              <a:noFill/>
            </a:ln>
            <a:effectLst>
              <a:outerShdw blurRad="127000" dist="63500" dir="13500003" rotWithShape="0">
                <a:srgbClr val="FFFFFF">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ea typeface="微软雅黑"/>
                <a:cs typeface="+mn-cs"/>
                <a:sym typeface="+mn-lt"/>
              </a:endParaRPr>
            </a:p>
          </p:txBody>
        </p:sp>
        <p:sp>
          <p:nvSpPr>
            <p:cNvPr id="4" name="OfficePLUS.cn-1-2"/>
            <p:cNvSpPr/>
            <p:nvPr/>
          </p:nvSpPr>
          <p:spPr>
            <a:xfrm>
              <a:off x="247650" y="228600"/>
              <a:ext cx="11696700" cy="6400800"/>
            </a:xfrm>
            <a:prstGeom prst="roundRect">
              <a:avLst>
                <a:gd name="adj" fmla="val 3040"/>
              </a:avLst>
            </a:prstGeom>
            <a:solidFill>
              <a:schemeClr val="bg1">
                <a:lumMod val="95000"/>
              </a:schemeClr>
            </a:solidFill>
            <a:ln>
              <a:noFill/>
            </a:ln>
            <a:effectLst>
              <a:outerShdw blurRad="127000" dist="63500" dir="2700001" rotWithShape="0">
                <a:srgbClr val="D4D4D4"/>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ea typeface="微软雅黑"/>
                <a:cs typeface="+mn-cs"/>
                <a:sym typeface="+mn-lt"/>
              </a:endParaRPr>
            </a:p>
          </p:txBody>
        </p:sp>
      </p:grpSp>
      <p:sp>
        <p:nvSpPr>
          <p:cNvPr id="5" name="OfficePLUS.cn-2"/>
          <p:cNvSpPr/>
          <p:nvPr/>
        </p:nvSpPr>
        <p:spPr>
          <a:xfrm>
            <a:off x="622300" y="596900"/>
            <a:ext cx="838200" cy="101600"/>
          </a:xfrm>
          <a:prstGeom prst="roundRect">
            <a:avLst/>
          </a:prstGeom>
          <a:solidFill>
            <a:srgbClr val="556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ea typeface="微软雅黑"/>
              <a:cs typeface="+mn-cs"/>
              <a:sym typeface="+mn-lt"/>
            </a:endParaRPr>
          </a:p>
        </p:txBody>
      </p:sp>
      <p:sp>
        <p:nvSpPr>
          <p:cNvPr id="6" name="OfficePLUS.cn-3"/>
          <p:cNvSpPr/>
          <p:nvPr/>
        </p:nvSpPr>
        <p:spPr>
          <a:xfrm>
            <a:off x="622300" y="787400"/>
            <a:ext cx="469900" cy="88900"/>
          </a:xfrm>
          <a:prstGeom prst="roundRect">
            <a:avLst/>
          </a:prstGeom>
          <a:solidFill>
            <a:srgbClr val="556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ea typeface="微软雅黑"/>
              <a:cs typeface="+mn-cs"/>
              <a:sym typeface="+mn-lt"/>
            </a:endParaRPr>
          </a:p>
        </p:txBody>
      </p:sp>
      <p:pic>
        <p:nvPicPr>
          <p:cNvPr id="9" name="OfficePLUS.cn-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933450" y="1809750"/>
            <a:ext cx="2432050" cy="2432050"/>
          </a:xfrm>
          <a:prstGeom prst="rect">
            <a:avLst/>
          </a:prstGeom>
        </p:spPr>
      </p:pic>
      <p:sp>
        <p:nvSpPr>
          <p:cNvPr id="11" name="OfficePLUS.cn-5"/>
          <p:cNvSpPr txBox="1"/>
          <p:nvPr/>
        </p:nvSpPr>
        <p:spPr>
          <a:xfrm>
            <a:off x="1155656" y="4502318"/>
            <a:ext cx="1954381" cy="400110"/>
          </a:xfrm>
          <a:prstGeom prst="rect">
            <a:avLst/>
          </a:prstGeom>
          <a:noFill/>
        </p:spPr>
        <p:txBody>
          <a:bodyPr wrap="none" rtlCol="0">
            <a:spAutoFit/>
          </a:bodyPr>
          <a:lstStyle>
            <a:defPPr>
              <a:defRPr lang="zh-CN"/>
            </a:defPPr>
            <a:lvl1pPr lvl="0" defTabSz="913765">
              <a:defRPr sz="2000" b="1" kern="0" spc="300">
                <a:gradFill>
                  <a:gsLst>
                    <a:gs pos="0">
                      <a:schemeClr val="bg1"/>
                    </a:gs>
                    <a:gs pos="100000">
                      <a:schemeClr val="accent1">
                        <a:lumMod val="40000"/>
                        <a:lumOff val="60000"/>
                      </a:schemeClr>
                    </a:gs>
                  </a:gsLst>
                  <a:lin ang="5400000" scaled="1"/>
                </a:gradFill>
              </a:defRPr>
            </a:lvl1pPr>
          </a:lstStyle>
          <a:p>
            <a:pPr algn="ctr"/>
            <a:r>
              <a:rPr lang="zh-CN" altLang="en-US" dirty="0">
                <a:solidFill>
                  <a:schemeClr val="tx1"/>
                </a:solidFill>
                <a:ea typeface="微软雅黑" panose="020B0503020204020204" pitchFamily="34" charset="-122"/>
                <a:sym typeface="+mn-lt"/>
              </a:rPr>
              <a:t>在此输入标题</a:t>
            </a:r>
            <a:endParaRPr lang="zh-CN" altLang="en-US" dirty="0">
              <a:solidFill>
                <a:schemeClr val="tx1"/>
              </a:solidFill>
              <a:ea typeface="微软雅黑" panose="020B0503020204020204" pitchFamily="34" charset="-122"/>
              <a:sym typeface="+mn-lt"/>
            </a:endParaRPr>
          </a:p>
        </p:txBody>
      </p:sp>
      <p:sp>
        <p:nvSpPr>
          <p:cNvPr id="13" name="OfficePLUS.cn-6"/>
          <p:cNvSpPr/>
          <p:nvPr/>
        </p:nvSpPr>
        <p:spPr>
          <a:xfrm>
            <a:off x="1163678" y="4821086"/>
            <a:ext cx="1938337" cy="701346"/>
          </a:xfrm>
          <a:prstGeom prst="rect">
            <a:avLst/>
          </a:prstGeom>
        </p:spPr>
        <p:txBody>
          <a:bodyPr wrap="square">
            <a:spAutoFit/>
          </a:bodyPr>
          <a:lstStyle/>
          <a:p>
            <a:pPr algn="ctr" fontAlgn="base">
              <a:lnSpc>
                <a:spcPct val="150000"/>
              </a:lnSpc>
              <a:spcBef>
                <a:spcPct val="0"/>
              </a:spcBef>
              <a:spcAft>
                <a:spcPct val="0"/>
              </a:spcAft>
            </a:pPr>
            <a:r>
              <a:rPr lang="zh-CN" altLang="en-US" sz="1400" dirty="0">
                <a:ea typeface="+mn-ea"/>
                <a:sym typeface="+mn-lt"/>
              </a:rPr>
              <a:t>在此输入正文内容</a:t>
            </a:r>
            <a:endParaRPr lang="zh-CN" altLang="en-US" sz="1400" dirty="0">
              <a:ea typeface="+mn-ea"/>
              <a:sym typeface="+mn-lt"/>
            </a:endParaRPr>
          </a:p>
          <a:p>
            <a:pPr algn="ctr" fontAlgn="base">
              <a:lnSpc>
                <a:spcPct val="150000"/>
              </a:lnSpc>
              <a:spcBef>
                <a:spcPct val="0"/>
              </a:spcBef>
              <a:spcAft>
                <a:spcPct val="0"/>
              </a:spcAft>
            </a:pPr>
            <a:r>
              <a:rPr lang="zh-CN" altLang="en-US" sz="1400" dirty="0">
                <a:ea typeface="+mn-ea"/>
                <a:sym typeface="+mn-lt"/>
              </a:rPr>
              <a:t>在此输入正文内容</a:t>
            </a:r>
            <a:endParaRPr lang="zh-CN" altLang="en-US" sz="1400" dirty="0">
              <a:ea typeface="+mn-ea"/>
              <a:sym typeface="+mn-lt"/>
            </a:endParaRPr>
          </a:p>
        </p:txBody>
      </p:sp>
      <p:sp>
        <p:nvSpPr>
          <p:cNvPr id="15" name="OfficePLUS.cn-7"/>
          <p:cNvSpPr txBox="1"/>
          <p:nvPr/>
        </p:nvSpPr>
        <p:spPr>
          <a:xfrm>
            <a:off x="3759156" y="4502318"/>
            <a:ext cx="1954381" cy="400110"/>
          </a:xfrm>
          <a:prstGeom prst="rect">
            <a:avLst/>
          </a:prstGeom>
          <a:noFill/>
        </p:spPr>
        <p:txBody>
          <a:bodyPr wrap="none" rtlCol="0">
            <a:spAutoFit/>
          </a:bodyPr>
          <a:lstStyle>
            <a:defPPr>
              <a:defRPr lang="zh-CN"/>
            </a:defPPr>
            <a:lvl1pPr lvl="0" defTabSz="913765">
              <a:defRPr sz="2000" b="1" kern="0" spc="300">
                <a:gradFill>
                  <a:gsLst>
                    <a:gs pos="0">
                      <a:schemeClr val="bg1"/>
                    </a:gs>
                    <a:gs pos="100000">
                      <a:schemeClr val="accent1">
                        <a:lumMod val="40000"/>
                        <a:lumOff val="60000"/>
                      </a:schemeClr>
                    </a:gs>
                  </a:gsLst>
                  <a:lin ang="5400000" scaled="1"/>
                </a:gradFill>
              </a:defRPr>
            </a:lvl1pPr>
          </a:lstStyle>
          <a:p>
            <a:pPr algn="ctr"/>
            <a:r>
              <a:rPr lang="zh-CN" altLang="en-US" dirty="0">
                <a:solidFill>
                  <a:schemeClr val="tx1"/>
                </a:solidFill>
                <a:ea typeface="微软雅黑" panose="020B0503020204020204" pitchFamily="34" charset="-122"/>
                <a:sym typeface="+mn-lt"/>
              </a:rPr>
              <a:t>在此输入标题</a:t>
            </a:r>
            <a:endParaRPr lang="zh-CN" altLang="en-US" dirty="0">
              <a:solidFill>
                <a:schemeClr val="tx1"/>
              </a:solidFill>
              <a:ea typeface="微软雅黑" panose="020B0503020204020204" pitchFamily="34" charset="-122"/>
              <a:sym typeface="+mn-lt"/>
            </a:endParaRPr>
          </a:p>
        </p:txBody>
      </p:sp>
      <p:sp>
        <p:nvSpPr>
          <p:cNvPr id="17" name="OfficePLUS.cn-8"/>
          <p:cNvSpPr/>
          <p:nvPr/>
        </p:nvSpPr>
        <p:spPr>
          <a:xfrm>
            <a:off x="3767178" y="4821086"/>
            <a:ext cx="1938337" cy="701346"/>
          </a:xfrm>
          <a:prstGeom prst="rect">
            <a:avLst/>
          </a:prstGeom>
        </p:spPr>
        <p:txBody>
          <a:bodyPr wrap="square">
            <a:spAutoFit/>
          </a:bodyPr>
          <a:lstStyle/>
          <a:p>
            <a:pPr algn="ctr" fontAlgn="base">
              <a:lnSpc>
                <a:spcPct val="150000"/>
              </a:lnSpc>
              <a:spcBef>
                <a:spcPct val="0"/>
              </a:spcBef>
              <a:spcAft>
                <a:spcPct val="0"/>
              </a:spcAft>
            </a:pPr>
            <a:r>
              <a:rPr lang="zh-CN" altLang="en-US" sz="1400" dirty="0">
                <a:ea typeface="+mn-ea"/>
                <a:sym typeface="+mn-lt"/>
              </a:rPr>
              <a:t>在此输入正文内容</a:t>
            </a:r>
            <a:endParaRPr lang="zh-CN" altLang="en-US" sz="1400" dirty="0">
              <a:ea typeface="+mn-ea"/>
              <a:sym typeface="+mn-lt"/>
            </a:endParaRPr>
          </a:p>
          <a:p>
            <a:pPr algn="ctr" fontAlgn="base">
              <a:lnSpc>
                <a:spcPct val="150000"/>
              </a:lnSpc>
              <a:spcBef>
                <a:spcPct val="0"/>
              </a:spcBef>
              <a:spcAft>
                <a:spcPct val="0"/>
              </a:spcAft>
            </a:pPr>
            <a:r>
              <a:rPr lang="zh-CN" altLang="en-US" sz="1400" dirty="0">
                <a:ea typeface="+mn-ea"/>
                <a:sym typeface="+mn-lt"/>
              </a:rPr>
              <a:t>在此输入正文内容</a:t>
            </a:r>
            <a:endParaRPr lang="zh-CN" altLang="en-US" sz="1400" dirty="0">
              <a:ea typeface="+mn-ea"/>
              <a:sym typeface="+mn-lt"/>
            </a:endParaRPr>
          </a:p>
        </p:txBody>
      </p:sp>
      <p:sp>
        <p:nvSpPr>
          <p:cNvPr id="19" name="OfficePLUS.cn-9"/>
          <p:cNvSpPr txBox="1"/>
          <p:nvPr/>
        </p:nvSpPr>
        <p:spPr>
          <a:xfrm>
            <a:off x="6426156" y="4502318"/>
            <a:ext cx="1954381" cy="400110"/>
          </a:xfrm>
          <a:prstGeom prst="rect">
            <a:avLst/>
          </a:prstGeom>
          <a:noFill/>
        </p:spPr>
        <p:txBody>
          <a:bodyPr wrap="none" rtlCol="0">
            <a:spAutoFit/>
          </a:bodyPr>
          <a:lstStyle>
            <a:defPPr>
              <a:defRPr lang="zh-CN"/>
            </a:defPPr>
            <a:lvl1pPr lvl="0" defTabSz="913765">
              <a:defRPr sz="2000" b="1" kern="0" spc="300">
                <a:gradFill>
                  <a:gsLst>
                    <a:gs pos="0">
                      <a:schemeClr val="bg1"/>
                    </a:gs>
                    <a:gs pos="100000">
                      <a:schemeClr val="accent1">
                        <a:lumMod val="40000"/>
                        <a:lumOff val="60000"/>
                      </a:schemeClr>
                    </a:gs>
                  </a:gsLst>
                  <a:lin ang="5400000" scaled="1"/>
                </a:gradFill>
              </a:defRPr>
            </a:lvl1pPr>
          </a:lstStyle>
          <a:p>
            <a:pPr algn="ctr"/>
            <a:r>
              <a:rPr lang="zh-CN" altLang="en-US" dirty="0">
                <a:solidFill>
                  <a:schemeClr val="tx1"/>
                </a:solidFill>
                <a:ea typeface="微软雅黑" panose="020B0503020204020204" pitchFamily="34" charset="-122"/>
                <a:sym typeface="+mn-lt"/>
              </a:rPr>
              <a:t>在此输入标题</a:t>
            </a:r>
            <a:endParaRPr lang="zh-CN" altLang="en-US" dirty="0">
              <a:solidFill>
                <a:schemeClr val="tx1"/>
              </a:solidFill>
              <a:ea typeface="微软雅黑" panose="020B0503020204020204" pitchFamily="34" charset="-122"/>
              <a:sym typeface="+mn-lt"/>
            </a:endParaRPr>
          </a:p>
        </p:txBody>
      </p:sp>
      <p:sp>
        <p:nvSpPr>
          <p:cNvPr id="21" name="OfficePLUS.cn-10"/>
          <p:cNvSpPr/>
          <p:nvPr/>
        </p:nvSpPr>
        <p:spPr>
          <a:xfrm>
            <a:off x="6434178" y="4821086"/>
            <a:ext cx="1938337" cy="701346"/>
          </a:xfrm>
          <a:prstGeom prst="rect">
            <a:avLst/>
          </a:prstGeom>
        </p:spPr>
        <p:txBody>
          <a:bodyPr wrap="square">
            <a:spAutoFit/>
          </a:bodyPr>
          <a:lstStyle/>
          <a:p>
            <a:pPr algn="ctr" fontAlgn="base">
              <a:lnSpc>
                <a:spcPct val="150000"/>
              </a:lnSpc>
              <a:spcBef>
                <a:spcPct val="0"/>
              </a:spcBef>
              <a:spcAft>
                <a:spcPct val="0"/>
              </a:spcAft>
            </a:pPr>
            <a:r>
              <a:rPr lang="zh-CN" altLang="en-US" sz="1400" dirty="0">
                <a:ea typeface="+mn-ea"/>
                <a:sym typeface="+mn-lt"/>
              </a:rPr>
              <a:t>在此输入正文内容</a:t>
            </a:r>
            <a:endParaRPr lang="zh-CN" altLang="en-US" sz="1400" dirty="0">
              <a:ea typeface="+mn-ea"/>
              <a:sym typeface="+mn-lt"/>
            </a:endParaRPr>
          </a:p>
          <a:p>
            <a:pPr algn="ctr" fontAlgn="base">
              <a:lnSpc>
                <a:spcPct val="150000"/>
              </a:lnSpc>
              <a:spcBef>
                <a:spcPct val="0"/>
              </a:spcBef>
              <a:spcAft>
                <a:spcPct val="0"/>
              </a:spcAft>
            </a:pPr>
            <a:r>
              <a:rPr lang="zh-CN" altLang="en-US" sz="1400" dirty="0">
                <a:ea typeface="+mn-ea"/>
                <a:sym typeface="+mn-lt"/>
              </a:rPr>
              <a:t>在此输入正文内容</a:t>
            </a:r>
            <a:endParaRPr lang="zh-CN" altLang="en-US" sz="1400" dirty="0">
              <a:ea typeface="+mn-ea"/>
              <a:sym typeface="+mn-lt"/>
            </a:endParaRPr>
          </a:p>
        </p:txBody>
      </p:sp>
      <p:sp>
        <p:nvSpPr>
          <p:cNvPr id="23" name="OfficePLUS.cn-11"/>
          <p:cNvSpPr txBox="1"/>
          <p:nvPr/>
        </p:nvSpPr>
        <p:spPr>
          <a:xfrm>
            <a:off x="8991556" y="4502318"/>
            <a:ext cx="1954381" cy="400110"/>
          </a:xfrm>
          <a:prstGeom prst="rect">
            <a:avLst/>
          </a:prstGeom>
          <a:noFill/>
        </p:spPr>
        <p:txBody>
          <a:bodyPr wrap="none" rtlCol="0">
            <a:spAutoFit/>
          </a:bodyPr>
          <a:lstStyle>
            <a:defPPr>
              <a:defRPr lang="zh-CN"/>
            </a:defPPr>
            <a:lvl1pPr lvl="0" defTabSz="913765">
              <a:defRPr sz="2000" b="1" kern="0" spc="300">
                <a:gradFill>
                  <a:gsLst>
                    <a:gs pos="0">
                      <a:schemeClr val="bg1"/>
                    </a:gs>
                    <a:gs pos="100000">
                      <a:schemeClr val="accent1">
                        <a:lumMod val="40000"/>
                        <a:lumOff val="60000"/>
                      </a:schemeClr>
                    </a:gs>
                  </a:gsLst>
                  <a:lin ang="5400000" scaled="1"/>
                </a:gradFill>
              </a:defRPr>
            </a:lvl1pPr>
          </a:lstStyle>
          <a:p>
            <a:pPr algn="ctr"/>
            <a:r>
              <a:rPr lang="zh-CN" altLang="en-US" dirty="0">
                <a:solidFill>
                  <a:schemeClr val="tx1"/>
                </a:solidFill>
                <a:ea typeface="微软雅黑" panose="020B0503020204020204" pitchFamily="34" charset="-122"/>
                <a:sym typeface="+mn-lt"/>
              </a:rPr>
              <a:t>在此输入标题</a:t>
            </a:r>
            <a:endParaRPr lang="zh-CN" altLang="en-US" dirty="0">
              <a:solidFill>
                <a:schemeClr val="tx1"/>
              </a:solidFill>
              <a:ea typeface="微软雅黑" panose="020B0503020204020204" pitchFamily="34" charset="-122"/>
              <a:sym typeface="+mn-lt"/>
            </a:endParaRPr>
          </a:p>
        </p:txBody>
      </p:sp>
      <p:sp>
        <p:nvSpPr>
          <p:cNvPr id="25" name="OfficePLUS.cn-12"/>
          <p:cNvSpPr/>
          <p:nvPr/>
        </p:nvSpPr>
        <p:spPr>
          <a:xfrm>
            <a:off x="8999578" y="4821086"/>
            <a:ext cx="1938337" cy="701346"/>
          </a:xfrm>
          <a:prstGeom prst="rect">
            <a:avLst/>
          </a:prstGeom>
        </p:spPr>
        <p:txBody>
          <a:bodyPr wrap="square">
            <a:spAutoFit/>
          </a:bodyPr>
          <a:lstStyle/>
          <a:p>
            <a:pPr algn="ctr" fontAlgn="base">
              <a:lnSpc>
                <a:spcPct val="150000"/>
              </a:lnSpc>
              <a:spcBef>
                <a:spcPct val="0"/>
              </a:spcBef>
              <a:spcAft>
                <a:spcPct val="0"/>
              </a:spcAft>
            </a:pPr>
            <a:r>
              <a:rPr lang="zh-CN" altLang="en-US" sz="1400" dirty="0">
                <a:ea typeface="+mn-ea"/>
                <a:sym typeface="+mn-lt"/>
              </a:rPr>
              <a:t>在此输入正文内容</a:t>
            </a:r>
            <a:endParaRPr lang="zh-CN" altLang="en-US" sz="1400" dirty="0">
              <a:ea typeface="+mn-ea"/>
              <a:sym typeface="+mn-lt"/>
            </a:endParaRPr>
          </a:p>
          <a:p>
            <a:pPr algn="ctr" fontAlgn="base">
              <a:lnSpc>
                <a:spcPct val="150000"/>
              </a:lnSpc>
              <a:spcBef>
                <a:spcPct val="0"/>
              </a:spcBef>
              <a:spcAft>
                <a:spcPct val="0"/>
              </a:spcAft>
            </a:pPr>
            <a:r>
              <a:rPr lang="zh-CN" altLang="en-US" sz="1400" dirty="0">
                <a:ea typeface="+mn-ea"/>
                <a:sym typeface="+mn-lt"/>
              </a:rPr>
              <a:t>在此输入正文内容</a:t>
            </a:r>
            <a:endParaRPr lang="zh-CN" altLang="en-US" sz="1400" dirty="0">
              <a:ea typeface="+mn-ea"/>
              <a:sym typeface="+mn-lt"/>
            </a:endParaRPr>
          </a:p>
        </p:txBody>
      </p:sp>
      <p:pic>
        <p:nvPicPr>
          <p:cNvPr id="27" name="OfficePLUS.cn-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36950" y="1885950"/>
            <a:ext cx="2381250" cy="2381250"/>
          </a:xfrm>
          <a:prstGeom prst="rect">
            <a:avLst/>
          </a:prstGeom>
        </p:spPr>
      </p:pic>
      <p:pic>
        <p:nvPicPr>
          <p:cNvPr id="29" name="OfficePLUS.cn-1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24600" y="1981200"/>
            <a:ext cx="2171700" cy="2171700"/>
          </a:xfrm>
          <a:prstGeom prst="rect">
            <a:avLst/>
          </a:prstGeom>
        </p:spPr>
      </p:pic>
      <p:pic>
        <p:nvPicPr>
          <p:cNvPr id="31" name="OfficePLUS.cn-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004300" y="2070100"/>
            <a:ext cx="2076450" cy="2076450"/>
          </a:xfrm>
          <a:prstGeom prst="rect">
            <a:avLst/>
          </a:prstGeom>
        </p:spPr>
      </p:pic>
      <p:sp>
        <p:nvSpPr>
          <p:cNvPr id="8" name="OfficePLUS.cn-16"/>
          <p:cNvSpPr/>
          <p:nvPr/>
        </p:nvSpPr>
        <p:spPr>
          <a:xfrm>
            <a:off x="11417300" y="6121400"/>
            <a:ext cx="381000" cy="381000"/>
          </a:xfrm>
          <a:custGeom>
            <a:avLst/>
            <a:gdLst>
              <a:gd name="T0" fmla="*/ 10427 w 12800"/>
              <a:gd name="T1" fmla="*/ 1426 h 12800"/>
              <a:gd name="T2" fmla="*/ 2373 w 12800"/>
              <a:gd name="T3" fmla="*/ 1426 h 12800"/>
              <a:gd name="T4" fmla="*/ 0 w 12800"/>
              <a:gd name="T5" fmla="*/ 6400 h 12800"/>
              <a:gd name="T6" fmla="*/ 2373 w 12800"/>
              <a:gd name="T7" fmla="*/ 11374 h 12800"/>
              <a:gd name="T8" fmla="*/ 10427 w 12800"/>
              <a:gd name="T9" fmla="*/ 11374 h 12800"/>
              <a:gd name="T10" fmla="*/ 12800 w 12800"/>
              <a:gd name="T11" fmla="*/ 6400 h 12800"/>
              <a:gd name="T12" fmla="*/ 4174 w 12800"/>
              <a:gd name="T13" fmla="*/ 1206 h 12800"/>
              <a:gd name="T14" fmla="*/ 2942 w 12800"/>
              <a:gd name="T15" fmla="*/ 1931 h 12800"/>
              <a:gd name="T16" fmla="*/ 2373 w 12800"/>
              <a:gd name="T17" fmla="*/ 2437 h 12800"/>
              <a:gd name="T18" fmla="*/ 2596 w 12800"/>
              <a:gd name="T19" fmla="*/ 6028 h 12800"/>
              <a:gd name="T20" fmla="*/ 1194 w 12800"/>
              <a:gd name="T21" fmla="*/ 4201 h 12800"/>
              <a:gd name="T22" fmla="*/ 2373 w 12800"/>
              <a:gd name="T23" fmla="*/ 10363 h 12800"/>
              <a:gd name="T24" fmla="*/ 762 w 12800"/>
              <a:gd name="T25" fmla="*/ 6772 h 12800"/>
              <a:gd name="T26" fmla="*/ 3174 w 12800"/>
              <a:gd name="T27" fmla="*/ 9809 h 12800"/>
              <a:gd name="T28" fmla="*/ 2942 w 12800"/>
              <a:gd name="T29" fmla="*/ 10869 h 12800"/>
              <a:gd name="T30" fmla="*/ 4174 w 12800"/>
              <a:gd name="T31" fmla="*/ 11594 h 12800"/>
              <a:gd name="T32" fmla="*/ 6028 w 12800"/>
              <a:gd name="T33" fmla="*/ 12005 h 12800"/>
              <a:gd name="T34" fmla="*/ 4350 w 12800"/>
              <a:gd name="T35" fmla="*/ 10542 h 12800"/>
              <a:gd name="T36" fmla="*/ 4201 w 12800"/>
              <a:gd name="T37" fmla="*/ 10131 h 12800"/>
              <a:gd name="T38" fmla="*/ 6028 w 12800"/>
              <a:gd name="T39" fmla="*/ 12005 h 12800"/>
              <a:gd name="T40" fmla="*/ 3847 w 12800"/>
              <a:gd name="T41" fmla="*/ 9467 h 12800"/>
              <a:gd name="T42" fmla="*/ 3346 w 12800"/>
              <a:gd name="T43" fmla="*/ 6772 h 12800"/>
              <a:gd name="T44" fmla="*/ 6028 w 12800"/>
              <a:gd name="T45" fmla="*/ 8948 h 12800"/>
              <a:gd name="T46" fmla="*/ 3346 w 12800"/>
              <a:gd name="T47" fmla="*/ 6028 h 12800"/>
              <a:gd name="T48" fmla="*/ 3847 w 12800"/>
              <a:gd name="T49" fmla="*/ 3333 h 12800"/>
              <a:gd name="T50" fmla="*/ 6028 w 12800"/>
              <a:gd name="T51" fmla="*/ 6028 h 12800"/>
              <a:gd name="T52" fmla="*/ 4201 w 12800"/>
              <a:gd name="T53" fmla="*/ 2669 h 12800"/>
              <a:gd name="T54" fmla="*/ 4350 w 12800"/>
              <a:gd name="T55" fmla="*/ 2258 h 12800"/>
              <a:gd name="T56" fmla="*/ 6028 w 12800"/>
              <a:gd name="T57" fmla="*/ 795 h 12800"/>
              <a:gd name="T58" fmla="*/ 11606 w 12800"/>
              <a:gd name="T59" fmla="*/ 4201 h 12800"/>
              <a:gd name="T60" fmla="*/ 10204 w 12800"/>
              <a:gd name="T61" fmla="*/ 6028 h 12800"/>
              <a:gd name="T62" fmla="*/ 10427 w 12800"/>
              <a:gd name="T63" fmla="*/ 2437 h 12800"/>
              <a:gd name="T64" fmla="*/ 9858 w 12800"/>
              <a:gd name="T65" fmla="*/ 1931 h 12800"/>
              <a:gd name="T66" fmla="*/ 8626 w 12800"/>
              <a:gd name="T67" fmla="*/ 1206 h 12800"/>
              <a:gd name="T68" fmla="*/ 6772 w 12800"/>
              <a:gd name="T69" fmla="*/ 795 h 12800"/>
              <a:gd name="T70" fmla="*/ 8450 w 12800"/>
              <a:gd name="T71" fmla="*/ 2258 h 12800"/>
              <a:gd name="T72" fmla="*/ 8599 w 12800"/>
              <a:gd name="T73" fmla="*/ 2669 h 12800"/>
              <a:gd name="T74" fmla="*/ 6772 w 12800"/>
              <a:gd name="T75" fmla="*/ 795 h 12800"/>
              <a:gd name="T76" fmla="*/ 8953 w 12800"/>
              <a:gd name="T77" fmla="*/ 3333 h 12800"/>
              <a:gd name="T78" fmla="*/ 9454 w 12800"/>
              <a:gd name="T79" fmla="*/ 6028 h 12800"/>
              <a:gd name="T80" fmla="*/ 6772 w 12800"/>
              <a:gd name="T81" fmla="*/ 3852 h 12800"/>
              <a:gd name="T82" fmla="*/ 9454 w 12800"/>
              <a:gd name="T83" fmla="*/ 6772 h 12800"/>
              <a:gd name="T84" fmla="*/ 8953 w 12800"/>
              <a:gd name="T85" fmla="*/ 9467 h 12800"/>
              <a:gd name="T86" fmla="*/ 6772 w 12800"/>
              <a:gd name="T87" fmla="*/ 6772 h 12800"/>
              <a:gd name="T88" fmla="*/ 6772 w 12800"/>
              <a:gd name="T89" fmla="*/ 12005 h 12800"/>
              <a:gd name="T90" fmla="*/ 8599 w 12800"/>
              <a:gd name="T91" fmla="*/ 10131 h 12800"/>
              <a:gd name="T92" fmla="*/ 8450 w 12800"/>
              <a:gd name="T93" fmla="*/ 10542 h 12800"/>
              <a:gd name="T94" fmla="*/ 8626 w 12800"/>
              <a:gd name="T95" fmla="*/ 11594 h 12800"/>
              <a:gd name="T96" fmla="*/ 9858 w 12800"/>
              <a:gd name="T97" fmla="*/ 10869 h 12800"/>
              <a:gd name="T98" fmla="*/ 11606 w 12800"/>
              <a:gd name="T99" fmla="*/ 8599 h 12800"/>
              <a:gd name="T100" fmla="*/ 9626 w 12800"/>
              <a:gd name="T101" fmla="*/ 9809 h 12800"/>
              <a:gd name="T102" fmla="*/ 12038 w 12800"/>
              <a:gd name="T103" fmla="*/ 6772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800" h="12800">
                <a:moveTo>
                  <a:pt x="10981" y="1931"/>
                </a:moveTo>
                <a:cubicBezTo>
                  <a:pt x="10807" y="1752"/>
                  <a:pt x="10621" y="1583"/>
                  <a:pt x="10427" y="1426"/>
                </a:cubicBezTo>
                <a:cubicBezTo>
                  <a:pt x="9327" y="534"/>
                  <a:pt x="7926" y="0"/>
                  <a:pt x="6400" y="0"/>
                </a:cubicBezTo>
                <a:cubicBezTo>
                  <a:pt x="4874" y="0"/>
                  <a:pt x="3473" y="534"/>
                  <a:pt x="2373" y="1426"/>
                </a:cubicBezTo>
                <a:cubicBezTo>
                  <a:pt x="2179" y="1583"/>
                  <a:pt x="1993" y="1752"/>
                  <a:pt x="1819" y="1931"/>
                </a:cubicBezTo>
                <a:cubicBezTo>
                  <a:pt x="693" y="3085"/>
                  <a:pt x="0" y="4661"/>
                  <a:pt x="0" y="6400"/>
                </a:cubicBezTo>
                <a:cubicBezTo>
                  <a:pt x="0" y="8139"/>
                  <a:pt x="693" y="9715"/>
                  <a:pt x="1819" y="10869"/>
                </a:cubicBezTo>
                <a:cubicBezTo>
                  <a:pt x="1993" y="11048"/>
                  <a:pt x="2179" y="11217"/>
                  <a:pt x="2373" y="11374"/>
                </a:cubicBezTo>
                <a:cubicBezTo>
                  <a:pt x="3473" y="12266"/>
                  <a:pt x="4874" y="12800"/>
                  <a:pt x="6400" y="12800"/>
                </a:cubicBezTo>
                <a:cubicBezTo>
                  <a:pt x="7926" y="12800"/>
                  <a:pt x="9327" y="12266"/>
                  <a:pt x="10427" y="11374"/>
                </a:cubicBezTo>
                <a:cubicBezTo>
                  <a:pt x="10621" y="11217"/>
                  <a:pt x="10807" y="11048"/>
                  <a:pt x="10981" y="10869"/>
                </a:cubicBezTo>
                <a:cubicBezTo>
                  <a:pt x="12107" y="9715"/>
                  <a:pt x="12800" y="8139"/>
                  <a:pt x="12800" y="6400"/>
                </a:cubicBezTo>
                <a:cubicBezTo>
                  <a:pt x="12800" y="4661"/>
                  <a:pt x="12107" y="3085"/>
                  <a:pt x="10981" y="1931"/>
                </a:cubicBezTo>
                <a:close/>
                <a:moveTo>
                  <a:pt x="4174" y="1206"/>
                </a:moveTo>
                <a:cubicBezTo>
                  <a:pt x="3914" y="1520"/>
                  <a:pt x="3680" y="1887"/>
                  <a:pt x="3475" y="2298"/>
                </a:cubicBezTo>
                <a:cubicBezTo>
                  <a:pt x="3290" y="2186"/>
                  <a:pt x="3112" y="2064"/>
                  <a:pt x="2942" y="1931"/>
                </a:cubicBezTo>
                <a:cubicBezTo>
                  <a:pt x="3319" y="1638"/>
                  <a:pt x="3732" y="1395"/>
                  <a:pt x="4174" y="1206"/>
                </a:cubicBezTo>
                <a:close/>
                <a:moveTo>
                  <a:pt x="2373" y="2437"/>
                </a:moveTo>
                <a:cubicBezTo>
                  <a:pt x="2626" y="2642"/>
                  <a:pt x="2894" y="2827"/>
                  <a:pt x="3174" y="2991"/>
                </a:cubicBezTo>
                <a:cubicBezTo>
                  <a:pt x="2841" y="3880"/>
                  <a:pt x="2634" y="4916"/>
                  <a:pt x="2596" y="6028"/>
                </a:cubicBezTo>
                <a:lnTo>
                  <a:pt x="762" y="6028"/>
                </a:lnTo>
                <a:cubicBezTo>
                  <a:pt x="803" y="5396"/>
                  <a:pt x="947" y="4783"/>
                  <a:pt x="1194" y="4201"/>
                </a:cubicBezTo>
                <a:cubicBezTo>
                  <a:pt x="1472" y="3542"/>
                  <a:pt x="1869" y="2949"/>
                  <a:pt x="2373" y="2437"/>
                </a:cubicBezTo>
                <a:close/>
                <a:moveTo>
                  <a:pt x="2373" y="10363"/>
                </a:moveTo>
                <a:cubicBezTo>
                  <a:pt x="1869" y="9851"/>
                  <a:pt x="1472" y="9258"/>
                  <a:pt x="1194" y="8599"/>
                </a:cubicBezTo>
                <a:cubicBezTo>
                  <a:pt x="947" y="8017"/>
                  <a:pt x="803" y="7404"/>
                  <a:pt x="762" y="6772"/>
                </a:cubicBezTo>
                <a:lnTo>
                  <a:pt x="2596" y="6772"/>
                </a:lnTo>
                <a:cubicBezTo>
                  <a:pt x="2634" y="7884"/>
                  <a:pt x="2841" y="8920"/>
                  <a:pt x="3174" y="9809"/>
                </a:cubicBezTo>
                <a:cubicBezTo>
                  <a:pt x="2894" y="9973"/>
                  <a:pt x="2626" y="10158"/>
                  <a:pt x="2373" y="10363"/>
                </a:cubicBezTo>
                <a:close/>
                <a:moveTo>
                  <a:pt x="2942" y="10869"/>
                </a:moveTo>
                <a:cubicBezTo>
                  <a:pt x="3112" y="10736"/>
                  <a:pt x="3290" y="10614"/>
                  <a:pt x="3475" y="10502"/>
                </a:cubicBezTo>
                <a:cubicBezTo>
                  <a:pt x="3680" y="10913"/>
                  <a:pt x="3914" y="11280"/>
                  <a:pt x="4174" y="11594"/>
                </a:cubicBezTo>
                <a:cubicBezTo>
                  <a:pt x="3732" y="11405"/>
                  <a:pt x="3319" y="11162"/>
                  <a:pt x="2942" y="10869"/>
                </a:cubicBezTo>
                <a:close/>
                <a:moveTo>
                  <a:pt x="6028" y="12005"/>
                </a:moveTo>
                <a:cubicBezTo>
                  <a:pt x="5799" y="11949"/>
                  <a:pt x="5572" y="11843"/>
                  <a:pt x="5351" y="11686"/>
                </a:cubicBezTo>
                <a:cubicBezTo>
                  <a:pt x="4988" y="11428"/>
                  <a:pt x="4642" y="11032"/>
                  <a:pt x="4350" y="10542"/>
                </a:cubicBezTo>
                <a:cubicBezTo>
                  <a:pt x="4277" y="10419"/>
                  <a:pt x="4207" y="10290"/>
                  <a:pt x="4141" y="10157"/>
                </a:cubicBezTo>
                <a:cubicBezTo>
                  <a:pt x="4161" y="10148"/>
                  <a:pt x="4181" y="10140"/>
                  <a:pt x="4201" y="10131"/>
                </a:cubicBezTo>
                <a:cubicBezTo>
                  <a:pt x="4783" y="9885"/>
                  <a:pt x="5396" y="9740"/>
                  <a:pt x="6028" y="9700"/>
                </a:cubicBezTo>
                <a:lnTo>
                  <a:pt x="6028" y="12005"/>
                </a:lnTo>
                <a:close/>
                <a:moveTo>
                  <a:pt x="6028" y="8948"/>
                </a:moveTo>
                <a:cubicBezTo>
                  <a:pt x="5257" y="8993"/>
                  <a:pt x="4522" y="9173"/>
                  <a:pt x="3847" y="9467"/>
                </a:cubicBezTo>
                <a:cubicBezTo>
                  <a:pt x="3760" y="9225"/>
                  <a:pt x="3683" y="8972"/>
                  <a:pt x="3616" y="8708"/>
                </a:cubicBezTo>
                <a:cubicBezTo>
                  <a:pt x="3461" y="8092"/>
                  <a:pt x="3371" y="7442"/>
                  <a:pt x="3346" y="6772"/>
                </a:cubicBezTo>
                <a:lnTo>
                  <a:pt x="6028" y="6772"/>
                </a:lnTo>
                <a:lnTo>
                  <a:pt x="6028" y="8948"/>
                </a:lnTo>
                <a:close/>
                <a:moveTo>
                  <a:pt x="6028" y="6028"/>
                </a:moveTo>
                <a:lnTo>
                  <a:pt x="3346" y="6028"/>
                </a:lnTo>
                <a:cubicBezTo>
                  <a:pt x="3371" y="5358"/>
                  <a:pt x="3461" y="4708"/>
                  <a:pt x="3616" y="4092"/>
                </a:cubicBezTo>
                <a:cubicBezTo>
                  <a:pt x="3683" y="3828"/>
                  <a:pt x="3760" y="3575"/>
                  <a:pt x="3847" y="3333"/>
                </a:cubicBezTo>
                <a:cubicBezTo>
                  <a:pt x="4522" y="3627"/>
                  <a:pt x="5257" y="3807"/>
                  <a:pt x="6028" y="3852"/>
                </a:cubicBezTo>
                <a:lnTo>
                  <a:pt x="6028" y="6028"/>
                </a:lnTo>
                <a:close/>
                <a:moveTo>
                  <a:pt x="6028" y="3100"/>
                </a:moveTo>
                <a:cubicBezTo>
                  <a:pt x="5396" y="3060"/>
                  <a:pt x="4783" y="2915"/>
                  <a:pt x="4201" y="2669"/>
                </a:cubicBezTo>
                <a:cubicBezTo>
                  <a:pt x="4181" y="2660"/>
                  <a:pt x="4161" y="2652"/>
                  <a:pt x="4141" y="2643"/>
                </a:cubicBezTo>
                <a:cubicBezTo>
                  <a:pt x="4207" y="2510"/>
                  <a:pt x="4277" y="2381"/>
                  <a:pt x="4350" y="2258"/>
                </a:cubicBezTo>
                <a:cubicBezTo>
                  <a:pt x="4642" y="1768"/>
                  <a:pt x="4988" y="1372"/>
                  <a:pt x="5351" y="1114"/>
                </a:cubicBezTo>
                <a:cubicBezTo>
                  <a:pt x="5572" y="957"/>
                  <a:pt x="5799" y="851"/>
                  <a:pt x="6028" y="795"/>
                </a:cubicBezTo>
                <a:lnTo>
                  <a:pt x="6028" y="3100"/>
                </a:lnTo>
                <a:close/>
                <a:moveTo>
                  <a:pt x="11606" y="4201"/>
                </a:moveTo>
                <a:cubicBezTo>
                  <a:pt x="11853" y="4783"/>
                  <a:pt x="11997" y="5396"/>
                  <a:pt x="12038" y="6028"/>
                </a:cubicBezTo>
                <a:lnTo>
                  <a:pt x="10204" y="6028"/>
                </a:lnTo>
                <a:cubicBezTo>
                  <a:pt x="10166" y="4916"/>
                  <a:pt x="9959" y="3880"/>
                  <a:pt x="9626" y="2991"/>
                </a:cubicBezTo>
                <a:cubicBezTo>
                  <a:pt x="9906" y="2827"/>
                  <a:pt x="10174" y="2642"/>
                  <a:pt x="10427" y="2437"/>
                </a:cubicBezTo>
                <a:cubicBezTo>
                  <a:pt x="10931" y="2949"/>
                  <a:pt x="11328" y="3542"/>
                  <a:pt x="11606" y="4201"/>
                </a:cubicBezTo>
                <a:close/>
                <a:moveTo>
                  <a:pt x="9858" y="1931"/>
                </a:moveTo>
                <a:cubicBezTo>
                  <a:pt x="9688" y="2064"/>
                  <a:pt x="9510" y="2186"/>
                  <a:pt x="9325" y="2298"/>
                </a:cubicBezTo>
                <a:cubicBezTo>
                  <a:pt x="9120" y="1887"/>
                  <a:pt x="8886" y="1520"/>
                  <a:pt x="8626" y="1206"/>
                </a:cubicBezTo>
                <a:cubicBezTo>
                  <a:pt x="9068" y="1395"/>
                  <a:pt x="9481" y="1638"/>
                  <a:pt x="9858" y="1931"/>
                </a:cubicBezTo>
                <a:close/>
                <a:moveTo>
                  <a:pt x="6772" y="795"/>
                </a:moveTo>
                <a:cubicBezTo>
                  <a:pt x="7001" y="851"/>
                  <a:pt x="7228" y="957"/>
                  <a:pt x="7449" y="1114"/>
                </a:cubicBezTo>
                <a:cubicBezTo>
                  <a:pt x="7812" y="1372"/>
                  <a:pt x="8158" y="1768"/>
                  <a:pt x="8450" y="2258"/>
                </a:cubicBezTo>
                <a:cubicBezTo>
                  <a:pt x="8523" y="2381"/>
                  <a:pt x="8593" y="2510"/>
                  <a:pt x="8659" y="2643"/>
                </a:cubicBezTo>
                <a:cubicBezTo>
                  <a:pt x="8639" y="2652"/>
                  <a:pt x="8619" y="2660"/>
                  <a:pt x="8599" y="2669"/>
                </a:cubicBezTo>
                <a:cubicBezTo>
                  <a:pt x="8017" y="2915"/>
                  <a:pt x="7404" y="3060"/>
                  <a:pt x="6772" y="3100"/>
                </a:cubicBezTo>
                <a:lnTo>
                  <a:pt x="6772" y="795"/>
                </a:lnTo>
                <a:close/>
                <a:moveTo>
                  <a:pt x="6772" y="3852"/>
                </a:moveTo>
                <a:cubicBezTo>
                  <a:pt x="7543" y="3807"/>
                  <a:pt x="8278" y="3627"/>
                  <a:pt x="8953" y="3333"/>
                </a:cubicBezTo>
                <a:cubicBezTo>
                  <a:pt x="9040" y="3575"/>
                  <a:pt x="9117" y="3828"/>
                  <a:pt x="9184" y="4092"/>
                </a:cubicBezTo>
                <a:cubicBezTo>
                  <a:pt x="9339" y="4708"/>
                  <a:pt x="9429" y="5358"/>
                  <a:pt x="9454" y="6028"/>
                </a:cubicBezTo>
                <a:lnTo>
                  <a:pt x="6772" y="6028"/>
                </a:lnTo>
                <a:lnTo>
                  <a:pt x="6772" y="3852"/>
                </a:lnTo>
                <a:close/>
                <a:moveTo>
                  <a:pt x="6772" y="6772"/>
                </a:moveTo>
                <a:lnTo>
                  <a:pt x="9454" y="6772"/>
                </a:lnTo>
                <a:cubicBezTo>
                  <a:pt x="9429" y="7442"/>
                  <a:pt x="9339" y="8092"/>
                  <a:pt x="9184" y="8708"/>
                </a:cubicBezTo>
                <a:cubicBezTo>
                  <a:pt x="9117" y="8972"/>
                  <a:pt x="9040" y="9225"/>
                  <a:pt x="8953" y="9467"/>
                </a:cubicBezTo>
                <a:cubicBezTo>
                  <a:pt x="8278" y="9173"/>
                  <a:pt x="7543" y="8993"/>
                  <a:pt x="6772" y="8948"/>
                </a:cubicBezTo>
                <a:lnTo>
                  <a:pt x="6772" y="6772"/>
                </a:lnTo>
                <a:close/>
                <a:moveTo>
                  <a:pt x="7449" y="11686"/>
                </a:moveTo>
                <a:cubicBezTo>
                  <a:pt x="7228" y="11843"/>
                  <a:pt x="7001" y="11949"/>
                  <a:pt x="6772" y="12005"/>
                </a:cubicBezTo>
                <a:lnTo>
                  <a:pt x="6772" y="9700"/>
                </a:lnTo>
                <a:cubicBezTo>
                  <a:pt x="7404" y="9740"/>
                  <a:pt x="8017" y="9885"/>
                  <a:pt x="8599" y="10131"/>
                </a:cubicBezTo>
                <a:cubicBezTo>
                  <a:pt x="8619" y="10140"/>
                  <a:pt x="8639" y="10148"/>
                  <a:pt x="8659" y="10157"/>
                </a:cubicBezTo>
                <a:cubicBezTo>
                  <a:pt x="8593" y="10290"/>
                  <a:pt x="8523" y="10419"/>
                  <a:pt x="8450" y="10542"/>
                </a:cubicBezTo>
                <a:cubicBezTo>
                  <a:pt x="8158" y="11032"/>
                  <a:pt x="7812" y="11428"/>
                  <a:pt x="7449" y="11686"/>
                </a:cubicBezTo>
                <a:close/>
                <a:moveTo>
                  <a:pt x="8626" y="11594"/>
                </a:moveTo>
                <a:cubicBezTo>
                  <a:pt x="8886" y="11280"/>
                  <a:pt x="9120" y="10913"/>
                  <a:pt x="9325" y="10502"/>
                </a:cubicBezTo>
                <a:cubicBezTo>
                  <a:pt x="9510" y="10614"/>
                  <a:pt x="9688" y="10736"/>
                  <a:pt x="9858" y="10869"/>
                </a:cubicBezTo>
                <a:cubicBezTo>
                  <a:pt x="9481" y="11162"/>
                  <a:pt x="9068" y="11405"/>
                  <a:pt x="8626" y="11594"/>
                </a:cubicBezTo>
                <a:close/>
                <a:moveTo>
                  <a:pt x="11606" y="8599"/>
                </a:moveTo>
                <a:cubicBezTo>
                  <a:pt x="11328" y="9258"/>
                  <a:pt x="10931" y="9851"/>
                  <a:pt x="10427" y="10363"/>
                </a:cubicBezTo>
                <a:cubicBezTo>
                  <a:pt x="10174" y="10158"/>
                  <a:pt x="9906" y="9973"/>
                  <a:pt x="9626" y="9809"/>
                </a:cubicBezTo>
                <a:cubicBezTo>
                  <a:pt x="9959" y="8920"/>
                  <a:pt x="10166" y="7884"/>
                  <a:pt x="10204" y="6772"/>
                </a:cubicBezTo>
                <a:lnTo>
                  <a:pt x="12038" y="6772"/>
                </a:lnTo>
                <a:cubicBezTo>
                  <a:pt x="11997" y="7404"/>
                  <a:pt x="11853" y="8017"/>
                  <a:pt x="11606" y="8599"/>
                </a:cubicBezTo>
                <a:close/>
              </a:path>
            </a:pathLst>
          </a:custGeom>
          <a:solidFill>
            <a:srgbClr val="556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ags/tag1.xml><?xml version="1.0" encoding="utf-8"?>
<p:tagLst xmlns:p="http://schemas.openxmlformats.org/presentationml/2006/main">
  <p:tag name="ISLIDE.ICON" val="#399125;"/>
</p:tagLst>
</file>

<file path=ppt/tags/tag2.xml><?xml version="1.0" encoding="utf-8"?>
<p:tagLst xmlns:p="http://schemas.openxmlformats.org/presentationml/2006/main">
  <p:tag name="ISLIDE.ICON" val="#402420;#402420;#58893;#180075;"/>
</p:tagLst>
</file>

<file path=ppt/tags/tag3.xml><?xml version="1.0" encoding="utf-8"?>
<p:tagLst xmlns:p="http://schemas.openxmlformats.org/presentationml/2006/main">
  <p:tag name="ISLIDE.ICON" val="#400762;"/>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4ohwhfve">
      <a:majorFont>
        <a:latin typeface="微软雅黑 Light"/>
        <a:ea typeface="微软雅黑"/>
        <a:cs typeface=""/>
      </a:majorFont>
      <a:minorFont>
        <a:latin typeface="微软雅黑 Ligh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4ohwhfve">
      <a:majorFont>
        <a:latin typeface="微软雅黑 Light"/>
        <a:ea typeface="微软雅黑"/>
        <a:cs typeface=""/>
      </a:majorFont>
      <a:minorFont>
        <a:latin typeface="微软雅黑 Light"/>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1264</Words>
  <Application>WPS 演示</Application>
  <PresentationFormat>宽屏</PresentationFormat>
  <Paragraphs>210</Paragraphs>
  <Slides>18</Slides>
  <Notes>0</Notes>
  <HiddenSlides>0</HiddenSlides>
  <MMClips>0</MMClips>
  <ScaleCrop>false</ScaleCrop>
  <HeadingPairs>
    <vt:vector size="6" baseType="variant">
      <vt:variant>
        <vt:lpstr>已用的字体</vt:lpstr>
      </vt:variant>
      <vt:variant>
        <vt:i4>29</vt:i4>
      </vt:variant>
      <vt:variant>
        <vt:lpstr>主题</vt:lpstr>
      </vt:variant>
      <vt:variant>
        <vt:i4>2</vt:i4>
      </vt:variant>
      <vt:variant>
        <vt:lpstr>幻灯片标题</vt:lpstr>
      </vt:variant>
      <vt:variant>
        <vt:i4>18</vt:i4>
      </vt:variant>
    </vt:vector>
  </HeadingPairs>
  <TitlesOfParts>
    <vt:vector size="49" baseType="lpstr">
      <vt:lpstr>Arial</vt:lpstr>
      <vt:lpstr>方正书宋_GBK</vt:lpstr>
      <vt:lpstr>Wingdings</vt:lpstr>
      <vt:lpstr>Segoe UI Light</vt:lpstr>
      <vt:lpstr>Thonburi</vt:lpstr>
      <vt:lpstr>微软雅黑</vt:lpstr>
      <vt:lpstr>微软雅黑</vt:lpstr>
      <vt:lpstr>Century Gothic</vt:lpstr>
      <vt:lpstr>Segoe UI Light</vt:lpstr>
      <vt:lpstr>微软雅黑</vt:lpstr>
      <vt:lpstr>汉仪旗黑</vt:lpstr>
      <vt:lpstr>阿里巴巴普惠体 B</vt:lpstr>
      <vt:lpstr>苹方-简</vt:lpstr>
      <vt:lpstr>阿里巴巴普惠体 L</vt:lpstr>
      <vt:lpstr>Helvetica-Roman-SemiB</vt:lpstr>
      <vt:lpstr>SimSun-ExtB</vt:lpstr>
      <vt:lpstr>华文宋体</vt:lpstr>
      <vt:lpstr>Calibri</vt:lpstr>
      <vt:lpstr>Montserrat</vt:lpstr>
      <vt:lpstr>Montserrat Light</vt:lpstr>
      <vt:lpstr>思源宋体 Heavy</vt:lpstr>
      <vt:lpstr>..黑体UI-韩语</vt:lpstr>
      <vt:lpstr>微软雅黑 Light</vt:lpstr>
      <vt:lpstr>宋体</vt:lpstr>
      <vt:lpstr>Arial Unicode MS</vt:lpstr>
      <vt:lpstr>Helvetica Neue</vt:lpstr>
      <vt:lpstr>宋体-简</vt:lpstr>
      <vt:lpstr>冬青黑体简体中文</vt:lpstr>
      <vt:lpstr>汉仪书宋二KW</vt:lpstr>
      <vt:lpstr>1_Office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叶 宏泽</dc:creator>
  <cp:lastModifiedBy>xuzewei</cp:lastModifiedBy>
  <cp:revision>33</cp:revision>
  <dcterms:created xsi:type="dcterms:W3CDTF">2021-05-26T03:42:28Z</dcterms:created>
  <dcterms:modified xsi:type="dcterms:W3CDTF">2021-05-26T03:42:28Z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2052-3.6.0.5672</vt:lpwstr>
  </property>
</Properties>
</file>