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14" r:id="rId2"/>
    <p:sldId id="312" r:id="rId3"/>
    <p:sldId id="315" r:id="rId4"/>
    <p:sldId id="270" r:id="rId5"/>
    <p:sldId id="279" r:id="rId6"/>
    <p:sldId id="268" r:id="rId7"/>
    <p:sldId id="292" r:id="rId8"/>
    <p:sldId id="316" r:id="rId9"/>
    <p:sldId id="275" r:id="rId10"/>
    <p:sldId id="278" r:id="rId11"/>
    <p:sldId id="317" r:id="rId12"/>
    <p:sldId id="273" r:id="rId13"/>
    <p:sldId id="272" r:id="rId14"/>
    <p:sldId id="280" r:id="rId15"/>
    <p:sldId id="318" r:id="rId16"/>
    <p:sldId id="287" r:id="rId17"/>
    <p:sldId id="295" r:id="rId18"/>
    <p:sldId id="286" r:id="rId19"/>
    <p:sldId id="294" r:id="rId20"/>
    <p:sldId id="319" r:id="rId21"/>
    <p:sldId id="320" r:id="rId22"/>
    <p:sldId id="321" r:id="rId23"/>
  </p:sldIdLst>
  <p:sldSz cx="12195175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7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6F7"/>
    <a:srgbClr val="0B61CE"/>
    <a:srgbClr val="200838"/>
    <a:srgbClr val="2F5EB0"/>
    <a:srgbClr val="FFFFFF"/>
    <a:srgbClr val="1C2747"/>
    <a:srgbClr val="0E1A40"/>
    <a:srgbClr val="3CCCC7"/>
    <a:srgbClr val="FF6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7" autoAdjust="0"/>
    <p:restoredTop sz="99096" autoAdjust="0"/>
  </p:normalViewPr>
  <p:slideViewPr>
    <p:cSldViewPr showGuides="1">
      <p:cViewPr varScale="1">
        <p:scale>
          <a:sx n="114" d="100"/>
          <a:sy n="114" d="100"/>
        </p:scale>
        <p:origin x="294" y="102"/>
      </p:cViewPr>
      <p:guideLst>
        <p:guide orient="horz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62807899887499"/>
          <c:y val="0"/>
          <c:w val="0.63522227981722901"/>
          <c:h val="0.9528332504640409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0656F7"/>
              </a:solidFill>
              <a:ln w="19050">
                <a:solidFill>
                  <a:schemeClr val="lt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F84-4563-9CB1-F6DEE64085A8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  <a:alpha val="38824"/>
                </a:schemeClr>
              </a:solidFill>
              <a:ln w="19050">
                <a:solidFill>
                  <a:schemeClr val="lt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F84-4563-9CB1-F6DEE64085A8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  <a:alpha val="65098"/>
                </a:schemeClr>
              </a:solidFill>
              <a:ln w="19050">
                <a:solidFill>
                  <a:schemeClr val="lt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F84-4563-9CB1-F6DEE64085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000" b="0" i="0" u="none" strike="noStrike" kern="1200" baseline="0">
                    <a:solidFill>
                      <a:schemeClr val="bg1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F84-4563-9CB1-F6DEE6408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3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000">
          <a:solidFill>
            <a:schemeClr val="bg1"/>
          </a:solidFill>
          <a:latin typeface="方正兰亭黑简体" panose="02000000000000000000" pitchFamily="2" charset="-122"/>
          <a:ea typeface="方正兰亭黑简体" panose="02000000000000000000" pitchFamily="2" charset="-122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57473-301C-4F69-A7FC-AE1DEF9F2CA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837B1-3942-4B36-A9A2-6AF914CE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8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311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83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89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75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08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64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27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41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331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0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28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38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29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894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09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5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639"/>
            <a:ext cx="2743914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274639"/>
            <a:ext cx="802849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201"/>
            <a:ext cx="538620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201"/>
            <a:ext cx="538620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DA1672B-119B-4ECA-8092-A1C18D7F21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" r="18834"/>
          <a:stretch/>
        </p:blipFill>
        <p:spPr>
          <a:xfrm>
            <a:off x="-1" y="-2"/>
            <a:ext cx="12192003" cy="6858002"/>
          </a:xfrm>
          <a:prstGeom prst="rect">
            <a:avLst/>
          </a:prstGeom>
        </p:spPr>
      </p:pic>
      <p:sp>
        <p:nvSpPr>
          <p:cNvPr id="7" name="标题 4"/>
          <p:cNvSpPr txBox="1"/>
          <p:nvPr/>
        </p:nvSpPr>
        <p:spPr>
          <a:xfrm>
            <a:off x="4297387" y="1916832"/>
            <a:ext cx="3960440" cy="8031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1500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2019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7387" y="3068960"/>
            <a:ext cx="784887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扁平风格</a:t>
            </a:r>
            <a:r>
              <a:rPr lang="en-US" altLang="zh-CN" sz="6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6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</a:t>
            </a:r>
            <a:endParaRPr lang="zh-CN" sz="60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4297387" y="4225633"/>
            <a:ext cx="8424936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r>
              <a:rPr lang="en-US" altLang="zh-CN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】【</a:t>
            </a:r>
            <a:r>
              <a:rPr lang="zh-CN" altLang="en-US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工作汇报</a:t>
            </a:r>
            <a:r>
              <a:rPr lang="en-US" altLang="zh-CN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】【</a:t>
            </a:r>
            <a:r>
              <a:rPr lang="zh-CN" altLang="en-US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企业宣传</a:t>
            </a:r>
            <a:r>
              <a:rPr lang="en-US" altLang="zh-CN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】【</a:t>
            </a:r>
            <a:r>
              <a:rPr lang="zh-CN" altLang="en-US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r>
              <a:rPr lang="en-US" altLang="zh-CN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sz="18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/>
      <p:bldP spid="9" grpId="0" bldLvl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3593712231"/>
              </p:ext>
            </p:extLst>
          </p:nvPr>
        </p:nvGraphicFramePr>
        <p:xfrm>
          <a:off x="5305499" y="1052736"/>
          <a:ext cx="5760640" cy="3752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标题 11"/>
          <p:cNvSpPr txBox="1"/>
          <p:nvPr/>
        </p:nvSpPr>
        <p:spPr>
          <a:xfrm>
            <a:off x="1993131" y="1411959"/>
            <a:ext cx="72008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64%</a:t>
            </a:r>
            <a:endParaRPr lang="zh-CN" altLang="en-US" sz="2000" dirty="0">
              <a:solidFill>
                <a:schemeClr val="accent4">
                  <a:lumMod val="10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6" name="标题 11"/>
          <p:cNvSpPr txBox="1"/>
          <p:nvPr/>
        </p:nvSpPr>
        <p:spPr>
          <a:xfrm>
            <a:off x="2546693" y="1483967"/>
            <a:ext cx="2686798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</a:p>
        </p:txBody>
      </p:sp>
      <p:sp>
        <p:nvSpPr>
          <p:cNvPr id="17" name="标题 11"/>
          <p:cNvSpPr txBox="1"/>
          <p:nvPr/>
        </p:nvSpPr>
        <p:spPr>
          <a:xfrm>
            <a:off x="2546693" y="1128491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输入文字标题</a:t>
            </a:r>
          </a:p>
        </p:txBody>
      </p:sp>
      <p:sp>
        <p:nvSpPr>
          <p:cNvPr id="18" name="标题 11"/>
          <p:cNvSpPr txBox="1"/>
          <p:nvPr/>
        </p:nvSpPr>
        <p:spPr>
          <a:xfrm>
            <a:off x="1993131" y="2712227"/>
            <a:ext cx="72008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25%</a:t>
            </a:r>
            <a:endParaRPr lang="zh-CN" altLang="en-US" sz="2000" dirty="0">
              <a:solidFill>
                <a:schemeClr val="accent4">
                  <a:lumMod val="10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9" name="标题 11"/>
          <p:cNvSpPr txBox="1"/>
          <p:nvPr/>
        </p:nvSpPr>
        <p:spPr>
          <a:xfrm>
            <a:off x="2546693" y="2784235"/>
            <a:ext cx="2686798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</a:p>
        </p:txBody>
      </p:sp>
      <p:sp>
        <p:nvSpPr>
          <p:cNvPr id="20" name="标题 11"/>
          <p:cNvSpPr txBox="1"/>
          <p:nvPr/>
        </p:nvSpPr>
        <p:spPr>
          <a:xfrm>
            <a:off x="2546693" y="2428759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输入文字标题</a:t>
            </a:r>
          </a:p>
        </p:txBody>
      </p:sp>
      <p:sp>
        <p:nvSpPr>
          <p:cNvPr id="21" name="标题 11"/>
          <p:cNvSpPr txBox="1"/>
          <p:nvPr/>
        </p:nvSpPr>
        <p:spPr>
          <a:xfrm>
            <a:off x="1993131" y="3928492"/>
            <a:ext cx="72008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11%</a:t>
            </a:r>
            <a:endParaRPr lang="zh-CN" altLang="en-US" sz="2000" dirty="0">
              <a:solidFill>
                <a:schemeClr val="accent4">
                  <a:lumMod val="10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2" name="标题 11"/>
          <p:cNvSpPr txBox="1"/>
          <p:nvPr/>
        </p:nvSpPr>
        <p:spPr>
          <a:xfrm>
            <a:off x="2546693" y="4000500"/>
            <a:ext cx="2686798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</a:p>
        </p:txBody>
      </p:sp>
      <p:sp>
        <p:nvSpPr>
          <p:cNvPr id="23" name="标题 11"/>
          <p:cNvSpPr txBox="1"/>
          <p:nvPr/>
        </p:nvSpPr>
        <p:spPr>
          <a:xfrm>
            <a:off x="2546693" y="3645024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输入文字标题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57127" y="5374957"/>
            <a:ext cx="81729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在此框中选择粘贴，并选择只保留文字在此框中选择粘贴，并选择只保留文字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57127" y="4939766"/>
            <a:ext cx="2059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0656F7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点击输入标题文本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0DCDA79F-EBF1-442F-8865-9724654A4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8" r="9658"/>
          <a:stretch/>
        </p:blipFill>
        <p:spPr>
          <a:xfrm>
            <a:off x="-1" y="0"/>
            <a:ext cx="12195175" cy="6873541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BEC93152-5569-42AB-842A-04780A3FE2D4}"/>
              </a:ext>
            </a:extLst>
          </p:cNvPr>
          <p:cNvSpPr/>
          <p:nvPr/>
        </p:nvSpPr>
        <p:spPr>
          <a:xfrm>
            <a:off x="496859" y="368660"/>
            <a:ext cx="11201457" cy="6120680"/>
          </a:xfrm>
          <a:prstGeom prst="roundRect">
            <a:avLst>
              <a:gd name="adj" fmla="val 27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4B9D24A-1A96-4039-BBC6-F9EE16490C3E}"/>
              </a:ext>
            </a:extLst>
          </p:cNvPr>
          <p:cNvSpPr txBox="1"/>
          <p:nvPr/>
        </p:nvSpPr>
        <p:spPr>
          <a:xfrm>
            <a:off x="5305499" y="2348880"/>
            <a:ext cx="47118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0656F7"/>
                </a:solidFill>
                <a:latin typeface="微软雅黑" panose="020B0503020204020204" charset="-122"/>
                <a:ea typeface="微软雅黑" panose="020B0503020204020204" charset="-122"/>
              </a:rPr>
              <a:t>PART 03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C987E40-AEAF-45C1-A2B3-9DD70E98750C}"/>
              </a:ext>
            </a:extLst>
          </p:cNvPr>
          <p:cNvSpPr txBox="1"/>
          <p:nvPr/>
        </p:nvSpPr>
        <p:spPr>
          <a:xfrm>
            <a:off x="5396939" y="3564925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工作完成情况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5AA1E5A2-CB28-46E6-8E38-FD874EC75098}"/>
              </a:ext>
            </a:extLst>
          </p:cNvPr>
          <p:cNvSpPr txBox="1"/>
          <p:nvPr/>
        </p:nvSpPr>
        <p:spPr>
          <a:xfrm>
            <a:off x="5396939" y="4219245"/>
            <a:ext cx="5810250" cy="5845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sym typeface="+mn-ea"/>
              </a:rPr>
              <a:t>PLEASE ADD A CLEAR BUSINESS TEMPLATEFOR THE TITLE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sym typeface="+mn-ea"/>
              </a:rPr>
              <a:t>CONTENT YOU WANT TO ADD  PLEASE ADD ACLEBUSINESS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011F8449-BF5A-4C92-9083-A5B9F22E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99" y="2415862"/>
            <a:ext cx="2480091" cy="25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4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474327" y="2268488"/>
            <a:ext cx="7912496" cy="0"/>
          </a:xfrm>
          <a:prstGeom prst="line">
            <a:avLst/>
          </a:prstGeom>
          <a:ln>
            <a:solidFill>
              <a:schemeClr val="accent4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>
            <a:spLocks noChangeArrowheads="1"/>
          </p:cNvSpPr>
          <p:nvPr/>
        </p:nvSpPr>
        <p:spPr bwMode="auto">
          <a:xfrm>
            <a:off x="2708059" y="1884726"/>
            <a:ext cx="81420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在此框中选择粘贴，并选择只保留文字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302133" y="2505017"/>
            <a:ext cx="1088504" cy="1062826"/>
            <a:chOff x="2312407" y="2492896"/>
            <a:chExt cx="1088504" cy="1062826"/>
          </a:xfrm>
        </p:grpSpPr>
        <p:sp>
          <p:nvSpPr>
            <p:cNvPr id="23" name="椭圆 22"/>
            <p:cNvSpPr/>
            <p:nvPr/>
          </p:nvSpPr>
          <p:spPr>
            <a:xfrm>
              <a:off x="2536815" y="2691626"/>
              <a:ext cx="864096" cy="864096"/>
            </a:xfrm>
            <a:prstGeom prst="ellipse">
              <a:avLst/>
            </a:prstGeom>
            <a:solidFill>
              <a:srgbClr val="0656F7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9"/>
            <p:cNvSpPr txBox="1"/>
            <p:nvPr/>
          </p:nvSpPr>
          <p:spPr>
            <a:xfrm>
              <a:off x="2528431" y="2971274"/>
              <a:ext cx="864096" cy="346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2320791" y="2492896"/>
              <a:ext cx="432048" cy="43204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9"/>
            <p:cNvSpPr txBox="1"/>
            <p:nvPr/>
          </p:nvSpPr>
          <p:spPr>
            <a:xfrm>
              <a:off x="2312407" y="2539226"/>
              <a:ext cx="440432" cy="346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3297659" y="3403322"/>
            <a:ext cx="7048400" cy="0"/>
          </a:xfrm>
          <a:prstGeom prst="line">
            <a:avLst/>
          </a:prstGeom>
          <a:ln>
            <a:solidFill>
              <a:schemeClr val="accent4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489075" y="3615988"/>
            <a:ext cx="1088504" cy="1062826"/>
            <a:chOff x="1489075" y="3615988"/>
            <a:chExt cx="1088504" cy="1062826"/>
          </a:xfrm>
        </p:grpSpPr>
        <p:sp>
          <p:nvSpPr>
            <p:cNvPr id="35" name="椭圆 34"/>
            <p:cNvSpPr/>
            <p:nvPr/>
          </p:nvSpPr>
          <p:spPr>
            <a:xfrm>
              <a:off x="1713483" y="3814718"/>
              <a:ext cx="864096" cy="864096"/>
            </a:xfrm>
            <a:prstGeom prst="ellipse">
              <a:avLst/>
            </a:prstGeom>
            <a:solidFill>
              <a:srgbClr val="0656F7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文本框 9"/>
            <p:cNvSpPr txBox="1"/>
            <p:nvPr/>
          </p:nvSpPr>
          <p:spPr>
            <a:xfrm>
              <a:off x="1705099" y="4094366"/>
              <a:ext cx="864096" cy="346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34" name="椭圆 33"/>
            <p:cNvSpPr/>
            <p:nvPr/>
          </p:nvSpPr>
          <p:spPr>
            <a:xfrm>
              <a:off x="1497459" y="3615988"/>
              <a:ext cx="432048" cy="43204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9"/>
            <p:cNvSpPr txBox="1"/>
            <p:nvPr/>
          </p:nvSpPr>
          <p:spPr>
            <a:xfrm>
              <a:off x="1489075" y="3662318"/>
              <a:ext cx="440432" cy="346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2474327" y="4526414"/>
            <a:ext cx="7912496" cy="0"/>
          </a:xfrm>
          <a:prstGeom prst="line">
            <a:avLst/>
          </a:prstGeom>
          <a:ln>
            <a:solidFill>
              <a:schemeClr val="accent4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312407" y="4797152"/>
            <a:ext cx="1088504" cy="1062826"/>
            <a:chOff x="2312407" y="4797152"/>
            <a:chExt cx="1088504" cy="1062826"/>
          </a:xfrm>
        </p:grpSpPr>
        <p:sp>
          <p:nvSpPr>
            <p:cNvPr id="41" name="椭圆 40"/>
            <p:cNvSpPr/>
            <p:nvPr/>
          </p:nvSpPr>
          <p:spPr>
            <a:xfrm>
              <a:off x="2536815" y="4995882"/>
              <a:ext cx="864096" cy="864096"/>
            </a:xfrm>
            <a:prstGeom prst="ellipse">
              <a:avLst/>
            </a:prstGeom>
            <a:solidFill>
              <a:srgbClr val="0656F7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文本框 9"/>
            <p:cNvSpPr txBox="1"/>
            <p:nvPr/>
          </p:nvSpPr>
          <p:spPr>
            <a:xfrm>
              <a:off x="2528431" y="5275530"/>
              <a:ext cx="864096" cy="346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40" name="椭圆 39"/>
            <p:cNvSpPr/>
            <p:nvPr/>
          </p:nvSpPr>
          <p:spPr>
            <a:xfrm>
              <a:off x="2320791" y="4797152"/>
              <a:ext cx="432048" cy="43204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9"/>
            <p:cNvSpPr txBox="1"/>
            <p:nvPr/>
          </p:nvSpPr>
          <p:spPr>
            <a:xfrm>
              <a:off x="2312407" y="4843482"/>
              <a:ext cx="440432" cy="346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3297659" y="5707578"/>
            <a:ext cx="7048400" cy="0"/>
          </a:xfrm>
          <a:prstGeom prst="line">
            <a:avLst/>
          </a:prstGeom>
          <a:ln>
            <a:solidFill>
              <a:schemeClr val="accent4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489075" y="1358062"/>
            <a:ext cx="1088504" cy="1062826"/>
            <a:chOff x="1489075" y="1358062"/>
            <a:chExt cx="1088504" cy="1062826"/>
          </a:xfrm>
        </p:grpSpPr>
        <p:sp>
          <p:nvSpPr>
            <p:cNvPr id="14" name="椭圆 13"/>
            <p:cNvSpPr/>
            <p:nvPr/>
          </p:nvSpPr>
          <p:spPr>
            <a:xfrm>
              <a:off x="1713483" y="1556792"/>
              <a:ext cx="864096" cy="864096"/>
            </a:xfrm>
            <a:prstGeom prst="ellipse">
              <a:avLst/>
            </a:prstGeom>
            <a:solidFill>
              <a:srgbClr val="0656F7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9"/>
            <p:cNvSpPr txBox="1"/>
            <p:nvPr/>
          </p:nvSpPr>
          <p:spPr>
            <a:xfrm>
              <a:off x="1705099" y="1836440"/>
              <a:ext cx="864096" cy="346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2" name="椭圆 1"/>
            <p:cNvSpPr/>
            <p:nvPr/>
          </p:nvSpPr>
          <p:spPr>
            <a:xfrm>
              <a:off x="1497459" y="1358062"/>
              <a:ext cx="432048" cy="43204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9"/>
            <p:cNvSpPr txBox="1"/>
            <p:nvPr/>
          </p:nvSpPr>
          <p:spPr>
            <a:xfrm>
              <a:off x="1489075" y="1404392"/>
              <a:ext cx="440432" cy="346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TextBox 7">
            <a:extLst>
              <a:ext uri="{FF2B5EF4-FFF2-40B4-BE49-F238E27FC236}">
                <a16:creationId xmlns:a16="http://schemas.microsoft.com/office/drawing/2014/main" xmlns="" id="{AC6D7C34-302F-4CCE-92DE-9780FB356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82" y="3018765"/>
            <a:ext cx="81420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在此框中选择粘贴，并选择只保留文字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294DCDC3-9F6E-4E7D-905D-58541A9D6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396" y="4161348"/>
            <a:ext cx="81420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在此框中选择粘贴，并选择只保留文字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xmlns="" id="{183A9388-A98C-4205-B189-B8B35658D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82" y="5311653"/>
            <a:ext cx="81420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在此框中选择粘贴，并选择只保留文字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84"/>
          <p:cNvGrpSpPr/>
          <p:nvPr/>
        </p:nvGrpSpPr>
        <p:grpSpPr bwMode="auto">
          <a:xfrm>
            <a:off x="1476934" y="1844824"/>
            <a:ext cx="4649788" cy="3625969"/>
            <a:chOff x="0" y="0"/>
            <a:chExt cx="5407191" cy="4756567"/>
          </a:xfrm>
          <a:solidFill>
            <a:schemeClr val="bg1">
              <a:lumMod val="65000"/>
              <a:alpha val="41176"/>
            </a:schemeClr>
          </a:solidFill>
          <a:effectLst/>
        </p:grpSpPr>
        <p:sp>
          <p:nvSpPr>
            <p:cNvPr id="15" name="Freeform 3"/>
            <p:cNvSpPr>
              <a:spLocks noChangeArrowheads="1"/>
            </p:cNvSpPr>
            <p:nvPr/>
          </p:nvSpPr>
          <p:spPr bwMode="auto">
            <a:xfrm>
              <a:off x="3148473" y="4482387"/>
              <a:ext cx="297052" cy="274180"/>
            </a:xfrm>
            <a:custGeom>
              <a:avLst/>
              <a:gdLst>
                <a:gd name="T0" fmla="*/ 116 w 177"/>
                <a:gd name="T1" fmla="*/ 27 h 161"/>
                <a:gd name="T2" fmla="*/ 158 w 177"/>
                <a:gd name="T3" fmla="*/ 27 h 161"/>
                <a:gd name="T4" fmla="*/ 198 w 177"/>
                <a:gd name="T5" fmla="*/ 13 h 161"/>
                <a:gd name="T6" fmla="*/ 237 w 177"/>
                <a:gd name="T7" fmla="*/ 27 h 161"/>
                <a:gd name="T8" fmla="*/ 296 w 177"/>
                <a:gd name="T9" fmla="*/ 0 h 161"/>
                <a:gd name="T10" fmla="*/ 375 w 177"/>
                <a:gd name="T11" fmla="*/ 13 h 161"/>
                <a:gd name="T12" fmla="*/ 414 w 177"/>
                <a:gd name="T13" fmla="*/ 0 h 161"/>
                <a:gd name="T14" fmla="*/ 435 w 177"/>
                <a:gd name="T15" fmla="*/ 53 h 161"/>
                <a:gd name="T16" fmla="*/ 375 w 177"/>
                <a:gd name="T17" fmla="*/ 80 h 161"/>
                <a:gd name="T18" fmla="*/ 355 w 177"/>
                <a:gd name="T19" fmla="*/ 171 h 161"/>
                <a:gd name="T20" fmla="*/ 314 w 177"/>
                <a:gd name="T21" fmla="*/ 199 h 161"/>
                <a:gd name="T22" fmla="*/ 314 w 177"/>
                <a:gd name="T23" fmla="*/ 239 h 161"/>
                <a:gd name="T24" fmla="*/ 259 w 177"/>
                <a:gd name="T25" fmla="*/ 224 h 161"/>
                <a:gd name="T26" fmla="*/ 237 w 177"/>
                <a:gd name="T27" fmla="*/ 239 h 161"/>
                <a:gd name="T28" fmla="*/ 237 w 177"/>
                <a:gd name="T29" fmla="*/ 265 h 161"/>
                <a:gd name="T30" fmla="*/ 198 w 177"/>
                <a:gd name="T31" fmla="*/ 265 h 161"/>
                <a:gd name="T32" fmla="*/ 116 w 177"/>
                <a:gd name="T33" fmla="*/ 239 h 161"/>
                <a:gd name="T34" fmla="*/ 20 w 177"/>
                <a:gd name="T35" fmla="*/ 224 h 161"/>
                <a:gd name="T36" fmla="*/ 0 w 177"/>
                <a:gd name="T37" fmla="*/ 144 h 161"/>
                <a:gd name="T38" fmla="*/ 0 w 177"/>
                <a:gd name="T39" fmla="*/ 105 h 161"/>
                <a:gd name="T40" fmla="*/ 97 w 177"/>
                <a:gd name="T41" fmla="*/ 53 h 161"/>
                <a:gd name="T42" fmla="*/ 116 w 177"/>
                <a:gd name="T43" fmla="*/ 27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7"/>
                <a:gd name="T67" fmla="*/ 0 h 161"/>
                <a:gd name="T68" fmla="*/ 177 w 177"/>
                <a:gd name="T69" fmla="*/ 161 h 1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6" name="Freeform 4"/>
            <p:cNvSpPr>
              <a:spLocks noChangeArrowheads="1"/>
            </p:cNvSpPr>
            <p:nvPr/>
          </p:nvSpPr>
          <p:spPr bwMode="auto">
            <a:xfrm>
              <a:off x="4221785" y="0"/>
              <a:ext cx="1185406" cy="1190682"/>
            </a:xfrm>
            <a:custGeom>
              <a:avLst/>
              <a:gdLst>
                <a:gd name="T0" fmla="*/ 41 w 705"/>
                <a:gd name="T1" fmla="*/ 107 h 697"/>
                <a:gd name="T2" fmla="*/ 79 w 705"/>
                <a:gd name="T3" fmla="*/ 173 h 697"/>
                <a:gd name="T4" fmla="*/ 179 w 705"/>
                <a:gd name="T5" fmla="*/ 173 h 697"/>
                <a:gd name="T6" fmla="*/ 259 w 705"/>
                <a:gd name="T7" fmla="*/ 294 h 697"/>
                <a:gd name="T8" fmla="*/ 397 w 705"/>
                <a:gd name="T9" fmla="*/ 266 h 697"/>
                <a:gd name="T10" fmla="*/ 577 w 705"/>
                <a:gd name="T11" fmla="*/ 280 h 697"/>
                <a:gd name="T12" fmla="*/ 538 w 705"/>
                <a:gd name="T13" fmla="*/ 521 h 697"/>
                <a:gd name="T14" fmla="*/ 476 w 705"/>
                <a:gd name="T15" fmla="*/ 653 h 697"/>
                <a:gd name="T16" fmla="*/ 259 w 705"/>
                <a:gd name="T17" fmla="*/ 773 h 697"/>
                <a:gd name="T18" fmla="*/ 377 w 705"/>
                <a:gd name="T19" fmla="*/ 813 h 697"/>
                <a:gd name="T20" fmla="*/ 338 w 705"/>
                <a:gd name="T21" fmla="*/ 867 h 697"/>
                <a:gd name="T22" fmla="*/ 438 w 705"/>
                <a:gd name="T23" fmla="*/ 908 h 697"/>
                <a:gd name="T24" fmla="*/ 476 w 705"/>
                <a:gd name="T25" fmla="*/ 960 h 697"/>
                <a:gd name="T26" fmla="*/ 718 w 705"/>
                <a:gd name="T27" fmla="*/ 974 h 697"/>
                <a:gd name="T28" fmla="*/ 797 w 705"/>
                <a:gd name="T29" fmla="*/ 988 h 697"/>
                <a:gd name="T30" fmla="*/ 956 w 705"/>
                <a:gd name="T31" fmla="*/ 1067 h 697"/>
                <a:gd name="T32" fmla="*/ 1056 w 705"/>
                <a:gd name="T33" fmla="*/ 1106 h 697"/>
                <a:gd name="T34" fmla="*/ 1074 w 705"/>
                <a:gd name="T35" fmla="*/ 1039 h 697"/>
                <a:gd name="T36" fmla="*/ 1194 w 705"/>
                <a:gd name="T37" fmla="*/ 1161 h 697"/>
                <a:gd name="T38" fmla="*/ 1234 w 705"/>
                <a:gd name="T39" fmla="*/ 1133 h 697"/>
                <a:gd name="T40" fmla="*/ 1373 w 705"/>
                <a:gd name="T41" fmla="*/ 1133 h 697"/>
                <a:gd name="T42" fmla="*/ 1471 w 705"/>
                <a:gd name="T43" fmla="*/ 1052 h 697"/>
                <a:gd name="T44" fmla="*/ 1493 w 705"/>
                <a:gd name="T45" fmla="*/ 881 h 697"/>
                <a:gd name="T46" fmla="*/ 1651 w 705"/>
                <a:gd name="T47" fmla="*/ 894 h 697"/>
                <a:gd name="T48" fmla="*/ 1692 w 705"/>
                <a:gd name="T49" fmla="*/ 573 h 697"/>
                <a:gd name="T50" fmla="*/ 1730 w 705"/>
                <a:gd name="T51" fmla="*/ 493 h 697"/>
                <a:gd name="T52" fmla="*/ 1752 w 705"/>
                <a:gd name="T53" fmla="*/ 429 h 697"/>
                <a:gd name="T54" fmla="*/ 1513 w 705"/>
                <a:gd name="T55" fmla="*/ 533 h 697"/>
                <a:gd name="T56" fmla="*/ 1392 w 705"/>
                <a:gd name="T57" fmla="*/ 601 h 697"/>
                <a:gd name="T58" fmla="*/ 1216 w 705"/>
                <a:gd name="T59" fmla="*/ 506 h 697"/>
                <a:gd name="T60" fmla="*/ 1096 w 705"/>
                <a:gd name="T61" fmla="*/ 466 h 697"/>
                <a:gd name="T62" fmla="*/ 935 w 705"/>
                <a:gd name="T63" fmla="*/ 429 h 697"/>
                <a:gd name="T64" fmla="*/ 895 w 705"/>
                <a:gd name="T65" fmla="*/ 401 h 697"/>
                <a:gd name="T66" fmla="*/ 836 w 705"/>
                <a:gd name="T67" fmla="*/ 414 h 697"/>
                <a:gd name="T68" fmla="*/ 656 w 705"/>
                <a:gd name="T69" fmla="*/ 214 h 697"/>
                <a:gd name="T70" fmla="*/ 619 w 705"/>
                <a:gd name="T71" fmla="*/ 146 h 697"/>
                <a:gd name="T72" fmla="*/ 360 w 705"/>
                <a:gd name="T73" fmla="*/ 41 h 697"/>
                <a:gd name="T74" fmla="*/ 41 w 705"/>
                <a:gd name="T75" fmla="*/ 27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5"/>
                <a:gd name="T115" fmla="*/ 0 h 697"/>
                <a:gd name="T116" fmla="*/ 705 w 705"/>
                <a:gd name="T117" fmla="*/ 697 h 6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7" name="Freeform 5"/>
            <p:cNvSpPr>
              <a:spLocks noChangeArrowheads="1"/>
            </p:cNvSpPr>
            <p:nvPr/>
          </p:nvSpPr>
          <p:spPr bwMode="auto">
            <a:xfrm>
              <a:off x="4335281" y="921123"/>
              <a:ext cx="889755" cy="685451"/>
            </a:xfrm>
            <a:custGeom>
              <a:avLst/>
              <a:gdLst>
                <a:gd name="T0" fmla="*/ 1316 w 529"/>
                <a:gd name="T1" fmla="*/ 244 h 401"/>
                <a:gd name="T2" fmla="*/ 1194 w 529"/>
                <a:gd name="T3" fmla="*/ 244 h 401"/>
                <a:gd name="T4" fmla="*/ 1137 w 529"/>
                <a:gd name="T5" fmla="*/ 202 h 401"/>
                <a:gd name="T6" fmla="*/ 1056 w 529"/>
                <a:gd name="T7" fmla="*/ 257 h 401"/>
                <a:gd name="T8" fmla="*/ 1036 w 529"/>
                <a:gd name="T9" fmla="*/ 229 h 401"/>
                <a:gd name="T10" fmla="*/ 1017 w 529"/>
                <a:gd name="T11" fmla="*/ 271 h 401"/>
                <a:gd name="T12" fmla="*/ 898 w 529"/>
                <a:gd name="T13" fmla="*/ 215 h 401"/>
                <a:gd name="T14" fmla="*/ 898 w 529"/>
                <a:gd name="T15" fmla="*/ 149 h 401"/>
                <a:gd name="T16" fmla="*/ 857 w 529"/>
                <a:gd name="T17" fmla="*/ 162 h 401"/>
                <a:gd name="T18" fmla="*/ 879 w 529"/>
                <a:gd name="T19" fmla="*/ 215 h 401"/>
                <a:gd name="T20" fmla="*/ 819 w 529"/>
                <a:gd name="T21" fmla="*/ 215 h 401"/>
                <a:gd name="T22" fmla="*/ 778 w 529"/>
                <a:gd name="T23" fmla="*/ 175 h 401"/>
                <a:gd name="T24" fmla="*/ 736 w 529"/>
                <a:gd name="T25" fmla="*/ 175 h 401"/>
                <a:gd name="T26" fmla="*/ 619 w 529"/>
                <a:gd name="T27" fmla="*/ 94 h 401"/>
                <a:gd name="T28" fmla="*/ 538 w 529"/>
                <a:gd name="T29" fmla="*/ 122 h 401"/>
                <a:gd name="T30" fmla="*/ 538 w 529"/>
                <a:gd name="T31" fmla="*/ 94 h 401"/>
                <a:gd name="T32" fmla="*/ 397 w 529"/>
                <a:gd name="T33" fmla="*/ 109 h 401"/>
                <a:gd name="T34" fmla="*/ 300 w 529"/>
                <a:gd name="T35" fmla="*/ 67 h 401"/>
                <a:gd name="T36" fmla="*/ 300 w 529"/>
                <a:gd name="T37" fmla="*/ 0 h 401"/>
                <a:gd name="T38" fmla="*/ 259 w 529"/>
                <a:gd name="T39" fmla="*/ 13 h 401"/>
                <a:gd name="T40" fmla="*/ 158 w 529"/>
                <a:gd name="T41" fmla="*/ 13 h 401"/>
                <a:gd name="T42" fmla="*/ 179 w 529"/>
                <a:gd name="T43" fmla="*/ 94 h 401"/>
                <a:gd name="T44" fmla="*/ 121 w 529"/>
                <a:gd name="T45" fmla="*/ 94 h 401"/>
                <a:gd name="T46" fmla="*/ 20 w 529"/>
                <a:gd name="T47" fmla="*/ 54 h 401"/>
                <a:gd name="T48" fmla="*/ 0 w 529"/>
                <a:gd name="T49" fmla="*/ 94 h 401"/>
                <a:gd name="T50" fmla="*/ 79 w 529"/>
                <a:gd name="T51" fmla="*/ 149 h 401"/>
                <a:gd name="T52" fmla="*/ 60 w 529"/>
                <a:gd name="T53" fmla="*/ 202 h 401"/>
                <a:gd name="T54" fmla="*/ 121 w 529"/>
                <a:gd name="T55" fmla="*/ 271 h 401"/>
                <a:gd name="T56" fmla="*/ 218 w 529"/>
                <a:gd name="T57" fmla="*/ 229 h 401"/>
                <a:gd name="T58" fmla="*/ 278 w 529"/>
                <a:gd name="T59" fmla="*/ 310 h 401"/>
                <a:gd name="T60" fmla="*/ 278 w 529"/>
                <a:gd name="T61" fmla="*/ 377 h 401"/>
                <a:gd name="T62" fmla="*/ 377 w 529"/>
                <a:gd name="T63" fmla="*/ 377 h 401"/>
                <a:gd name="T64" fmla="*/ 418 w 529"/>
                <a:gd name="T65" fmla="*/ 445 h 401"/>
                <a:gd name="T66" fmla="*/ 438 w 529"/>
                <a:gd name="T67" fmla="*/ 390 h 401"/>
                <a:gd name="T68" fmla="*/ 519 w 529"/>
                <a:gd name="T69" fmla="*/ 472 h 401"/>
                <a:gd name="T70" fmla="*/ 577 w 529"/>
                <a:gd name="T71" fmla="*/ 538 h 401"/>
                <a:gd name="T72" fmla="*/ 577 w 529"/>
                <a:gd name="T73" fmla="*/ 580 h 401"/>
                <a:gd name="T74" fmla="*/ 659 w 529"/>
                <a:gd name="T75" fmla="*/ 674 h 401"/>
                <a:gd name="T76" fmla="*/ 718 w 529"/>
                <a:gd name="T77" fmla="*/ 633 h 401"/>
                <a:gd name="T78" fmla="*/ 757 w 529"/>
                <a:gd name="T79" fmla="*/ 552 h 401"/>
                <a:gd name="T80" fmla="*/ 797 w 529"/>
                <a:gd name="T81" fmla="*/ 538 h 401"/>
                <a:gd name="T82" fmla="*/ 837 w 529"/>
                <a:gd name="T83" fmla="*/ 552 h 401"/>
                <a:gd name="T84" fmla="*/ 819 w 529"/>
                <a:gd name="T85" fmla="*/ 580 h 401"/>
                <a:gd name="T86" fmla="*/ 935 w 529"/>
                <a:gd name="T87" fmla="*/ 580 h 401"/>
                <a:gd name="T88" fmla="*/ 977 w 529"/>
                <a:gd name="T89" fmla="*/ 552 h 401"/>
                <a:gd name="T90" fmla="*/ 977 w 529"/>
                <a:gd name="T91" fmla="*/ 525 h 401"/>
                <a:gd name="T92" fmla="*/ 957 w 529"/>
                <a:gd name="T93" fmla="*/ 497 h 401"/>
                <a:gd name="T94" fmla="*/ 1078 w 529"/>
                <a:gd name="T95" fmla="*/ 458 h 401"/>
                <a:gd name="T96" fmla="*/ 1096 w 529"/>
                <a:gd name="T97" fmla="*/ 445 h 401"/>
                <a:gd name="T98" fmla="*/ 1096 w 529"/>
                <a:gd name="T99" fmla="*/ 416 h 401"/>
                <a:gd name="T100" fmla="*/ 1137 w 529"/>
                <a:gd name="T101" fmla="*/ 403 h 401"/>
                <a:gd name="T102" fmla="*/ 1137 w 529"/>
                <a:gd name="T103" fmla="*/ 323 h 401"/>
                <a:gd name="T104" fmla="*/ 1178 w 529"/>
                <a:gd name="T105" fmla="*/ 323 h 401"/>
                <a:gd name="T106" fmla="*/ 1194 w 529"/>
                <a:gd name="T107" fmla="*/ 363 h 401"/>
                <a:gd name="T108" fmla="*/ 1256 w 529"/>
                <a:gd name="T109" fmla="*/ 390 h 401"/>
                <a:gd name="T110" fmla="*/ 1277 w 529"/>
                <a:gd name="T111" fmla="*/ 377 h 401"/>
                <a:gd name="T112" fmla="*/ 1256 w 529"/>
                <a:gd name="T113" fmla="*/ 350 h 401"/>
                <a:gd name="T114" fmla="*/ 1256 w 529"/>
                <a:gd name="T115" fmla="*/ 323 h 401"/>
                <a:gd name="T116" fmla="*/ 1316 w 529"/>
                <a:gd name="T117" fmla="*/ 310 h 401"/>
                <a:gd name="T118" fmla="*/ 1316 w 529"/>
                <a:gd name="T119" fmla="*/ 244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29"/>
                <a:gd name="T181" fmla="*/ 0 h 401"/>
                <a:gd name="T182" fmla="*/ 529 w 529"/>
                <a:gd name="T183" fmla="*/ 401 h 40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8" name="Freeform 6"/>
            <p:cNvSpPr>
              <a:spLocks noChangeArrowheads="1"/>
            </p:cNvSpPr>
            <p:nvPr/>
          </p:nvSpPr>
          <p:spPr bwMode="auto">
            <a:xfrm>
              <a:off x="4147521" y="1301587"/>
              <a:ext cx="634739" cy="673128"/>
            </a:xfrm>
            <a:custGeom>
              <a:avLst/>
              <a:gdLst>
                <a:gd name="T0" fmla="*/ 941 w 377"/>
                <a:gd name="T1" fmla="*/ 299 h 393"/>
                <a:gd name="T2" fmla="*/ 842 w 377"/>
                <a:gd name="T3" fmla="*/ 203 h 393"/>
                <a:gd name="T4" fmla="*/ 860 w 377"/>
                <a:gd name="T5" fmla="*/ 163 h 393"/>
                <a:gd name="T6" fmla="*/ 782 w 377"/>
                <a:gd name="T7" fmla="*/ 67 h 393"/>
                <a:gd name="T8" fmla="*/ 722 w 377"/>
                <a:gd name="T9" fmla="*/ 13 h 393"/>
                <a:gd name="T10" fmla="*/ 701 w 377"/>
                <a:gd name="T11" fmla="*/ 67 h 393"/>
                <a:gd name="T12" fmla="*/ 661 w 377"/>
                <a:gd name="T13" fmla="*/ 0 h 393"/>
                <a:gd name="T14" fmla="*/ 582 w 377"/>
                <a:gd name="T15" fmla="*/ 0 h 393"/>
                <a:gd name="T16" fmla="*/ 601 w 377"/>
                <a:gd name="T17" fmla="*/ 41 h 393"/>
                <a:gd name="T18" fmla="*/ 500 w 377"/>
                <a:gd name="T19" fmla="*/ 96 h 393"/>
                <a:gd name="T20" fmla="*/ 440 w 377"/>
                <a:gd name="T21" fmla="*/ 96 h 393"/>
                <a:gd name="T22" fmla="*/ 121 w 377"/>
                <a:gd name="T23" fmla="*/ 245 h 393"/>
                <a:gd name="T24" fmla="*/ 60 w 377"/>
                <a:gd name="T25" fmla="*/ 191 h 393"/>
                <a:gd name="T26" fmla="*/ 20 w 377"/>
                <a:gd name="T27" fmla="*/ 191 h 393"/>
                <a:gd name="T28" fmla="*/ 41 w 377"/>
                <a:gd name="T29" fmla="*/ 231 h 393"/>
                <a:gd name="T30" fmla="*/ 41 w 377"/>
                <a:gd name="T31" fmla="*/ 272 h 393"/>
                <a:gd name="T32" fmla="*/ 60 w 377"/>
                <a:gd name="T33" fmla="*/ 314 h 393"/>
                <a:gd name="T34" fmla="*/ 20 w 377"/>
                <a:gd name="T35" fmla="*/ 314 h 393"/>
                <a:gd name="T36" fmla="*/ 20 w 377"/>
                <a:gd name="T37" fmla="*/ 367 h 393"/>
                <a:gd name="T38" fmla="*/ 0 w 377"/>
                <a:gd name="T39" fmla="*/ 395 h 393"/>
                <a:gd name="T40" fmla="*/ 79 w 377"/>
                <a:gd name="T41" fmla="*/ 408 h 393"/>
                <a:gd name="T42" fmla="*/ 162 w 377"/>
                <a:gd name="T43" fmla="*/ 504 h 393"/>
                <a:gd name="T44" fmla="*/ 260 w 377"/>
                <a:gd name="T45" fmla="*/ 408 h 393"/>
                <a:gd name="T46" fmla="*/ 300 w 377"/>
                <a:gd name="T47" fmla="*/ 354 h 393"/>
                <a:gd name="T48" fmla="*/ 401 w 377"/>
                <a:gd name="T49" fmla="*/ 340 h 393"/>
                <a:gd name="T50" fmla="*/ 463 w 377"/>
                <a:gd name="T51" fmla="*/ 367 h 393"/>
                <a:gd name="T52" fmla="*/ 463 w 377"/>
                <a:gd name="T53" fmla="*/ 380 h 393"/>
                <a:gd name="T54" fmla="*/ 482 w 377"/>
                <a:gd name="T55" fmla="*/ 380 h 393"/>
                <a:gd name="T56" fmla="*/ 422 w 377"/>
                <a:gd name="T57" fmla="*/ 476 h 393"/>
                <a:gd name="T58" fmla="*/ 381 w 377"/>
                <a:gd name="T59" fmla="*/ 476 h 393"/>
                <a:gd name="T60" fmla="*/ 401 w 377"/>
                <a:gd name="T61" fmla="*/ 530 h 393"/>
                <a:gd name="T62" fmla="*/ 381 w 377"/>
                <a:gd name="T63" fmla="*/ 544 h 393"/>
                <a:gd name="T64" fmla="*/ 422 w 377"/>
                <a:gd name="T65" fmla="*/ 544 h 393"/>
                <a:gd name="T66" fmla="*/ 341 w 377"/>
                <a:gd name="T67" fmla="*/ 639 h 393"/>
                <a:gd name="T68" fmla="*/ 360 w 377"/>
                <a:gd name="T69" fmla="*/ 666 h 393"/>
                <a:gd name="T70" fmla="*/ 401 w 377"/>
                <a:gd name="T71" fmla="*/ 639 h 393"/>
                <a:gd name="T72" fmla="*/ 422 w 377"/>
                <a:gd name="T73" fmla="*/ 598 h 393"/>
                <a:gd name="T74" fmla="*/ 463 w 377"/>
                <a:gd name="T75" fmla="*/ 598 h 393"/>
                <a:gd name="T76" fmla="*/ 500 w 377"/>
                <a:gd name="T77" fmla="*/ 573 h 393"/>
                <a:gd name="T78" fmla="*/ 500 w 377"/>
                <a:gd name="T79" fmla="*/ 530 h 393"/>
                <a:gd name="T80" fmla="*/ 643 w 377"/>
                <a:gd name="T81" fmla="*/ 476 h 393"/>
                <a:gd name="T82" fmla="*/ 761 w 377"/>
                <a:gd name="T83" fmla="*/ 450 h 393"/>
                <a:gd name="T84" fmla="*/ 782 w 377"/>
                <a:gd name="T85" fmla="*/ 380 h 393"/>
                <a:gd name="T86" fmla="*/ 860 w 377"/>
                <a:gd name="T87" fmla="*/ 340 h 393"/>
                <a:gd name="T88" fmla="*/ 922 w 377"/>
                <a:gd name="T89" fmla="*/ 327 h 393"/>
                <a:gd name="T90" fmla="*/ 941 w 377"/>
                <a:gd name="T91" fmla="*/ 299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77"/>
                <a:gd name="T139" fmla="*/ 0 h 393"/>
                <a:gd name="T140" fmla="*/ 377 w 377"/>
                <a:gd name="T141" fmla="*/ 393 h 3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9" name="Freeform 7"/>
            <p:cNvSpPr>
              <a:spLocks noChangeArrowheads="1"/>
            </p:cNvSpPr>
            <p:nvPr/>
          </p:nvSpPr>
          <p:spPr bwMode="auto">
            <a:xfrm>
              <a:off x="3664111" y="1454080"/>
              <a:ext cx="592703" cy="916502"/>
            </a:xfrm>
            <a:custGeom>
              <a:avLst/>
              <a:gdLst>
                <a:gd name="T0" fmla="*/ 790 w 353"/>
                <a:gd name="T1" fmla="*/ 266 h 537"/>
                <a:gd name="T2" fmla="*/ 731 w 353"/>
                <a:gd name="T3" fmla="*/ 160 h 537"/>
                <a:gd name="T4" fmla="*/ 614 w 353"/>
                <a:gd name="T5" fmla="*/ 148 h 537"/>
                <a:gd name="T6" fmla="*/ 552 w 353"/>
                <a:gd name="T7" fmla="*/ 0 h 537"/>
                <a:gd name="T8" fmla="*/ 435 w 353"/>
                <a:gd name="T9" fmla="*/ 109 h 537"/>
                <a:gd name="T10" fmla="*/ 336 w 353"/>
                <a:gd name="T11" fmla="*/ 135 h 537"/>
                <a:gd name="T12" fmla="*/ 198 w 353"/>
                <a:gd name="T13" fmla="*/ 173 h 537"/>
                <a:gd name="T14" fmla="*/ 79 w 353"/>
                <a:gd name="T15" fmla="*/ 122 h 537"/>
                <a:gd name="T16" fmla="*/ 20 w 353"/>
                <a:gd name="T17" fmla="*/ 201 h 537"/>
                <a:gd name="T18" fmla="*/ 138 w 353"/>
                <a:gd name="T19" fmla="*/ 335 h 537"/>
                <a:gd name="T20" fmla="*/ 60 w 353"/>
                <a:gd name="T21" fmla="*/ 388 h 537"/>
                <a:gd name="T22" fmla="*/ 158 w 353"/>
                <a:gd name="T23" fmla="*/ 454 h 537"/>
                <a:gd name="T24" fmla="*/ 79 w 353"/>
                <a:gd name="T25" fmla="*/ 480 h 537"/>
                <a:gd name="T26" fmla="*/ 41 w 353"/>
                <a:gd name="T27" fmla="*/ 546 h 537"/>
                <a:gd name="T28" fmla="*/ 79 w 353"/>
                <a:gd name="T29" fmla="*/ 668 h 537"/>
                <a:gd name="T30" fmla="*/ 60 w 353"/>
                <a:gd name="T31" fmla="*/ 854 h 537"/>
                <a:gd name="T32" fmla="*/ 217 w 353"/>
                <a:gd name="T33" fmla="*/ 882 h 537"/>
                <a:gd name="T34" fmla="*/ 277 w 353"/>
                <a:gd name="T35" fmla="*/ 854 h 537"/>
                <a:gd name="T36" fmla="*/ 375 w 353"/>
                <a:gd name="T37" fmla="*/ 708 h 537"/>
                <a:gd name="T38" fmla="*/ 573 w 353"/>
                <a:gd name="T39" fmla="*/ 628 h 537"/>
                <a:gd name="T40" fmla="*/ 593 w 353"/>
                <a:gd name="T41" fmla="*/ 575 h 537"/>
                <a:gd name="T42" fmla="*/ 476 w 353"/>
                <a:gd name="T43" fmla="*/ 534 h 537"/>
                <a:gd name="T44" fmla="*/ 454 w 353"/>
                <a:gd name="T45" fmla="*/ 480 h 537"/>
                <a:gd name="T46" fmla="*/ 397 w 353"/>
                <a:gd name="T47" fmla="*/ 442 h 537"/>
                <a:gd name="T48" fmla="*/ 259 w 353"/>
                <a:gd name="T49" fmla="*/ 429 h 537"/>
                <a:gd name="T50" fmla="*/ 336 w 353"/>
                <a:gd name="T51" fmla="*/ 280 h 537"/>
                <a:gd name="T52" fmla="*/ 397 w 353"/>
                <a:gd name="T53" fmla="*/ 227 h 537"/>
                <a:gd name="T54" fmla="*/ 476 w 353"/>
                <a:gd name="T55" fmla="*/ 253 h 537"/>
                <a:gd name="T56" fmla="*/ 513 w 353"/>
                <a:gd name="T57" fmla="*/ 307 h 537"/>
                <a:gd name="T58" fmla="*/ 552 w 353"/>
                <a:gd name="T59" fmla="*/ 335 h 537"/>
                <a:gd name="T60" fmla="*/ 633 w 353"/>
                <a:gd name="T61" fmla="*/ 429 h 537"/>
                <a:gd name="T62" fmla="*/ 673 w 353"/>
                <a:gd name="T63" fmla="*/ 480 h 537"/>
                <a:gd name="T64" fmla="*/ 810 w 353"/>
                <a:gd name="T65" fmla="*/ 361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3"/>
                <a:gd name="T100" fmla="*/ 0 h 537"/>
                <a:gd name="T101" fmla="*/ 353 w 353"/>
                <a:gd name="T102" fmla="*/ 537 h 5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0" name="Freeform 8"/>
            <p:cNvSpPr>
              <a:spLocks noChangeArrowheads="1"/>
            </p:cNvSpPr>
            <p:nvPr/>
          </p:nvSpPr>
          <p:spPr bwMode="auto">
            <a:xfrm>
              <a:off x="3836457" y="1686671"/>
              <a:ext cx="190562" cy="218728"/>
            </a:xfrm>
            <a:custGeom>
              <a:avLst/>
              <a:gdLst>
                <a:gd name="T0" fmla="*/ 283 w 113"/>
                <a:gd name="T1" fmla="*/ 103 h 129"/>
                <a:gd name="T2" fmla="*/ 243 w 113"/>
                <a:gd name="T3" fmla="*/ 64 h 129"/>
                <a:gd name="T4" fmla="*/ 283 w 113"/>
                <a:gd name="T5" fmla="*/ 26 h 129"/>
                <a:gd name="T6" fmla="*/ 202 w 113"/>
                <a:gd name="T7" fmla="*/ 26 h 129"/>
                <a:gd name="T8" fmla="*/ 183 w 113"/>
                <a:gd name="T9" fmla="*/ 0 h 129"/>
                <a:gd name="T10" fmla="*/ 141 w 113"/>
                <a:gd name="T11" fmla="*/ 0 h 129"/>
                <a:gd name="T12" fmla="*/ 122 w 113"/>
                <a:gd name="T13" fmla="*/ 52 h 129"/>
                <a:gd name="T14" fmla="*/ 83 w 113"/>
                <a:gd name="T15" fmla="*/ 52 h 129"/>
                <a:gd name="T16" fmla="*/ 0 w 113"/>
                <a:gd name="T17" fmla="*/ 143 h 129"/>
                <a:gd name="T18" fmla="*/ 0 w 113"/>
                <a:gd name="T19" fmla="*/ 194 h 129"/>
                <a:gd name="T20" fmla="*/ 83 w 113"/>
                <a:gd name="T21" fmla="*/ 194 h 129"/>
                <a:gd name="T22" fmla="*/ 122 w 113"/>
                <a:gd name="T23" fmla="*/ 207 h 129"/>
                <a:gd name="T24" fmla="*/ 202 w 113"/>
                <a:gd name="T25" fmla="*/ 181 h 129"/>
                <a:gd name="T26" fmla="*/ 202 w 113"/>
                <a:gd name="T27" fmla="*/ 156 h 129"/>
                <a:gd name="T28" fmla="*/ 183 w 113"/>
                <a:gd name="T29" fmla="*/ 130 h 129"/>
                <a:gd name="T30" fmla="*/ 243 w 113"/>
                <a:gd name="T31" fmla="*/ 130 h 129"/>
                <a:gd name="T32" fmla="*/ 283 w 113"/>
                <a:gd name="T33" fmla="*/ 103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3"/>
                <a:gd name="T52" fmla="*/ 0 h 129"/>
                <a:gd name="T53" fmla="*/ 113 w 113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1" name="Freeform 9"/>
            <p:cNvSpPr>
              <a:spLocks noChangeArrowheads="1"/>
            </p:cNvSpPr>
            <p:nvPr/>
          </p:nvSpPr>
          <p:spPr bwMode="auto">
            <a:xfrm>
              <a:off x="3958361" y="1794495"/>
              <a:ext cx="149927" cy="206405"/>
            </a:xfrm>
            <a:custGeom>
              <a:avLst/>
              <a:gdLst>
                <a:gd name="T0" fmla="*/ 221 w 89"/>
                <a:gd name="T1" fmla="*/ 135 h 121"/>
                <a:gd name="T2" fmla="*/ 200 w 89"/>
                <a:gd name="T3" fmla="*/ 93 h 121"/>
                <a:gd name="T4" fmla="*/ 141 w 89"/>
                <a:gd name="T5" fmla="*/ 66 h 121"/>
                <a:gd name="T6" fmla="*/ 121 w 89"/>
                <a:gd name="T7" fmla="*/ 13 h 121"/>
                <a:gd name="T8" fmla="*/ 79 w 89"/>
                <a:gd name="T9" fmla="*/ 0 h 121"/>
                <a:gd name="T10" fmla="*/ 60 w 89"/>
                <a:gd name="T11" fmla="*/ 13 h 121"/>
                <a:gd name="T12" fmla="*/ 79 w 89"/>
                <a:gd name="T13" fmla="*/ 80 h 121"/>
                <a:gd name="T14" fmla="*/ 20 w 89"/>
                <a:gd name="T15" fmla="*/ 80 h 121"/>
                <a:gd name="T16" fmla="*/ 0 w 89"/>
                <a:gd name="T17" fmla="*/ 186 h 121"/>
                <a:gd name="T18" fmla="*/ 41 w 89"/>
                <a:gd name="T19" fmla="*/ 200 h 121"/>
                <a:gd name="T20" fmla="*/ 141 w 89"/>
                <a:gd name="T21" fmla="*/ 186 h 121"/>
                <a:gd name="T22" fmla="*/ 141 w 89"/>
                <a:gd name="T23" fmla="*/ 135 h 121"/>
                <a:gd name="T24" fmla="*/ 221 w 89"/>
                <a:gd name="T25" fmla="*/ 135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21"/>
                <a:gd name="T41" fmla="*/ 89 w 89"/>
                <a:gd name="T42" fmla="*/ 121 h 1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2" name="Freeform 10"/>
            <p:cNvSpPr>
              <a:spLocks noChangeArrowheads="1"/>
            </p:cNvSpPr>
            <p:nvPr/>
          </p:nvSpPr>
          <p:spPr bwMode="auto">
            <a:xfrm>
              <a:off x="3958361" y="1808358"/>
              <a:ext cx="57449" cy="69315"/>
            </a:xfrm>
            <a:custGeom>
              <a:avLst/>
              <a:gdLst>
                <a:gd name="T0" fmla="*/ 96 w 33"/>
                <a:gd name="T1" fmla="*/ 64 h 41"/>
                <a:gd name="T2" fmla="*/ 24 w 33"/>
                <a:gd name="T3" fmla="*/ 64 h 41"/>
                <a:gd name="T4" fmla="*/ 24 w 33"/>
                <a:gd name="T5" fmla="*/ 38 h 41"/>
                <a:gd name="T6" fmla="*/ 0 w 33"/>
                <a:gd name="T7" fmla="*/ 0 h 41"/>
                <a:gd name="T8" fmla="*/ 71 w 33"/>
                <a:gd name="T9" fmla="*/ 13 h 41"/>
                <a:gd name="T10" fmla="*/ 96 w 33"/>
                <a:gd name="T11" fmla="*/ 64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41"/>
                <a:gd name="T20" fmla="*/ 33 w 33"/>
                <a:gd name="T21" fmla="*/ 41 h 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3" name="Freeform 11"/>
            <p:cNvSpPr>
              <a:spLocks noChangeArrowheads="1"/>
            </p:cNvSpPr>
            <p:nvPr/>
          </p:nvSpPr>
          <p:spPr bwMode="auto">
            <a:xfrm>
              <a:off x="3823847" y="2054812"/>
              <a:ext cx="730020" cy="494449"/>
            </a:xfrm>
            <a:custGeom>
              <a:avLst/>
              <a:gdLst>
                <a:gd name="T0" fmla="*/ 384 w 433"/>
                <a:gd name="T1" fmla="*/ 13 h 289"/>
                <a:gd name="T2" fmla="*/ 343 w 433"/>
                <a:gd name="T3" fmla="*/ 41 h 289"/>
                <a:gd name="T4" fmla="*/ 243 w 433"/>
                <a:gd name="T5" fmla="*/ 54 h 289"/>
                <a:gd name="T6" fmla="*/ 141 w 433"/>
                <a:gd name="T7" fmla="*/ 122 h 289"/>
                <a:gd name="T8" fmla="*/ 41 w 433"/>
                <a:gd name="T9" fmla="*/ 215 h 289"/>
                <a:gd name="T10" fmla="*/ 41 w 433"/>
                <a:gd name="T11" fmla="*/ 271 h 289"/>
                <a:gd name="T12" fmla="*/ 83 w 433"/>
                <a:gd name="T13" fmla="*/ 311 h 289"/>
                <a:gd name="T14" fmla="*/ 122 w 433"/>
                <a:gd name="T15" fmla="*/ 298 h 289"/>
                <a:gd name="T16" fmla="*/ 162 w 433"/>
                <a:gd name="T17" fmla="*/ 298 h 289"/>
                <a:gd name="T18" fmla="*/ 20 w 433"/>
                <a:gd name="T19" fmla="*/ 380 h 289"/>
                <a:gd name="T20" fmla="*/ 0 w 433"/>
                <a:gd name="T21" fmla="*/ 419 h 289"/>
                <a:gd name="T22" fmla="*/ 41 w 433"/>
                <a:gd name="T23" fmla="*/ 432 h 289"/>
                <a:gd name="T24" fmla="*/ 122 w 433"/>
                <a:gd name="T25" fmla="*/ 486 h 289"/>
                <a:gd name="T26" fmla="*/ 202 w 433"/>
                <a:gd name="T27" fmla="*/ 486 h 289"/>
                <a:gd name="T28" fmla="*/ 243 w 433"/>
                <a:gd name="T29" fmla="*/ 459 h 289"/>
                <a:gd name="T30" fmla="*/ 243 w 433"/>
                <a:gd name="T31" fmla="*/ 432 h 289"/>
                <a:gd name="T32" fmla="*/ 283 w 433"/>
                <a:gd name="T33" fmla="*/ 445 h 289"/>
                <a:gd name="T34" fmla="*/ 301 w 433"/>
                <a:gd name="T35" fmla="*/ 459 h 289"/>
                <a:gd name="T36" fmla="*/ 384 w 433"/>
                <a:gd name="T37" fmla="*/ 486 h 289"/>
                <a:gd name="T38" fmla="*/ 422 w 433"/>
                <a:gd name="T39" fmla="*/ 459 h 289"/>
                <a:gd name="T40" fmla="*/ 484 w 433"/>
                <a:gd name="T41" fmla="*/ 459 h 289"/>
                <a:gd name="T42" fmla="*/ 484 w 433"/>
                <a:gd name="T43" fmla="*/ 486 h 289"/>
                <a:gd name="T44" fmla="*/ 525 w 433"/>
                <a:gd name="T45" fmla="*/ 472 h 289"/>
                <a:gd name="T46" fmla="*/ 606 w 433"/>
                <a:gd name="T47" fmla="*/ 393 h 289"/>
                <a:gd name="T48" fmla="*/ 646 w 433"/>
                <a:gd name="T49" fmla="*/ 393 h 289"/>
                <a:gd name="T50" fmla="*/ 746 w 433"/>
                <a:gd name="T51" fmla="*/ 285 h 289"/>
                <a:gd name="T52" fmla="*/ 746 w 433"/>
                <a:gd name="T53" fmla="*/ 244 h 289"/>
                <a:gd name="T54" fmla="*/ 766 w 433"/>
                <a:gd name="T55" fmla="*/ 231 h 289"/>
                <a:gd name="T56" fmla="*/ 786 w 433"/>
                <a:gd name="T57" fmla="*/ 258 h 289"/>
                <a:gd name="T58" fmla="*/ 868 w 433"/>
                <a:gd name="T59" fmla="*/ 163 h 289"/>
                <a:gd name="T60" fmla="*/ 948 w 433"/>
                <a:gd name="T61" fmla="*/ 136 h 289"/>
                <a:gd name="T62" fmla="*/ 948 w 433"/>
                <a:gd name="T63" fmla="*/ 149 h 289"/>
                <a:gd name="T64" fmla="*/ 1010 w 433"/>
                <a:gd name="T65" fmla="*/ 109 h 289"/>
                <a:gd name="T66" fmla="*/ 1052 w 433"/>
                <a:gd name="T67" fmla="*/ 122 h 289"/>
                <a:gd name="T68" fmla="*/ 1090 w 433"/>
                <a:gd name="T69" fmla="*/ 41 h 289"/>
                <a:gd name="T70" fmla="*/ 1070 w 433"/>
                <a:gd name="T71" fmla="*/ 27 h 289"/>
                <a:gd name="T72" fmla="*/ 1010 w 433"/>
                <a:gd name="T73" fmla="*/ 27 h 289"/>
                <a:gd name="T74" fmla="*/ 969 w 433"/>
                <a:gd name="T75" fmla="*/ 41 h 289"/>
                <a:gd name="T76" fmla="*/ 868 w 433"/>
                <a:gd name="T77" fmla="*/ 41 h 289"/>
                <a:gd name="T78" fmla="*/ 828 w 433"/>
                <a:gd name="T79" fmla="*/ 0 h 289"/>
                <a:gd name="T80" fmla="*/ 685 w 433"/>
                <a:gd name="T81" fmla="*/ 67 h 289"/>
                <a:gd name="T82" fmla="*/ 668 w 433"/>
                <a:gd name="T83" fmla="*/ 109 h 289"/>
                <a:gd name="T84" fmla="*/ 626 w 433"/>
                <a:gd name="T85" fmla="*/ 109 h 289"/>
                <a:gd name="T86" fmla="*/ 505 w 433"/>
                <a:gd name="T87" fmla="*/ 109 h 289"/>
                <a:gd name="T88" fmla="*/ 505 w 433"/>
                <a:gd name="T89" fmla="*/ 81 h 289"/>
                <a:gd name="T90" fmla="*/ 546 w 433"/>
                <a:gd name="T91" fmla="*/ 54 h 289"/>
                <a:gd name="T92" fmla="*/ 505 w 433"/>
                <a:gd name="T93" fmla="*/ 0 h 289"/>
                <a:gd name="T94" fmla="*/ 444 w 433"/>
                <a:gd name="T95" fmla="*/ 0 h 289"/>
                <a:gd name="T96" fmla="*/ 422 w 433"/>
                <a:gd name="T97" fmla="*/ 0 h 289"/>
                <a:gd name="T98" fmla="*/ 404 w 433"/>
                <a:gd name="T99" fmla="*/ 27 h 289"/>
                <a:gd name="T100" fmla="*/ 384 w 433"/>
                <a:gd name="T101" fmla="*/ 13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33"/>
                <a:gd name="T154" fmla="*/ 0 h 289"/>
                <a:gd name="T155" fmla="*/ 433 w 433"/>
                <a:gd name="T156" fmla="*/ 289 h 28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4" name="Freeform 12"/>
            <p:cNvSpPr>
              <a:spLocks noChangeArrowheads="1"/>
            </p:cNvSpPr>
            <p:nvPr/>
          </p:nvSpPr>
          <p:spPr bwMode="auto">
            <a:xfrm>
              <a:off x="3973774" y="2450679"/>
              <a:ext cx="605314" cy="546820"/>
            </a:xfrm>
            <a:custGeom>
              <a:avLst/>
              <a:gdLst>
                <a:gd name="T0" fmla="*/ 413 w 361"/>
                <a:gd name="T1" fmla="*/ 0 h 321"/>
                <a:gd name="T2" fmla="*/ 373 w 361"/>
                <a:gd name="T3" fmla="*/ 0 h 321"/>
                <a:gd name="T4" fmla="*/ 296 w 361"/>
                <a:gd name="T5" fmla="*/ 80 h 321"/>
                <a:gd name="T6" fmla="*/ 236 w 361"/>
                <a:gd name="T7" fmla="*/ 93 h 321"/>
                <a:gd name="T8" fmla="*/ 236 w 361"/>
                <a:gd name="T9" fmla="*/ 66 h 321"/>
                <a:gd name="T10" fmla="*/ 197 w 361"/>
                <a:gd name="T11" fmla="*/ 66 h 321"/>
                <a:gd name="T12" fmla="*/ 158 w 361"/>
                <a:gd name="T13" fmla="*/ 93 h 321"/>
                <a:gd name="T14" fmla="*/ 78 w 361"/>
                <a:gd name="T15" fmla="*/ 66 h 321"/>
                <a:gd name="T16" fmla="*/ 60 w 361"/>
                <a:gd name="T17" fmla="*/ 53 h 321"/>
                <a:gd name="T18" fmla="*/ 20 w 361"/>
                <a:gd name="T19" fmla="*/ 40 h 321"/>
                <a:gd name="T20" fmla="*/ 20 w 361"/>
                <a:gd name="T21" fmla="*/ 66 h 321"/>
                <a:gd name="T22" fmla="*/ 0 w 361"/>
                <a:gd name="T23" fmla="*/ 80 h 321"/>
                <a:gd name="T24" fmla="*/ 78 w 361"/>
                <a:gd name="T25" fmla="*/ 93 h 321"/>
                <a:gd name="T26" fmla="*/ 97 w 361"/>
                <a:gd name="T27" fmla="*/ 130 h 321"/>
                <a:gd name="T28" fmla="*/ 138 w 361"/>
                <a:gd name="T29" fmla="*/ 130 h 321"/>
                <a:gd name="T30" fmla="*/ 197 w 361"/>
                <a:gd name="T31" fmla="*/ 186 h 321"/>
                <a:gd name="T32" fmla="*/ 254 w 361"/>
                <a:gd name="T33" fmla="*/ 171 h 321"/>
                <a:gd name="T34" fmla="*/ 254 w 361"/>
                <a:gd name="T35" fmla="*/ 239 h 321"/>
                <a:gd name="T36" fmla="*/ 334 w 361"/>
                <a:gd name="T37" fmla="*/ 304 h 321"/>
                <a:gd name="T38" fmla="*/ 373 w 361"/>
                <a:gd name="T39" fmla="*/ 304 h 321"/>
                <a:gd name="T40" fmla="*/ 393 w 361"/>
                <a:gd name="T41" fmla="*/ 279 h 321"/>
                <a:gd name="T42" fmla="*/ 451 w 361"/>
                <a:gd name="T43" fmla="*/ 316 h 321"/>
                <a:gd name="T44" fmla="*/ 413 w 361"/>
                <a:gd name="T45" fmla="*/ 344 h 321"/>
                <a:gd name="T46" fmla="*/ 393 w 361"/>
                <a:gd name="T47" fmla="*/ 331 h 321"/>
                <a:gd name="T48" fmla="*/ 354 w 361"/>
                <a:gd name="T49" fmla="*/ 316 h 321"/>
                <a:gd name="T50" fmla="*/ 354 w 361"/>
                <a:gd name="T51" fmla="*/ 370 h 321"/>
                <a:gd name="T52" fmla="*/ 334 w 361"/>
                <a:gd name="T53" fmla="*/ 396 h 321"/>
                <a:gd name="T54" fmla="*/ 393 w 361"/>
                <a:gd name="T55" fmla="*/ 450 h 321"/>
                <a:gd name="T56" fmla="*/ 393 w 361"/>
                <a:gd name="T57" fmla="*/ 489 h 321"/>
                <a:gd name="T58" fmla="*/ 489 w 361"/>
                <a:gd name="T59" fmla="*/ 489 h 321"/>
                <a:gd name="T60" fmla="*/ 530 w 361"/>
                <a:gd name="T61" fmla="*/ 516 h 321"/>
                <a:gd name="T62" fmla="*/ 588 w 361"/>
                <a:gd name="T63" fmla="*/ 503 h 321"/>
                <a:gd name="T64" fmla="*/ 668 w 361"/>
                <a:gd name="T65" fmla="*/ 529 h 321"/>
                <a:gd name="T66" fmla="*/ 726 w 361"/>
                <a:gd name="T67" fmla="*/ 489 h 321"/>
                <a:gd name="T68" fmla="*/ 785 w 361"/>
                <a:gd name="T69" fmla="*/ 424 h 321"/>
                <a:gd name="T70" fmla="*/ 707 w 361"/>
                <a:gd name="T71" fmla="*/ 396 h 321"/>
                <a:gd name="T72" fmla="*/ 785 w 361"/>
                <a:gd name="T73" fmla="*/ 384 h 321"/>
                <a:gd name="T74" fmla="*/ 805 w 361"/>
                <a:gd name="T75" fmla="*/ 396 h 321"/>
                <a:gd name="T76" fmla="*/ 883 w 361"/>
                <a:gd name="T77" fmla="*/ 384 h 321"/>
                <a:gd name="T78" fmla="*/ 883 w 361"/>
                <a:gd name="T79" fmla="*/ 370 h 321"/>
                <a:gd name="T80" fmla="*/ 785 w 361"/>
                <a:gd name="T81" fmla="*/ 331 h 321"/>
                <a:gd name="T82" fmla="*/ 785 w 361"/>
                <a:gd name="T83" fmla="*/ 304 h 321"/>
                <a:gd name="T84" fmla="*/ 748 w 361"/>
                <a:gd name="T85" fmla="*/ 292 h 321"/>
                <a:gd name="T86" fmla="*/ 707 w 361"/>
                <a:gd name="T87" fmla="*/ 279 h 321"/>
                <a:gd name="T88" fmla="*/ 668 w 361"/>
                <a:gd name="T89" fmla="*/ 212 h 321"/>
                <a:gd name="T90" fmla="*/ 570 w 361"/>
                <a:gd name="T91" fmla="*/ 106 h 321"/>
                <a:gd name="T92" fmla="*/ 570 w 361"/>
                <a:gd name="T93" fmla="*/ 66 h 321"/>
                <a:gd name="T94" fmla="*/ 471 w 361"/>
                <a:gd name="T95" fmla="*/ 53 h 321"/>
                <a:gd name="T96" fmla="*/ 432 w 361"/>
                <a:gd name="T97" fmla="*/ 40 h 321"/>
                <a:gd name="T98" fmla="*/ 413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1"/>
                <a:gd name="T151" fmla="*/ 0 h 321"/>
                <a:gd name="T152" fmla="*/ 361 w 361"/>
                <a:gd name="T153" fmla="*/ 321 h 3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5" name="Freeform 13"/>
            <p:cNvSpPr>
              <a:spLocks noChangeArrowheads="1"/>
            </p:cNvSpPr>
            <p:nvPr/>
          </p:nvSpPr>
          <p:spPr bwMode="auto">
            <a:xfrm>
              <a:off x="4471196" y="2888136"/>
              <a:ext cx="107892" cy="93961"/>
            </a:xfrm>
            <a:custGeom>
              <a:avLst/>
              <a:gdLst>
                <a:gd name="T0" fmla="*/ 54 w 65"/>
                <a:gd name="T1" fmla="*/ 0 h 57"/>
                <a:gd name="T2" fmla="*/ 0 w 65"/>
                <a:gd name="T3" fmla="*/ 56 h 57"/>
                <a:gd name="T4" fmla="*/ 54 w 65"/>
                <a:gd name="T5" fmla="*/ 78 h 57"/>
                <a:gd name="T6" fmla="*/ 150 w 65"/>
                <a:gd name="T7" fmla="*/ 56 h 57"/>
                <a:gd name="T8" fmla="*/ 150 w 65"/>
                <a:gd name="T9" fmla="*/ 34 h 57"/>
                <a:gd name="T10" fmla="*/ 54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7"/>
                <a:gd name="T20" fmla="*/ 65 w 65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6" name="Freeform 14"/>
            <p:cNvSpPr>
              <a:spLocks noChangeArrowheads="1"/>
            </p:cNvSpPr>
            <p:nvPr/>
          </p:nvSpPr>
          <p:spPr bwMode="auto">
            <a:xfrm>
              <a:off x="4202168" y="2954370"/>
              <a:ext cx="403543" cy="506772"/>
            </a:xfrm>
            <a:custGeom>
              <a:avLst/>
              <a:gdLst>
                <a:gd name="T0" fmla="*/ 448 w 241"/>
                <a:gd name="T1" fmla="*/ 27 h 297"/>
                <a:gd name="T2" fmla="*/ 388 w 241"/>
                <a:gd name="T3" fmla="*/ 0 h 297"/>
                <a:gd name="T4" fmla="*/ 332 w 241"/>
                <a:gd name="T5" fmla="*/ 41 h 297"/>
                <a:gd name="T6" fmla="*/ 253 w 241"/>
                <a:gd name="T7" fmla="*/ 13 h 297"/>
                <a:gd name="T8" fmla="*/ 196 w 241"/>
                <a:gd name="T9" fmla="*/ 27 h 297"/>
                <a:gd name="T10" fmla="*/ 176 w 241"/>
                <a:gd name="T11" fmla="*/ 53 h 297"/>
                <a:gd name="T12" fmla="*/ 155 w 241"/>
                <a:gd name="T13" fmla="*/ 80 h 297"/>
                <a:gd name="T14" fmla="*/ 176 w 241"/>
                <a:gd name="T15" fmla="*/ 122 h 297"/>
                <a:gd name="T16" fmla="*/ 137 w 241"/>
                <a:gd name="T17" fmla="*/ 122 h 297"/>
                <a:gd name="T18" fmla="*/ 116 w 241"/>
                <a:gd name="T19" fmla="*/ 107 h 297"/>
                <a:gd name="T20" fmla="*/ 97 w 241"/>
                <a:gd name="T21" fmla="*/ 107 h 297"/>
                <a:gd name="T22" fmla="*/ 97 w 241"/>
                <a:gd name="T23" fmla="*/ 135 h 297"/>
                <a:gd name="T24" fmla="*/ 97 w 241"/>
                <a:gd name="T25" fmla="*/ 160 h 297"/>
                <a:gd name="T26" fmla="*/ 97 w 241"/>
                <a:gd name="T27" fmla="*/ 160 h 297"/>
                <a:gd name="T28" fmla="*/ 97 w 241"/>
                <a:gd name="T29" fmla="*/ 186 h 297"/>
                <a:gd name="T30" fmla="*/ 20 w 241"/>
                <a:gd name="T31" fmla="*/ 227 h 297"/>
                <a:gd name="T32" fmla="*/ 0 w 241"/>
                <a:gd name="T33" fmla="*/ 240 h 297"/>
                <a:gd name="T34" fmla="*/ 0 w 241"/>
                <a:gd name="T35" fmla="*/ 294 h 297"/>
                <a:gd name="T36" fmla="*/ 60 w 241"/>
                <a:gd name="T37" fmla="*/ 320 h 297"/>
                <a:gd name="T38" fmla="*/ 60 w 241"/>
                <a:gd name="T39" fmla="*/ 388 h 297"/>
                <a:gd name="T40" fmla="*/ 116 w 241"/>
                <a:gd name="T41" fmla="*/ 388 h 297"/>
                <a:gd name="T42" fmla="*/ 116 w 241"/>
                <a:gd name="T43" fmla="*/ 414 h 297"/>
                <a:gd name="T44" fmla="*/ 137 w 241"/>
                <a:gd name="T45" fmla="*/ 440 h 297"/>
                <a:gd name="T46" fmla="*/ 155 w 241"/>
                <a:gd name="T47" fmla="*/ 480 h 297"/>
                <a:gd name="T48" fmla="*/ 213 w 241"/>
                <a:gd name="T49" fmla="*/ 480 h 297"/>
                <a:gd name="T50" fmla="*/ 253 w 241"/>
                <a:gd name="T51" fmla="*/ 440 h 297"/>
                <a:gd name="T52" fmla="*/ 272 w 241"/>
                <a:gd name="T53" fmla="*/ 440 h 297"/>
                <a:gd name="T54" fmla="*/ 272 w 241"/>
                <a:gd name="T55" fmla="*/ 466 h 297"/>
                <a:gd name="T56" fmla="*/ 292 w 241"/>
                <a:gd name="T57" fmla="*/ 480 h 297"/>
                <a:gd name="T58" fmla="*/ 332 w 241"/>
                <a:gd name="T59" fmla="*/ 480 h 297"/>
                <a:gd name="T60" fmla="*/ 332 w 241"/>
                <a:gd name="T61" fmla="*/ 466 h 297"/>
                <a:gd name="T62" fmla="*/ 370 w 241"/>
                <a:gd name="T63" fmla="*/ 466 h 297"/>
                <a:gd name="T64" fmla="*/ 370 w 241"/>
                <a:gd name="T65" fmla="*/ 480 h 297"/>
                <a:gd name="T66" fmla="*/ 388 w 241"/>
                <a:gd name="T67" fmla="*/ 493 h 297"/>
                <a:gd name="T68" fmla="*/ 429 w 241"/>
                <a:gd name="T69" fmla="*/ 480 h 297"/>
                <a:gd name="T70" fmla="*/ 448 w 241"/>
                <a:gd name="T71" fmla="*/ 429 h 297"/>
                <a:gd name="T72" fmla="*/ 448 w 241"/>
                <a:gd name="T73" fmla="*/ 374 h 297"/>
                <a:gd name="T74" fmla="*/ 489 w 241"/>
                <a:gd name="T75" fmla="*/ 374 h 297"/>
                <a:gd name="T76" fmla="*/ 489 w 241"/>
                <a:gd name="T77" fmla="*/ 361 h 297"/>
                <a:gd name="T78" fmla="*/ 489 w 241"/>
                <a:gd name="T79" fmla="*/ 335 h 297"/>
                <a:gd name="T80" fmla="*/ 526 w 241"/>
                <a:gd name="T81" fmla="*/ 361 h 297"/>
                <a:gd name="T82" fmla="*/ 565 w 241"/>
                <a:gd name="T83" fmla="*/ 320 h 297"/>
                <a:gd name="T84" fmla="*/ 526 w 241"/>
                <a:gd name="T85" fmla="*/ 294 h 297"/>
                <a:gd name="T86" fmla="*/ 526 w 241"/>
                <a:gd name="T87" fmla="*/ 280 h 297"/>
                <a:gd name="T88" fmla="*/ 565 w 241"/>
                <a:gd name="T89" fmla="*/ 266 h 297"/>
                <a:gd name="T90" fmla="*/ 545 w 241"/>
                <a:gd name="T91" fmla="*/ 227 h 297"/>
                <a:gd name="T92" fmla="*/ 526 w 241"/>
                <a:gd name="T93" fmla="*/ 214 h 297"/>
                <a:gd name="T94" fmla="*/ 586 w 241"/>
                <a:gd name="T95" fmla="*/ 227 h 297"/>
                <a:gd name="T96" fmla="*/ 586 w 241"/>
                <a:gd name="T97" fmla="*/ 173 h 297"/>
                <a:gd name="T98" fmla="*/ 526 w 241"/>
                <a:gd name="T99" fmla="*/ 201 h 297"/>
                <a:gd name="T100" fmla="*/ 586 w 241"/>
                <a:gd name="T101" fmla="*/ 135 h 297"/>
                <a:gd name="T102" fmla="*/ 489 w 241"/>
                <a:gd name="T103" fmla="*/ 93 h 297"/>
                <a:gd name="T104" fmla="*/ 429 w 241"/>
                <a:gd name="T105" fmla="*/ 93 h 297"/>
                <a:gd name="T106" fmla="*/ 388 w 241"/>
                <a:gd name="T107" fmla="*/ 122 h 297"/>
                <a:gd name="T108" fmla="*/ 370 w 241"/>
                <a:gd name="T109" fmla="*/ 80 h 297"/>
                <a:gd name="T110" fmla="*/ 388 w 241"/>
                <a:gd name="T111" fmla="*/ 66 h 297"/>
                <a:gd name="T112" fmla="*/ 448 w 241"/>
                <a:gd name="T113" fmla="*/ 27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1"/>
                <a:gd name="T172" fmla="*/ 0 h 297"/>
                <a:gd name="T173" fmla="*/ 241 w 241"/>
                <a:gd name="T174" fmla="*/ 297 h 29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3" name="Freeform 15"/>
            <p:cNvSpPr>
              <a:spLocks noChangeArrowheads="1"/>
            </p:cNvSpPr>
            <p:nvPr/>
          </p:nvSpPr>
          <p:spPr bwMode="auto">
            <a:xfrm>
              <a:off x="3998995" y="3351778"/>
              <a:ext cx="459590" cy="629999"/>
            </a:xfrm>
            <a:custGeom>
              <a:avLst/>
              <a:gdLst>
                <a:gd name="T0" fmla="*/ 681 w 273"/>
                <a:gd name="T1" fmla="*/ 93 h 369"/>
                <a:gd name="T2" fmla="*/ 681 w 273"/>
                <a:gd name="T3" fmla="*/ 80 h 369"/>
                <a:gd name="T4" fmla="*/ 643 w 273"/>
                <a:gd name="T5" fmla="*/ 80 h 369"/>
                <a:gd name="T6" fmla="*/ 643 w 273"/>
                <a:gd name="T7" fmla="*/ 93 h 369"/>
                <a:gd name="T8" fmla="*/ 601 w 273"/>
                <a:gd name="T9" fmla="*/ 93 h 369"/>
                <a:gd name="T10" fmla="*/ 580 w 273"/>
                <a:gd name="T11" fmla="*/ 93 h 369"/>
                <a:gd name="T12" fmla="*/ 580 w 273"/>
                <a:gd name="T13" fmla="*/ 53 h 369"/>
                <a:gd name="T14" fmla="*/ 560 w 273"/>
                <a:gd name="T15" fmla="*/ 53 h 369"/>
                <a:gd name="T16" fmla="*/ 520 w 273"/>
                <a:gd name="T17" fmla="*/ 93 h 369"/>
                <a:gd name="T18" fmla="*/ 461 w 273"/>
                <a:gd name="T19" fmla="*/ 93 h 369"/>
                <a:gd name="T20" fmla="*/ 440 w 273"/>
                <a:gd name="T21" fmla="*/ 53 h 369"/>
                <a:gd name="T22" fmla="*/ 422 w 273"/>
                <a:gd name="T23" fmla="*/ 27 h 369"/>
                <a:gd name="T24" fmla="*/ 401 w 273"/>
                <a:gd name="T25" fmla="*/ 0 h 369"/>
                <a:gd name="T26" fmla="*/ 360 w 273"/>
                <a:gd name="T27" fmla="*/ 0 h 369"/>
                <a:gd name="T28" fmla="*/ 360 w 273"/>
                <a:gd name="T29" fmla="*/ 13 h 369"/>
                <a:gd name="T30" fmla="*/ 281 w 273"/>
                <a:gd name="T31" fmla="*/ 27 h 369"/>
                <a:gd name="T32" fmla="*/ 281 w 273"/>
                <a:gd name="T33" fmla="*/ 53 h 369"/>
                <a:gd name="T34" fmla="*/ 199 w 273"/>
                <a:gd name="T35" fmla="*/ 53 h 369"/>
                <a:gd name="T36" fmla="*/ 162 w 273"/>
                <a:gd name="T37" fmla="*/ 80 h 369"/>
                <a:gd name="T38" fmla="*/ 162 w 273"/>
                <a:gd name="T39" fmla="*/ 122 h 369"/>
                <a:gd name="T40" fmla="*/ 181 w 273"/>
                <a:gd name="T41" fmla="*/ 149 h 369"/>
                <a:gd name="T42" fmla="*/ 121 w 273"/>
                <a:gd name="T43" fmla="*/ 186 h 369"/>
                <a:gd name="T44" fmla="*/ 101 w 273"/>
                <a:gd name="T45" fmla="*/ 186 h 369"/>
                <a:gd name="T46" fmla="*/ 79 w 273"/>
                <a:gd name="T47" fmla="*/ 241 h 369"/>
                <a:gd name="T48" fmla="*/ 79 w 273"/>
                <a:gd name="T49" fmla="*/ 267 h 369"/>
                <a:gd name="T50" fmla="*/ 79 w 273"/>
                <a:gd name="T51" fmla="*/ 294 h 369"/>
                <a:gd name="T52" fmla="*/ 41 w 273"/>
                <a:gd name="T53" fmla="*/ 336 h 369"/>
                <a:gd name="T54" fmla="*/ 20 w 273"/>
                <a:gd name="T55" fmla="*/ 361 h 369"/>
                <a:gd name="T56" fmla="*/ 0 w 273"/>
                <a:gd name="T57" fmla="*/ 429 h 369"/>
                <a:gd name="T58" fmla="*/ 20 w 273"/>
                <a:gd name="T59" fmla="*/ 454 h 369"/>
                <a:gd name="T60" fmla="*/ 138 w 273"/>
                <a:gd name="T61" fmla="*/ 454 h 369"/>
                <a:gd name="T62" fmla="*/ 199 w 273"/>
                <a:gd name="T63" fmla="*/ 549 h 369"/>
                <a:gd name="T64" fmla="*/ 221 w 273"/>
                <a:gd name="T65" fmla="*/ 615 h 369"/>
                <a:gd name="T66" fmla="*/ 281 w 273"/>
                <a:gd name="T67" fmla="*/ 549 h 369"/>
                <a:gd name="T68" fmla="*/ 300 w 273"/>
                <a:gd name="T69" fmla="*/ 562 h 369"/>
                <a:gd name="T70" fmla="*/ 381 w 273"/>
                <a:gd name="T71" fmla="*/ 510 h 369"/>
                <a:gd name="T72" fmla="*/ 381 w 273"/>
                <a:gd name="T73" fmla="*/ 468 h 369"/>
                <a:gd name="T74" fmla="*/ 461 w 273"/>
                <a:gd name="T75" fmla="*/ 454 h 369"/>
                <a:gd name="T76" fmla="*/ 500 w 273"/>
                <a:gd name="T77" fmla="*/ 388 h 369"/>
                <a:gd name="T78" fmla="*/ 542 w 273"/>
                <a:gd name="T79" fmla="*/ 375 h 369"/>
                <a:gd name="T80" fmla="*/ 542 w 273"/>
                <a:gd name="T81" fmla="*/ 336 h 369"/>
                <a:gd name="T82" fmla="*/ 601 w 273"/>
                <a:gd name="T83" fmla="*/ 336 h 369"/>
                <a:gd name="T84" fmla="*/ 621 w 273"/>
                <a:gd name="T85" fmla="*/ 267 h 369"/>
                <a:gd name="T86" fmla="*/ 601 w 273"/>
                <a:gd name="T87" fmla="*/ 214 h 369"/>
                <a:gd name="T88" fmla="*/ 621 w 273"/>
                <a:gd name="T89" fmla="*/ 201 h 369"/>
                <a:gd name="T90" fmla="*/ 580 w 273"/>
                <a:gd name="T91" fmla="*/ 173 h 369"/>
                <a:gd name="T92" fmla="*/ 621 w 273"/>
                <a:gd name="T93" fmla="*/ 160 h 369"/>
                <a:gd name="T94" fmla="*/ 643 w 273"/>
                <a:gd name="T95" fmla="*/ 173 h 369"/>
                <a:gd name="T96" fmla="*/ 681 w 273"/>
                <a:gd name="T97" fmla="*/ 135 h 369"/>
                <a:gd name="T98" fmla="*/ 681 w 273"/>
                <a:gd name="T99" fmla="*/ 93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3"/>
                <a:gd name="T151" fmla="*/ 0 h 369"/>
                <a:gd name="T152" fmla="*/ 273 w 273"/>
                <a:gd name="T153" fmla="*/ 369 h 3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3298401" y="3747645"/>
              <a:ext cx="850522" cy="656184"/>
            </a:xfrm>
            <a:custGeom>
              <a:avLst/>
              <a:gdLst>
                <a:gd name="T0" fmla="*/ 1244 w 505"/>
                <a:gd name="T1" fmla="*/ 158 h 385"/>
                <a:gd name="T2" fmla="*/ 1065 w 505"/>
                <a:gd name="T3" fmla="*/ 66 h 385"/>
                <a:gd name="T4" fmla="*/ 1023 w 505"/>
                <a:gd name="T5" fmla="*/ 93 h 385"/>
                <a:gd name="T6" fmla="*/ 944 w 505"/>
                <a:gd name="T7" fmla="*/ 66 h 385"/>
                <a:gd name="T8" fmla="*/ 782 w 505"/>
                <a:gd name="T9" fmla="*/ 93 h 385"/>
                <a:gd name="T10" fmla="*/ 782 w 505"/>
                <a:gd name="T11" fmla="*/ 0 h 385"/>
                <a:gd name="T12" fmla="*/ 703 w 505"/>
                <a:gd name="T13" fmla="*/ 0 h 385"/>
                <a:gd name="T14" fmla="*/ 543 w 505"/>
                <a:gd name="T15" fmla="*/ 13 h 385"/>
                <a:gd name="T16" fmla="*/ 522 w 505"/>
                <a:gd name="T17" fmla="*/ 66 h 385"/>
                <a:gd name="T18" fmla="*/ 422 w 505"/>
                <a:gd name="T19" fmla="*/ 41 h 385"/>
                <a:gd name="T20" fmla="*/ 361 w 505"/>
                <a:gd name="T21" fmla="*/ 80 h 385"/>
                <a:gd name="T22" fmla="*/ 381 w 505"/>
                <a:gd name="T23" fmla="*/ 145 h 385"/>
                <a:gd name="T24" fmla="*/ 361 w 505"/>
                <a:gd name="T25" fmla="*/ 186 h 385"/>
                <a:gd name="T26" fmla="*/ 281 w 505"/>
                <a:gd name="T27" fmla="*/ 279 h 385"/>
                <a:gd name="T28" fmla="*/ 181 w 505"/>
                <a:gd name="T29" fmla="*/ 371 h 385"/>
                <a:gd name="T30" fmla="*/ 79 w 505"/>
                <a:gd name="T31" fmla="*/ 450 h 385"/>
                <a:gd name="T32" fmla="*/ 0 w 505"/>
                <a:gd name="T33" fmla="*/ 492 h 385"/>
                <a:gd name="T34" fmla="*/ 20 w 505"/>
                <a:gd name="T35" fmla="*/ 518 h 385"/>
                <a:gd name="T36" fmla="*/ 41 w 505"/>
                <a:gd name="T37" fmla="*/ 596 h 385"/>
                <a:gd name="T38" fmla="*/ 141 w 505"/>
                <a:gd name="T39" fmla="*/ 636 h 385"/>
                <a:gd name="T40" fmla="*/ 101 w 505"/>
                <a:gd name="T41" fmla="*/ 572 h 385"/>
                <a:gd name="T42" fmla="*/ 200 w 505"/>
                <a:gd name="T43" fmla="*/ 505 h 385"/>
                <a:gd name="T44" fmla="*/ 381 w 505"/>
                <a:gd name="T45" fmla="*/ 465 h 385"/>
                <a:gd name="T46" fmla="*/ 482 w 505"/>
                <a:gd name="T47" fmla="*/ 492 h 385"/>
                <a:gd name="T48" fmla="*/ 601 w 505"/>
                <a:gd name="T49" fmla="*/ 411 h 385"/>
                <a:gd name="T50" fmla="*/ 662 w 505"/>
                <a:gd name="T51" fmla="*/ 398 h 385"/>
                <a:gd name="T52" fmla="*/ 662 w 505"/>
                <a:gd name="T53" fmla="*/ 357 h 385"/>
                <a:gd name="T54" fmla="*/ 703 w 505"/>
                <a:gd name="T55" fmla="*/ 344 h 385"/>
                <a:gd name="T56" fmla="*/ 844 w 505"/>
                <a:gd name="T57" fmla="*/ 384 h 385"/>
                <a:gd name="T58" fmla="*/ 844 w 505"/>
                <a:gd name="T59" fmla="*/ 332 h 385"/>
                <a:gd name="T60" fmla="*/ 944 w 505"/>
                <a:gd name="T61" fmla="*/ 319 h 385"/>
                <a:gd name="T62" fmla="*/ 982 w 505"/>
                <a:gd name="T63" fmla="*/ 332 h 385"/>
                <a:gd name="T64" fmla="*/ 1004 w 505"/>
                <a:gd name="T65" fmla="*/ 306 h 385"/>
                <a:gd name="T66" fmla="*/ 1124 w 505"/>
                <a:gd name="T67" fmla="*/ 292 h 385"/>
                <a:gd name="T68" fmla="*/ 1204 w 505"/>
                <a:gd name="T69" fmla="*/ 22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5"/>
                <a:gd name="T106" fmla="*/ 0 h 385"/>
                <a:gd name="T107" fmla="*/ 505 w 505"/>
                <a:gd name="T108" fmla="*/ 385 h 3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5" name="Freeform 17"/>
            <p:cNvSpPr>
              <a:spLocks noChangeArrowheads="1"/>
            </p:cNvSpPr>
            <p:nvPr/>
          </p:nvSpPr>
          <p:spPr bwMode="auto">
            <a:xfrm>
              <a:off x="2732320" y="3624418"/>
              <a:ext cx="837911" cy="656184"/>
            </a:xfrm>
            <a:custGeom>
              <a:avLst/>
              <a:gdLst>
                <a:gd name="T0" fmla="*/ 868 w 497"/>
                <a:gd name="T1" fmla="*/ 572 h 385"/>
                <a:gd name="T2" fmla="*/ 1052 w 497"/>
                <a:gd name="T3" fmla="*/ 492 h 385"/>
                <a:gd name="T4" fmla="*/ 1131 w 497"/>
                <a:gd name="T5" fmla="*/ 398 h 385"/>
                <a:gd name="T6" fmla="*/ 1210 w 497"/>
                <a:gd name="T7" fmla="*/ 306 h 385"/>
                <a:gd name="T8" fmla="*/ 1251 w 497"/>
                <a:gd name="T9" fmla="*/ 266 h 385"/>
                <a:gd name="T10" fmla="*/ 1210 w 497"/>
                <a:gd name="T11" fmla="*/ 214 h 385"/>
                <a:gd name="T12" fmla="*/ 1151 w 497"/>
                <a:gd name="T13" fmla="*/ 158 h 385"/>
                <a:gd name="T14" fmla="*/ 1109 w 497"/>
                <a:gd name="T15" fmla="*/ 186 h 385"/>
                <a:gd name="T16" fmla="*/ 1070 w 497"/>
                <a:gd name="T17" fmla="*/ 173 h 385"/>
                <a:gd name="T18" fmla="*/ 1109 w 497"/>
                <a:gd name="T19" fmla="*/ 93 h 385"/>
                <a:gd name="T20" fmla="*/ 1109 w 497"/>
                <a:gd name="T21" fmla="*/ 27 h 385"/>
                <a:gd name="T22" fmla="*/ 1029 w 497"/>
                <a:gd name="T23" fmla="*/ 13 h 385"/>
                <a:gd name="T24" fmla="*/ 948 w 497"/>
                <a:gd name="T25" fmla="*/ 41 h 385"/>
                <a:gd name="T26" fmla="*/ 907 w 497"/>
                <a:gd name="T27" fmla="*/ 41 h 385"/>
                <a:gd name="T28" fmla="*/ 806 w 497"/>
                <a:gd name="T29" fmla="*/ 53 h 385"/>
                <a:gd name="T30" fmla="*/ 728 w 497"/>
                <a:gd name="T31" fmla="*/ 106 h 385"/>
                <a:gd name="T32" fmla="*/ 668 w 497"/>
                <a:gd name="T33" fmla="*/ 120 h 385"/>
                <a:gd name="T34" fmla="*/ 566 w 497"/>
                <a:gd name="T35" fmla="*/ 158 h 385"/>
                <a:gd name="T36" fmla="*/ 463 w 497"/>
                <a:gd name="T37" fmla="*/ 145 h 385"/>
                <a:gd name="T38" fmla="*/ 404 w 497"/>
                <a:gd name="T39" fmla="*/ 120 h 385"/>
                <a:gd name="T40" fmla="*/ 362 w 497"/>
                <a:gd name="T41" fmla="*/ 145 h 385"/>
                <a:gd name="T42" fmla="*/ 243 w 497"/>
                <a:gd name="T43" fmla="*/ 214 h 385"/>
                <a:gd name="T44" fmla="*/ 83 w 497"/>
                <a:gd name="T45" fmla="*/ 186 h 385"/>
                <a:gd name="T46" fmla="*/ 0 w 497"/>
                <a:gd name="T47" fmla="*/ 214 h 385"/>
                <a:gd name="T48" fmla="*/ 83 w 497"/>
                <a:gd name="T49" fmla="*/ 239 h 385"/>
                <a:gd name="T50" fmla="*/ 223 w 497"/>
                <a:gd name="T51" fmla="*/ 279 h 385"/>
                <a:gd name="T52" fmla="*/ 261 w 497"/>
                <a:gd name="T53" fmla="*/ 344 h 385"/>
                <a:gd name="T54" fmla="*/ 141 w 497"/>
                <a:gd name="T55" fmla="*/ 371 h 385"/>
                <a:gd name="T56" fmla="*/ 223 w 497"/>
                <a:gd name="T57" fmla="*/ 411 h 385"/>
                <a:gd name="T58" fmla="*/ 343 w 497"/>
                <a:gd name="T59" fmla="*/ 465 h 385"/>
                <a:gd name="T60" fmla="*/ 343 w 497"/>
                <a:gd name="T61" fmla="*/ 505 h 385"/>
                <a:gd name="T62" fmla="*/ 525 w 497"/>
                <a:gd name="T63" fmla="*/ 596 h 385"/>
                <a:gd name="T64" fmla="*/ 626 w 497"/>
                <a:gd name="T65" fmla="*/ 596 h 385"/>
                <a:gd name="T66" fmla="*/ 646 w 497"/>
                <a:gd name="T67" fmla="*/ 572 h 385"/>
                <a:gd name="T68" fmla="*/ 746 w 497"/>
                <a:gd name="T69" fmla="*/ 623 h 385"/>
                <a:gd name="T70" fmla="*/ 847 w 497"/>
                <a:gd name="T71" fmla="*/ 610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7"/>
                <a:gd name="T109" fmla="*/ 0 h 385"/>
                <a:gd name="T110" fmla="*/ 497 w 497"/>
                <a:gd name="T111" fmla="*/ 385 h 38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6" name="Freeform 18"/>
            <p:cNvSpPr>
              <a:spLocks noChangeArrowheads="1"/>
            </p:cNvSpPr>
            <p:nvPr/>
          </p:nvSpPr>
          <p:spPr bwMode="auto">
            <a:xfrm>
              <a:off x="2652452" y="3256277"/>
              <a:ext cx="622128" cy="603813"/>
            </a:xfrm>
            <a:custGeom>
              <a:avLst/>
              <a:gdLst>
                <a:gd name="T0" fmla="*/ 122 w 369"/>
                <a:gd name="T1" fmla="*/ 540 h 353"/>
                <a:gd name="T2" fmla="*/ 83 w 369"/>
                <a:gd name="T3" fmla="*/ 445 h 353"/>
                <a:gd name="T4" fmla="*/ 141 w 369"/>
                <a:gd name="T5" fmla="*/ 324 h 353"/>
                <a:gd name="T6" fmla="*/ 20 w 369"/>
                <a:gd name="T7" fmla="*/ 271 h 353"/>
                <a:gd name="T8" fmla="*/ 41 w 369"/>
                <a:gd name="T9" fmla="*/ 231 h 353"/>
                <a:gd name="T10" fmla="*/ 122 w 369"/>
                <a:gd name="T11" fmla="*/ 231 h 353"/>
                <a:gd name="T12" fmla="*/ 261 w 369"/>
                <a:gd name="T13" fmla="*/ 202 h 353"/>
                <a:gd name="T14" fmla="*/ 422 w 369"/>
                <a:gd name="T15" fmla="*/ 189 h 353"/>
                <a:gd name="T16" fmla="*/ 343 w 369"/>
                <a:gd name="T17" fmla="*/ 135 h 353"/>
                <a:gd name="T18" fmla="*/ 362 w 369"/>
                <a:gd name="T19" fmla="*/ 67 h 353"/>
                <a:gd name="T20" fmla="*/ 463 w 369"/>
                <a:gd name="T21" fmla="*/ 67 h 353"/>
                <a:gd name="T22" fmla="*/ 525 w 369"/>
                <a:gd name="T23" fmla="*/ 81 h 353"/>
                <a:gd name="T24" fmla="*/ 585 w 369"/>
                <a:gd name="T25" fmla="*/ 67 h 353"/>
                <a:gd name="T26" fmla="*/ 626 w 369"/>
                <a:gd name="T27" fmla="*/ 0 h 353"/>
                <a:gd name="T28" fmla="*/ 728 w 369"/>
                <a:gd name="T29" fmla="*/ 27 h 353"/>
                <a:gd name="T30" fmla="*/ 806 w 369"/>
                <a:gd name="T31" fmla="*/ 122 h 353"/>
                <a:gd name="T32" fmla="*/ 868 w 369"/>
                <a:gd name="T33" fmla="*/ 149 h 353"/>
                <a:gd name="T34" fmla="*/ 907 w 369"/>
                <a:gd name="T35" fmla="*/ 109 h 353"/>
                <a:gd name="T36" fmla="*/ 907 w 369"/>
                <a:gd name="T37" fmla="*/ 163 h 353"/>
                <a:gd name="T38" fmla="*/ 907 w 369"/>
                <a:gd name="T39" fmla="*/ 215 h 353"/>
                <a:gd name="T40" fmla="*/ 847 w 369"/>
                <a:gd name="T41" fmla="*/ 285 h 353"/>
                <a:gd name="T42" fmla="*/ 928 w 369"/>
                <a:gd name="T43" fmla="*/ 311 h 353"/>
                <a:gd name="T44" fmla="*/ 907 w 369"/>
                <a:gd name="T45" fmla="*/ 351 h 353"/>
                <a:gd name="T46" fmla="*/ 928 w 369"/>
                <a:gd name="T47" fmla="*/ 393 h 353"/>
                <a:gd name="T48" fmla="*/ 868 w 369"/>
                <a:gd name="T49" fmla="*/ 432 h 353"/>
                <a:gd name="T50" fmla="*/ 868 w 369"/>
                <a:gd name="T51" fmla="*/ 472 h 353"/>
                <a:gd name="T52" fmla="*/ 786 w 369"/>
                <a:gd name="T53" fmla="*/ 486 h 353"/>
                <a:gd name="T54" fmla="*/ 685 w 369"/>
                <a:gd name="T55" fmla="*/ 525 h 353"/>
                <a:gd name="T56" fmla="*/ 585 w 369"/>
                <a:gd name="T57" fmla="*/ 513 h 353"/>
                <a:gd name="T58" fmla="*/ 525 w 369"/>
                <a:gd name="T59" fmla="*/ 486 h 353"/>
                <a:gd name="T60" fmla="*/ 485 w 369"/>
                <a:gd name="T61" fmla="*/ 513 h 353"/>
                <a:gd name="T62" fmla="*/ 362 w 369"/>
                <a:gd name="T63" fmla="*/ 594 h 353"/>
                <a:gd name="T64" fmla="*/ 202 w 369"/>
                <a:gd name="T65" fmla="*/ 554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9"/>
                <a:gd name="T100" fmla="*/ 0 h 353"/>
                <a:gd name="T101" fmla="*/ 369 w 369"/>
                <a:gd name="T102" fmla="*/ 353 h 3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7" name="Freeform 19"/>
            <p:cNvSpPr>
              <a:spLocks noChangeArrowheads="1"/>
            </p:cNvSpPr>
            <p:nvPr/>
          </p:nvSpPr>
          <p:spPr bwMode="auto">
            <a:xfrm>
              <a:off x="1950456" y="3214688"/>
              <a:ext cx="958414" cy="1052052"/>
            </a:xfrm>
            <a:custGeom>
              <a:avLst/>
              <a:gdLst>
                <a:gd name="T0" fmla="*/ 1325 w 569"/>
                <a:gd name="T1" fmla="*/ 745 h 617"/>
                <a:gd name="T2" fmla="*/ 1406 w 569"/>
                <a:gd name="T3" fmla="*/ 690 h 617"/>
                <a:gd name="T4" fmla="*/ 1325 w 569"/>
                <a:gd name="T5" fmla="*/ 677 h 617"/>
                <a:gd name="T6" fmla="*/ 1244 w 569"/>
                <a:gd name="T7" fmla="*/ 638 h 617"/>
                <a:gd name="T8" fmla="*/ 1166 w 569"/>
                <a:gd name="T9" fmla="*/ 599 h 617"/>
                <a:gd name="T10" fmla="*/ 1206 w 569"/>
                <a:gd name="T11" fmla="*/ 531 h 617"/>
                <a:gd name="T12" fmla="*/ 1185 w 569"/>
                <a:gd name="T13" fmla="*/ 413 h 617"/>
                <a:gd name="T14" fmla="*/ 1065 w 569"/>
                <a:gd name="T15" fmla="*/ 373 h 617"/>
                <a:gd name="T16" fmla="*/ 1043 w 569"/>
                <a:gd name="T17" fmla="*/ 293 h 617"/>
                <a:gd name="T18" fmla="*/ 1125 w 569"/>
                <a:gd name="T19" fmla="*/ 279 h 617"/>
                <a:gd name="T20" fmla="*/ 1283 w 569"/>
                <a:gd name="T21" fmla="*/ 266 h 617"/>
                <a:gd name="T22" fmla="*/ 1283 w 569"/>
                <a:gd name="T23" fmla="*/ 186 h 617"/>
                <a:gd name="T24" fmla="*/ 1166 w 569"/>
                <a:gd name="T25" fmla="*/ 186 h 617"/>
                <a:gd name="T26" fmla="*/ 1084 w 569"/>
                <a:gd name="T27" fmla="*/ 106 h 617"/>
                <a:gd name="T28" fmla="*/ 1023 w 569"/>
                <a:gd name="T29" fmla="*/ 159 h 617"/>
                <a:gd name="T30" fmla="*/ 964 w 569"/>
                <a:gd name="T31" fmla="*/ 239 h 617"/>
                <a:gd name="T32" fmla="*/ 922 w 569"/>
                <a:gd name="T33" fmla="*/ 399 h 617"/>
                <a:gd name="T34" fmla="*/ 844 w 569"/>
                <a:gd name="T35" fmla="*/ 373 h 617"/>
                <a:gd name="T36" fmla="*/ 722 w 569"/>
                <a:gd name="T37" fmla="*/ 399 h 617"/>
                <a:gd name="T38" fmla="*/ 682 w 569"/>
                <a:gd name="T39" fmla="*/ 373 h 617"/>
                <a:gd name="T40" fmla="*/ 582 w 569"/>
                <a:gd name="T41" fmla="*/ 173 h 617"/>
                <a:gd name="T42" fmla="*/ 543 w 569"/>
                <a:gd name="T43" fmla="*/ 186 h 617"/>
                <a:gd name="T44" fmla="*/ 523 w 569"/>
                <a:gd name="T45" fmla="*/ 122 h 617"/>
                <a:gd name="T46" fmla="*/ 402 w 569"/>
                <a:gd name="T47" fmla="*/ 66 h 617"/>
                <a:gd name="T48" fmla="*/ 341 w 569"/>
                <a:gd name="T49" fmla="*/ 135 h 617"/>
                <a:gd name="T50" fmla="*/ 341 w 569"/>
                <a:gd name="T51" fmla="*/ 0 h 617"/>
                <a:gd name="T52" fmla="*/ 281 w 569"/>
                <a:gd name="T53" fmla="*/ 0 h 617"/>
                <a:gd name="T54" fmla="*/ 240 w 569"/>
                <a:gd name="T55" fmla="*/ 53 h 617"/>
                <a:gd name="T56" fmla="*/ 221 w 569"/>
                <a:gd name="T57" fmla="*/ 106 h 617"/>
                <a:gd name="T58" fmla="*/ 200 w 569"/>
                <a:gd name="T59" fmla="*/ 159 h 617"/>
                <a:gd name="T60" fmla="*/ 260 w 569"/>
                <a:gd name="T61" fmla="*/ 186 h 617"/>
                <a:gd name="T62" fmla="*/ 221 w 569"/>
                <a:gd name="T63" fmla="*/ 399 h 617"/>
                <a:gd name="T64" fmla="*/ 60 w 569"/>
                <a:gd name="T65" fmla="*/ 466 h 617"/>
                <a:gd name="T66" fmla="*/ 20 w 569"/>
                <a:gd name="T67" fmla="*/ 518 h 617"/>
                <a:gd name="T68" fmla="*/ 0 w 569"/>
                <a:gd name="T69" fmla="*/ 623 h 617"/>
                <a:gd name="T70" fmla="*/ 121 w 569"/>
                <a:gd name="T71" fmla="*/ 611 h 617"/>
                <a:gd name="T72" fmla="*/ 200 w 569"/>
                <a:gd name="T73" fmla="*/ 651 h 617"/>
                <a:gd name="T74" fmla="*/ 221 w 569"/>
                <a:gd name="T75" fmla="*/ 677 h 617"/>
                <a:gd name="T76" fmla="*/ 240 w 569"/>
                <a:gd name="T77" fmla="*/ 745 h 617"/>
                <a:gd name="T78" fmla="*/ 301 w 569"/>
                <a:gd name="T79" fmla="*/ 772 h 617"/>
                <a:gd name="T80" fmla="*/ 281 w 569"/>
                <a:gd name="T81" fmla="*/ 838 h 617"/>
                <a:gd name="T82" fmla="*/ 260 w 569"/>
                <a:gd name="T83" fmla="*/ 876 h 617"/>
                <a:gd name="T84" fmla="*/ 362 w 569"/>
                <a:gd name="T85" fmla="*/ 930 h 617"/>
                <a:gd name="T86" fmla="*/ 501 w 569"/>
                <a:gd name="T87" fmla="*/ 959 h 617"/>
                <a:gd name="T88" fmla="*/ 560 w 569"/>
                <a:gd name="T89" fmla="*/ 943 h 617"/>
                <a:gd name="T90" fmla="*/ 582 w 569"/>
                <a:gd name="T91" fmla="*/ 997 h 617"/>
                <a:gd name="T92" fmla="*/ 662 w 569"/>
                <a:gd name="T93" fmla="*/ 984 h 617"/>
                <a:gd name="T94" fmla="*/ 682 w 569"/>
                <a:gd name="T95" fmla="*/ 851 h 617"/>
                <a:gd name="T96" fmla="*/ 823 w 569"/>
                <a:gd name="T97" fmla="*/ 838 h 617"/>
                <a:gd name="T98" fmla="*/ 882 w 569"/>
                <a:gd name="T99" fmla="*/ 851 h 617"/>
                <a:gd name="T100" fmla="*/ 964 w 569"/>
                <a:gd name="T101" fmla="*/ 851 h 617"/>
                <a:gd name="T102" fmla="*/ 1043 w 569"/>
                <a:gd name="T103" fmla="*/ 866 h 617"/>
                <a:gd name="T104" fmla="*/ 1106 w 569"/>
                <a:gd name="T105" fmla="*/ 838 h 617"/>
                <a:gd name="T106" fmla="*/ 1227 w 569"/>
                <a:gd name="T107" fmla="*/ 784 h 617"/>
                <a:gd name="T108" fmla="*/ 1305 w 569"/>
                <a:gd name="T109" fmla="*/ 772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9"/>
                <a:gd name="T166" fmla="*/ 0 h 617"/>
                <a:gd name="T167" fmla="*/ 569 w 569"/>
                <a:gd name="T168" fmla="*/ 617 h 6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8" name="Freeform 20"/>
            <p:cNvSpPr>
              <a:spLocks noChangeArrowheads="1"/>
            </p:cNvSpPr>
            <p:nvPr/>
          </p:nvSpPr>
          <p:spPr bwMode="auto">
            <a:xfrm>
              <a:off x="161137" y="1997820"/>
              <a:ext cx="2037330" cy="1340095"/>
            </a:xfrm>
            <a:custGeom>
              <a:avLst/>
              <a:gdLst>
                <a:gd name="T0" fmla="*/ 2979 w 1209"/>
                <a:gd name="T1" fmla="*/ 1217 h 785"/>
                <a:gd name="T2" fmla="*/ 2919 w 1209"/>
                <a:gd name="T3" fmla="*/ 1217 h 785"/>
                <a:gd name="T4" fmla="*/ 2919 w 1209"/>
                <a:gd name="T5" fmla="*/ 1311 h 785"/>
                <a:gd name="T6" fmla="*/ 2797 w 1209"/>
                <a:gd name="T7" fmla="*/ 1270 h 785"/>
                <a:gd name="T8" fmla="*/ 2736 w 1209"/>
                <a:gd name="T9" fmla="*/ 1257 h 785"/>
                <a:gd name="T10" fmla="*/ 2577 w 1209"/>
                <a:gd name="T11" fmla="*/ 1204 h 785"/>
                <a:gd name="T12" fmla="*/ 2618 w 1209"/>
                <a:gd name="T13" fmla="*/ 1161 h 785"/>
                <a:gd name="T14" fmla="*/ 2595 w 1209"/>
                <a:gd name="T15" fmla="*/ 1138 h 785"/>
                <a:gd name="T16" fmla="*/ 2517 w 1209"/>
                <a:gd name="T17" fmla="*/ 1110 h 785"/>
                <a:gd name="T18" fmla="*/ 2456 w 1209"/>
                <a:gd name="T19" fmla="*/ 1138 h 785"/>
                <a:gd name="T20" fmla="*/ 2334 w 1209"/>
                <a:gd name="T21" fmla="*/ 1084 h 785"/>
                <a:gd name="T22" fmla="*/ 2094 w 1209"/>
                <a:gd name="T23" fmla="*/ 1161 h 785"/>
                <a:gd name="T24" fmla="*/ 2034 w 1209"/>
                <a:gd name="T25" fmla="*/ 1204 h 785"/>
                <a:gd name="T26" fmla="*/ 1834 w 1209"/>
                <a:gd name="T27" fmla="*/ 1230 h 785"/>
                <a:gd name="T28" fmla="*/ 1650 w 1209"/>
                <a:gd name="T29" fmla="*/ 1190 h 785"/>
                <a:gd name="T30" fmla="*/ 1590 w 1209"/>
                <a:gd name="T31" fmla="*/ 1138 h 785"/>
                <a:gd name="T32" fmla="*/ 1468 w 1209"/>
                <a:gd name="T33" fmla="*/ 1177 h 785"/>
                <a:gd name="T34" fmla="*/ 1349 w 1209"/>
                <a:gd name="T35" fmla="*/ 1217 h 785"/>
                <a:gd name="T36" fmla="*/ 1147 w 1209"/>
                <a:gd name="T37" fmla="*/ 1124 h 785"/>
                <a:gd name="T38" fmla="*/ 1027 w 1209"/>
                <a:gd name="T39" fmla="*/ 1069 h 785"/>
                <a:gd name="T40" fmla="*/ 907 w 1209"/>
                <a:gd name="T41" fmla="*/ 1044 h 785"/>
                <a:gd name="T42" fmla="*/ 806 w 1209"/>
                <a:gd name="T43" fmla="*/ 990 h 785"/>
                <a:gd name="T44" fmla="*/ 684 w 1209"/>
                <a:gd name="T45" fmla="*/ 869 h 785"/>
                <a:gd name="T46" fmla="*/ 623 w 1209"/>
                <a:gd name="T47" fmla="*/ 854 h 785"/>
                <a:gd name="T48" fmla="*/ 523 w 1209"/>
                <a:gd name="T49" fmla="*/ 762 h 785"/>
                <a:gd name="T50" fmla="*/ 402 w 1209"/>
                <a:gd name="T51" fmla="*/ 643 h 785"/>
                <a:gd name="T52" fmla="*/ 301 w 1209"/>
                <a:gd name="T53" fmla="*/ 682 h 785"/>
                <a:gd name="T54" fmla="*/ 162 w 1209"/>
                <a:gd name="T55" fmla="*/ 549 h 785"/>
                <a:gd name="T56" fmla="*/ 79 w 1209"/>
                <a:gd name="T57" fmla="*/ 454 h 785"/>
                <a:gd name="T58" fmla="*/ 0 w 1209"/>
                <a:gd name="T59" fmla="*/ 429 h 785"/>
                <a:gd name="T60" fmla="*/ 41 w 1209"/>
                <a:gd name="T61" fmla="*/ 294 h 785"/>
                <a:gd name="T62" fmla="*/ 121 w 1209"/>
                <a:gd name="T63" fmla="*/ 321 h 785"/>
                <a:gd name="T64" fmla="*/ 200 w 1209"/>
                <a:gd name="T65" fmla="*/ 307 h 785"/>
                <a:gd name="T66" fmla="*/ 200 w 1209"/>
                <a:gd name="T67" fmla="*/ 214 h 785"/>
                <a:gd name="T68" fmla="*/ 141 w 1209"/>
                <a:gd name="T69" fmla="*/ 160 h 785"/>
                <a:gd name="T70" fmla="*/ 200 w 1209"/>
                <a:gd name="T71" fmla="*/ 80 h 785"/>
                <a:gd name="T72" fmla="*/ 384 w 1209"/>
                <a:gd name="T73" fmla="*/ 66 h 785"/>
                <a:gd name="T74" fmla="*/ 523 w 1209"/>
                <a:gd name="T75" fmla="*/ 13 h 785"/>
                <a:gd name="T76" fmla="*/ 723 w 1209"/>
                <a:gd name="T77" fmla="*/ 27 h 785"/>
                <a:gd name="T78" fmla="*/ 866 w 1209"/>
                <a:gd name="T79" fmla="*/ 93 h 785"/>
                <a:gd name="T80" fmla="*/ 1087 w 1209"/>
                <a:gd name="T81" fmla="*/ 93 h 785"/>
                <a:gd name="T82" fmla="*/ 1329 w 1209"/>
                <a:gd name="T83" fmla="*/ 66 h 785"/>
                <a:gd name="T84" fmla="*/ 1672 w 1209"/>
                <a:gd name="T85" fmla="*/ 93 h 785"/>
                <a:gd name="T86" fmla="*/ 1791 w 1209"/>
                <a:gd name="T87" fmla="*/ 122 h 785"/>
                <a:gd name="T88" fmla="*/ 1771 w 1209"/>
                <a:gd name="T89" fmla="*/ 160 h 785"/>
                <a:gd name="T90" fmla="*/ 1834 w 1209"/>
                <a:gd name="T91" fmla="*/ 227 h 785"/>
                <a:gd name="T92" fmla="*/ 1791 w 1209"/>
                <a:gd name="T93" fmla="*/ 307 h 785"/>
                <a:gd name="T94" fmla="*/ 1751 w 1209"/>
                <a:gd name="T95" fmla="*/ 416 h 785"/>
                <a:gd name="T96" fmla="*/ 1851 w 1209"/>
                <a:gd name="T97" fmla="*/ 535 h 785"/>
                <a:gd name="T98" fmla="*/ 2094 w 1209"/>
                <a:gd name="T99" fmla="*/ 615 h 785"/>
                <a:gd name="T100" fmla="*/ 2355 w 1209"/>
                <a:gd name="T101" fmla="*/ 695 h 785"/>
                <a:gd name="T102" fmla="*/ 2497 w 1209"/>
                <a:gd name="T103" fmla="*/ 708 h 785"/>
                <a:gd name="T104" fmla="*/ 2535 w 1209"/>
                <a:gd name="T105" fmla="*/ 804 h 785"/>
                <a:gd name="T106" fmla="*/ 2618 w 1209"/>
                <a:gd name="T107" fmla="*/ 830 h 785"/>
                <a:gd name="T108" fmla="*/ 2655 w 1209"/>
                <a:gd name="T109" fmla="*/ 790 h 785"/>
                <a:gd name="T110" fmla="*/ 2718 w 1209"/>
                <a:gd name="T111" fmla="*/ 804 h 785"/>
                <a:gd name="T112" fmla="*/ 2756 w 1209"/>
                <a:gd name="T113" fmla="*/ 776 h 785"/>
                <a:gd name="T114" fmla="*/ 2857 w 1209"/>
                <a:gd name="T115" fmla="*/ 737 h 785"/>
                <a:gd name="T116" fmla="*/ 2960 w 1209"/>
                <a:gd name="T117" fmla="*/ 762 h 785"/>
                <a:gd name="T118" fmla="*/ 3039 w 1209"/>
                <a:gd name="T119" fmla="*/ 895 h 785"/>
                <a:gd name="T120" fmla="*/ 3039 w 1209"/>
                <a:gd name="T121" fmla="*/ 963 h 785"/>
                <a:gd name="T122" fmla="*/ 3019 w 1209"/>
                <a:gd name="T123" fmla="*/ 1190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09"/>
                <a:gd name="T187" fmla="*/ 0 h 785"/>
                <a:gd name="T188" fmla="*/ 1209 w 1209"/>
                <a:gd name="T189" fmla="*/ 785 h 7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9" name="Freeform 21"/>
            <p:cNvSpPr>
              <a:spLocks noChangeArrowheads="1"/>
            </p:cNvSpPr>
            <p:nvPr/>
          </p:nvSpPr>
          <p:spPr bwMode="auto">
            <a:xfrm>
              <a:off x="2075162" y="2546180"/>
              <a:ext cx="1279286" cy="1079778"/>
            </a:xfrm>
            <a:custGeom>
              <a:avLst/>
              <a:gdLst>
                <a:gd name="T0" fmla="*/ 1730 w 761"/>
                <a:gd name="T1" fmla="*/ 812 h 633"/>
                <a:gd name="T2" fmla="*/ 1670 w 761"/>
                <a:gd name="T3" fmla="*/ 838 h 633"/>
                <a:gd name="T4" fmla="*/ 1630 w 761"/>
                <a:gd name="T5" fmla="*/ 812 h 633"/>
                <a:gd name="T6" fmla="*/ 1512 w 761"/>
                <a:gd name="T7" fmla="*/ 719 h 633"/>
                <a:gd name="T8" fmla="*/ 1453 w 761"/>
                <a:gd name="T9" fmla="*/ 707 h 633"/>
                <a:gd name="T10" fmla="*/ 1371 w 761"/>
                <a:gd name="T11" fmla="*/ 732 h 633"/>
                <a:gd name="T12" fmla="*/ 1332 w 761"/>
                <a:gd name="T13" fmla="*/ 786 h 633"/>
                <a:gd name="T14" fmla="*/ 1273 w 761"/>
                <a:gd name="T15" fmla="*/ 773 h 633"/>
                <a:gd name="T16" fmla="*/ 1173 w 761"/>
                <a:gd name="T17" fmla="*/ 786 h 633"/>
                <a:gd name="T18" fmla="*/ 1254 w 761"/>
                <a:gd name="T19" fmla="*/ 825 h 633"/>
                <a:gd name="T20" fmla="*/ 1133 w 761"/>
                <a:gd name="T21" fmla="*/ 880 h 633"/>
                <a:gd name="T22" fmla="*/ 1035 w 761"/>
                <a:gd name="T23" fmla="*/ 867 h 633"/>
                <a:gd name="T24" fmla="*/ 974 w 761"/>
                <a:gd name="T25" fmla="*/ 759 h 633"/>
                <a:gd name="T26" fmla="*/ 894 w 761"/>
                <a:gd name="T27" fmla="*/ 812 h 633"/>
                <a:gd name="T28" fmla="*/ 834 w 761"/>
                <a:gd name="T29" fmla="*/ 838 h 633"/>
                <a:gd name="T30" fmla="*/ 735 w 761"/>
                <a:gd name="T31" fmla="*/ 894 h 633"/>
                <a:gd name="T32" fmla="*/ 675 w 761"/>
                <a:gd name="T33" fmla="*/ 1052 h 633"/>
                <a:gd name="T34" fmla="*/ 619 w 761"/>
                <a:gd name="T35" fmla="*/ 1052 h 633"/>
                <a:gd name="T36" fmla="*/ 537 w 761"/>
                <a:gd name="T37" fmla="*/ 1039 h 633"/>
                <a:gd name="T38" fmla="*/ 498 w 761"/>
                <a:gd name="T39" fmla="*/ 960 h 633"/>
                <a:gd name="T40" fmla="*/ 360 w 761"/>
                <a:gd name="T41" fmla="*/ 825 h 633"/>
                <a:gd name="T42" fmla="*/ 319 w 761"/>
                <a:gd name="T43" fmla="*/ 800 h 633"/>
                <a:gd name="T44" fmla="*/ 259 w 761"/>
                <a:gd name="T45" fmla="*/ 707 h 633"/>
                <a:gd name="T46" fmla="*/ 199 w 761"/>
                <a:gd name="T47" fmla="*/ 773 h 633"/>
                <a:gd name="T48" fmla="*/ 179 w 761"/>
                <a:gd name="T49" fmla="*/ 414 h 633"/>
                <a:gd name="T50" fmla="*/ 179 w 761"/>
                <a:gd name="T51" fmla="*/ 359 h 633"/>
                <a:gd name="T52" fmla="*/ 101 w 761"/>
                <a:gd name="T53" fmla="*/ 227 h 633"/>
                <a:gd name="T54" fmla="*/ 0 w 761"/>
                <a:gd name="T55" fmla="*/ 173 h 633"/>
                <a:gd name="T56" fmla="*/ 20 w 761"/>
                <a:gd name="T57" fmla="*/ 106 h 633"/>
                <a:gd name="T58" fmla="*/ 41 w 761"/>
                <a:gd name="T59" fmla="*/ 53 h 633"/>
                <a:gd name="T60" fmla="*/ 79 w 761"/>
                <a:gd name="T61" fmla="*/ 0 h 633"/>
                <a:gd name="T62" fmla="*/ 158 w 761"/>
                <a:gd name="T63" fmla="*/ 27 h 633"/>
                <a:gd name="T64" fmla="*/ 218 w 761"/>
                <a:gd name="T65" fmla="*/ 135 h 633"/>
                <a:gd name="T66" fmla="*/ 319 w 761"/>
                <a:gd name="T67" fmla="*/ 200 h 633"/>
                <a:gd name="T68" fmla="*/ 377 w 761"/>
                <a:gd name="T69" fmla="*/ 173 h 633"/>
                <a:gd name="T70" fmla="*/ 438 w 761"/>
                <a:gd name="T71" fmla="*/ 214 h 633"/>
                <a:gd name="T72" fmla="*/ 558 w 761"/>
                <a:gd name="T73" fmla="*/ 159 h 633"/>
                <a:gd name="T74" fmla="*/ 716 w 761"/>
                <a:gd name="T75" fmla="*/ 159 h 633"/>
                <a:gd name="T76" fmla="*/ 735 w 761"/>
                <a:gd name="T77" fmla="*/ 66 h 633"/>
                <a:gd name="T78" fmla="*/ 795 w 761"/>
                <a:gd name="T79" fmla="*/ 53 h 633"/>
                <a:gd name="T80" fmla="*/ 855 w 761"/>
                <a:gd name="T81" fmla="*/ 80 h 633"/>
                <a:gd name="T82" fmla="*/ 995 w 761"/>
                <a:gd name="T83" fmla="*/ 122 h 633"/>
                <a:gd name="T84" fmla="*/ 1035 w 761"/>
                <a:gd name="T85" fmla="*/ 227 h 633"/>
                <a:gd name="T86" fmla="*/ 1173 w 761"/>
                <a:gd name="T87" fmla="*/ 266 h 633"/>
                <a:gd name="T88" fmla="*/ 1273 w 761"/>
                <a:gd name="T89" fmla="*/ 227 h 633"/>
                <a:gd name="T90" fmla="*/ 1371 w 761"/>
                <a:gd name="T91" fmla="*/ 239 h 633"/>
                <a:gd name="T92" fmla="*/ 1554 w 761"/>
                <a:gd name="T93" fmla="*/ 307 h 633"/>
                <a:gd name="T94" fmla="*/ 1752 w 761"/>
                <a:gd name="T95" fmla="*/ 374 h 633"/>
                <a:gd name="T96" fmla="*/ 1890 w 761"/>
                <a:gd name="T97" fmla="*/ 427 h 633"/>
                <a:gd name="T98" fmla="*/ 1850 w 761"/>
                <a:gd name="T99" fmla="*/ 493 h 633"/>
                <a:gd name="T100" fmla="*/ 1651 w 761"/>
                <a:gd name="T101" fmla="*/ 520 h 633"/>
                <a:gd name="T102" fmla="*/ 1609 w 761"/>
                <a:gd name="T103" fmla="*/ 559 h 633"/>
                <a:gd name="T104" fmla="*/ 1630 w 761"/>
                <a:gd name="T105" fmla="*/ 600 h 633"/>
                <a:gd name="T106" fmla="*/ 1630 w 761"/>
                <a:gd name="T107" fmla="*/ 627 h 633"/>
                <a:gd name="T108" fmla="*/ 1752 w 761"/>
                <a:gd name="T109" fmla="*/ 759 h 6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61"/>
                <a:gd name="T166" fmla="*/ 0 h 633"/>
                <a:gd name="T167" fmla="*/ 761 w 761"/>
                <a:gd name="T168" fmla="*/ 633 h 6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0" name="Freeform 22"/>
            <p:cNvSpPr>
              <a:spLocks noChangeArrowheads="1"/>
            </p:cNvSpPr>
            <p:nvPr/>
          </p:nvSpPr>
          <p:spPr bwMode="auto">
            <a:xfrm>
              <a:off x="1333933" y="1794495"/>
              <a:ext cx="1321322" cy="1053592"/>
            </a:xfrm>
            <a:custGeom>
              <a:avLst/>
              <a:gdLst>
                <a:gd name="T0" fmla="*/ 1679 w 785"/>
                <a:gd name="T1" fmla="*/ 898 h 617"/>
                <a:gd name="T2" fmla="*/ 1541 w 785"/>
                <a:gd name="T3" fmla="*/ 951 h 617"/>
                <a:gd name="T4" fmla="*/ 1481 w 785"/>
                <a:gd name="T5" fmla="*/ 910 h 617"/>
                <a:gd name="T6" fmla="*/ 1420 w 785"/>
                <a:gd name="T7" fmla="*/ 938 h 617"/>
                <a:gd name="T8" fmla="*/ 1320 w 785"/>
                <a:gd name="T9" fmla="*/ 870 h 617"/>
                <a:gd name="T10" fmla="*/ 1260 w 785"/>
                <a:gd name="T11" fmla="*/ 765 h 617"/>
                <a:gd name="T12" fmla="*/ 1181 w 785"/>
                <a:gd name="T13" fmla="*/ 737 h 617"/>
                <a:gd name="T14" fmla="*/ 1140 w 785"/>
                <a:gd name="T15" fmla="*/ 765 h 617"/>
                <a:gd name="T16" fmla="*/ 1160 w 785"/>
                <a:gd name="T17" fmla="*/ 804 h 617"/>
                <a:gd name="T18" fmla="*/ 1102 w 785"/>
                <a:gd name="T19" fmla="*/ 898 h 617"/>
                <a:gd name="T20" fmla="*/ 1140 w 785"/>
                <a:gd name="T21" fmla="*/ 925 h 617"/>
                <a:gd name="T22" fmla="*/ 1060 w 785"/>
                <a:gd name="T23" fmla="*/ 977 h 617"/>
                <a:gd name="T24" fmla="*/ 1002 w 785"/>
                <a:gd name="T25" fmla="*/ 1004 h 617"/>
                <a:gd name="T26" fmla="*/ 941 w 785"/>
                <a:gd name="T27" fmla="*/ 991 h 617"/>
                <a:gd name="T28" fmla="*/ 920 w 785"/>
                <a:gd name="T29" fmla="*/ 1018 h 617"/>
                <a:gd name="T30" fmla="*/ 841 w 785"/>
                <a:gd name="T31" fmla="*/ 1004 h 617"/>
                <a:gd name="T32" fmla="*/ 800 w 785"/>
                <a:gd name="T33" fmla="*/ 951 h 617"/>
                <a:gd name="T34" fmla="*/ 580 w 785"/>
                <a:gd name="T35" fmla="*/ 898 h 617"/>
                <a:gd name="T36" fmla="*/ 339 w 785"/>
                <a:gd name="T37" fmla="*/ 830 h 617"/>
                <a:gd name="T38" fmla="*/ 101 w 785"/>
                <a:gd name="T39" fmla="*/ 737 h 617"/>
                <a:gd name="T40" fmla="*/ 0 w 785"/>
                <a:gd name="T41" fmla="*/ 615 h 617"/>
                <a:gd name="T42" fmla="*/ 41 w 785"/>
                <a:gd name="T43" fmla="*/ 510 h 617"/>
                <a:gd name="T44" fmla="*/ 79 w 785"/>
                <a:gd name="T45" fmla="*/ 416 h 617"/>
                <a:gd name="T46" fmla="*/ 20 w 785"/>
                <a:gd name="T47" fmla="*/ 361 h 617"/>
                <a:gd name="T48" fmla="*/ 121 w 785"/>
                <a:gd name="T49" fmla="*/ 349 h 617"/>
                <a:gd name="T50" fmla="*/ 259 w 785"/>
                <a:gd name="T51" fmla="*/ 375 h 617"/>
                <a:gd name="T52" fmla="*/ 239 w 785"/>
                <a:gd name="T53" fmla="*/ 308 h 617"/>
                <a:gd name="T54" fmla="*/ 321 w 785"/>
                <a:gd name="T55" fmla="*/ 227 h 617"/>
                <a:gd name="T56" fmla="*/ 221 w 785"/>
                <a:gd name="T57" fmla="*/ 122 h 617"/>
                <a:gd name="T58" fmla="*/ 381 w 785"/>
                <a:gd name="T59" fmla="*/ 27 h 617"/>
                <a:gd name="T60" fmla="*/ 722 w 785"/>
                <a:gd name="T61" fmla="*/ 0 h 617"/>
                <a:gd name="T62" fmla="*/ 961 w 785"/>
                <a:gd name="T63" fmla="*/ 67 h 617"/>
                <a:gd name="T64" fmla="*/ 1140 w 785"/>
                <a:gd name="T65" fmla="*/ 173 h 617"/>
                <a:gd name="T66" fmla="*/ 1181 w 785"/>
                <a:gd name="T67" fmla="*/ 80 h 617"/>
                <a:gd name="T68" fmla="*/ 1320 w 785"/>
                <a:gd name="T69" fmla="*/ 122 h 617"/>
                <a:gd name="T70" fmla="*/ 1481 w 785"/>
                <a:gd name="T71" fmla="*/ 161 h 617"/>
                <a:gd name="T72" fmla="*/ 1642 w 785"/>
                <a:gd name="T73" fmla="*/ 201 h 617"/>
                <a:gd name="T74" fmla="*/ 1822 w 785"/>
                <a:gd name="T75" fmla="*/ 294 h 617"/>
                <a:gd name="T76" fmla="*/ 1922 w 785"/>
                <a:gd name="T77" fmla="*/ 388 h 617"/>
                <a:gd name="T78" fmla="*/ 1963 w 785"/>
                <a:gd name="T79" fmla="*/ 562 h 617"/>
                <a:gd name="T80" fmla="*/ 1880 w 785"/>
                <a:gd name="T81" fmla="*/ 602 h 617"/>
                <a:gd name="T82" fmla="*/ 1780 w 785"/>
                <a:gd name="T83" fmla="*/ 682 h 617"/>
                <a:gd name="T84" fmla="*/ 1842 w 785"/>
                <a:gd name="T85" fmla="*/ 724 h 617"/>
                <a:gd name="T86" fmla="*/ 1761 w 785"/>
                <a:gd name="T87" fmla="*/ 765 h 617"/>
                <a:gd name="T88" fmla="*/ 1642 w 785"/>
                <a:gd name="T89" fmla="*/ 751 h 617"/>
                <a:gd name="T90" fmla="*/ 1663 w 785"/>
                <a:gd name="T91" fmla="*/ 817 h 617"/>
                <a:gd name="T92" fmla="*/ 1780 w 785"/>
                <a:gd name="T93" fmla="*/ 845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85"/>
                <a:gd name="T142" fmla="*/ 0 h 617"/>
                <a:gd name="T143" fmla="*/ 785 w 785"/>
                <a:gd name="T144" fmla="*/ 617 h 61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1" name="Freeform 23"/>
            <p:cNvSpPr>
              <a:spLocks noChangeArrowheads="1"/>
            </p:cNvSpPr>
            <p:nvPr/>
          </p:nvSpPr>
          <p:spPr bwMode="auto">
            <a:xfrm>
              <a:off x="3729967" y="3131509"/>
              <a:ext cx="514237" cy="728580"/>
            </a:xfrm>
            <a:custGeom>
              <a:avLst/>
              <a:gdLst>
                <a:gd name="T0" fmla="*/ 685 w 305"/>
                <a:gd name="T1" fmla="*/ 69 h 425"/>
                <a:gd name="T2" fmla="*/ 708 w 305"/>
                <a:gd name="T3" fmla="*/ 122 h 425"/>
                <a:gd name="T4" fmla="*/ 766 w 305"/>
                <a:gd name="T5" fmla="*/ 150 h 425"/>
                <a:gd name="T6" fmla="*/ 766 w 305"/>
                <a:gd name="T7" fmla="*/ 231 h 425"/>
                <a:gd name="T8" fmla="*/ 685 w 305"/>
                <a:gd name="T9" fmla="*/ 259 h 425"/>
                <a:gd name="T10" fmla="*/ 685 w 305"/>
                <a:gd name="T11" fmla="*/ 273 h 425"/>
                <a:gd name="T12" fmla="*/ 606 w 305"/>
                <a:gd name="T13" fmla="*/ 273 h 425"/>
                <a:gd name="T14" fmla="*/ 566 w 305"/>
                <a:gd name="T15" fmla="*/ 300 h 425"/>
                <a:gd name="T16" fmla="*/ 566 w 305"/>
                <a:gd name="T17" fmla="*/ 342 h 425"/>
                <a:gd name="T18" fmla="*/ 585 w 305"/>
                <a:gd name="T19" fmla="*/ 354 h 425"/>
                <a:gd name="T20" fmla="*/ 525 w 305"/>
                <a:gd name="T21" fmla="*/ 410 h 425"/>
                <a:gd name="T22" fmla="*/ 485 w 305"/>
                <a:gd name="T23" fmla="*/ 410 h 425"/>
                <a:gd name="T24" fmla="*/ 485 w 305"/>
                <a:gd name="T25" fmla="*/ 464 h 425"/>
                <a:gd name="T26" fmla="*/ 485 w 305"/>
                <a:gd name="T27" fmla="*/ 479 h 425"/>
                <a:gd name="T28" fmla="*/ 485 w 305"/>
                <a:gd name="T29" fmla="*/ 518 h 425"/>
                <a:gd name="T30" fmla="*/ 444 w 305"/>
                <a:gd name="T31" fmla="*/ 546 h 425"/>
                <a:gd name="T32" fmla="*/ 422 w 305"/>
                <a:gd name="T33" fmla="*/ 614 h 425"/>
                <a:gd name="T34" fmla="*/ 404 w 305"/>
                <a:gd name="T35" fmla="*/ 656 h 425"/>
                <a:gd name="T36" fmla="*/ 404 w 305"/>
                <a:gd name="T37" fmla="*/ 669 h 425"/>
                <a:gd name="T38" fmla="*/ 384 w 305"/>
                <a:gd name="T39" fmla="*/ 710 h 425"/>
                <a:gd name="T40" fmla="*/ 343 w 305"/>
                <a:gd name="T41" fmla="*/ 710 h 425"/>
                <a:gd name="T42" fmla="*/ 322 w 305"/>
                <a:gd name="T43" fmla="*/ 696 h 425"/>
                <a:gd name="T44" fmla="*/ 162 w 305"/>
                <a:gd name="T45" fmla="*/ 723 h 425"/>
                <a:gd name="T46" fmla="*/ 141 w 305"/>
                <a:gd name="T47" fmla="*/ 710 h 425"/>
                <a:gd name="T48" fmla="*/ 202 w 305"/>
                <a:gd name="T49" fmla="*/ 629 h 425"/>
                <a:gd name="T50" fmla="*/ 141 w 305"/>
                <a:gd name="T51" fmla="*/ 614 h 425"/>
                <a:gd name="T52" fmla="*/ 101 w 305"/>
                <a:gd name="T53" fmla="*/ 629 h 425"/>
                <a:gd name="T54" fmla="*/ 61 w 305"/>
                <a:gd name="T55" fmla="*/ 614 h 425"/>
                <a:gd name="T56" fmla="*/ 61 w 305"/>
                <a:gd name="T57" fmla="*/ 546 h 425"/>
                <a:gd name="T58" fmla="*/ 101 w 305"/>
                <a:gd name="T59" fmla="*/ 533 h 425"/>
                <a:gd name="T60" fmla="*/ 122 w 305"/>
                <a:gd name="T61" fmla="*/ 533 h 425"/>
                <a:gd name="T62" fmla="*/ 122 w 305"/>
                <a:gd name="T63" fmla="*/ 492 h 425"/>
                <a:gd name="T64" fmla="*/ 83 w 305"/>
                <a:gd name="T65" fmla="*/ 492 h 425"/>
                <a:gd name="T66" fmla="*/ 83 w 305"/>
                <a:gd name="T67" fmla="*/ 464 h 425"/>
                <a:gd name="T68" fmla="*/ 41 w 305"/>
                <a:gd name="T69" fmla="*/ 451 h 425"/>
                <a:gd name="T70" fmla="*/ 41 w 305"/>
                <a:gd name="T71" fmla="*/ 368 h 425"/>
                <a:gd name="T72" fmla="*/ 0 w 305"/>
                <a:gd name="T73" fmla="*/ 342 h 425"/>
                <a:gd name="T74" fmla="*/ 20 w 305"/>
                <a:gd name="T75" fmla="*/ 300 h 425"/>
                <a:gd name="T76" fmla="*/ 83 w 305"/>
                <a:gd name="T77" fmla="*/ 259 h 425"/>
                <a:gd name="T78" fmla="*/ 83 w 305"/>
                <a:gd name="T79" fmla="*/ 218 h 425"/>
                <a:gd name="T80" fmla="*/ 61 w 305"/>
                <a:gd name="T81" fmla="*/ 206 h 425"/>
                <a:gd name="T82" fmla="*/ 83 w 305"/>
                <a:gd name="T83" fmla="*/ 178 h 425"/>
                <a:gd name="T84" fmla="*/ 41 w 305"/>
                <a:gd name="T85" fmla="*/ 136 h 425"/>
                <a:gd name="T86" fmla="*/ 83 w 305"/>
                <a:gd name="T87" fmla="*/ 109 h 425"/>
                <a:gd name="T88" fmla="*/ 141 w 305"/>
                <a:gd name="T89" fmla="*/ 96 h 425"/>
                <a:gd name="T90" fmla="*/ 283 w 305"/>
                <a:gd name="T91" fmla="*/ 41 h 425"/>
                <a:gd name="T92" fmla="*/ 362 w 305"/>
                <a:gd name="T93" fmla="*/ 13 h 425"/>
                <a:gd name="T94" fmla="*/ 422 w 305"/>
                <a:gd name="T95" fmla="*/ 13 h 425"/>
                <a:gd name="T96" fmla="*/ 463 w 305"/>
                <a:gd name="T97" fmla="*/ 0 h 425"/>
                <a:gd name="T98" fmla="*/ 485 w 305"/>
                <a:gd name="T99" fmla="*/ 13 h 425"/>
                <a:gd name="T100" fmla="*/ 463 w 305"/>
                <a:gd name="T101" fmla="*/ 27 h 425"/>
                <a:gd name="T102" fmla="*/ 463 w 305"/>
                <a:gd name="T103" fmla="*/ 56 h 425"/>
                <a:gd name="T104" fmla="*/ 525 w 305"/>
                <a:gd name="T105" fmla="*/ 56 h 425"/>
                <a:gd name="T106" fmla="*/ 525 w 305"/>
                <a:gd name="T107" fmla="*/ 27 h 425"/>
                <a:gd name="T108" fmla="*/ 546 w 305"/>
                <a:gd name="T109" fmla="*/ 0 h 425"/>
                <a:gd name="T110" fmla="*/ 585 w 305"/>
                <a:gd name="T111" fmla="*/ 27 h 425"/>
                <a:gd name="T112" fmla="*/ 606 w 305"/>
                <a:gd name="T113" fmla="*/ 56 h 425"/>
                <a:gd name="T114" fmla="*/ 685 w 305"/>
                <a:gd name="T115" fmla="*/ 56 h 425"/>
                <a:gd name="T116" fmla="*/ 685 w 305"/>
                <a:gd name="T117" fmla="*/ 69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05"/>
                <a:gd name="T178" fmla="*/ 0 h 425"/>
                <a:gd name="T179" fmla="*/ 305 w 305"/>
                <a:gd name="T180" fmla="*/ 425 h 42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2" name="Freeform 24"/>
            <p:cNvSpPr>
              <a:spLocks noChangeArrowheads="1"/>
            </p:cNvSpPr>
            <p:nvPr/>
          </p:nvSpPr>
          <p:spPr bwMode="auto">
            <a:xfrm>
              <a:off x="3217132" y="3131509"/>
              <a:ext cx="594104" cy="714717"/>
            </a:xfrm>
            <a:custGeom>
              <a:avLst/>
              <a:gdLst>
                <a:gd name="T0" fmla="*/ 841 w 353"/>
                <a:gd name="T1" fmla="*/ 178 h 417"/>
                <a:gd name="T2" fmla="*/ 860 w 353"/>
                <a:gd name="T3" fmla="*/ 218 h 417"/>
                <a:gd name="T4" fmla="*/ 781 w 353"/>
                <a:gd name="T5" fmla="*/ 300 h 417"/>
                <a:gd name="T6" fmla="*/ 799 w 353"/>
                <a:gd name="T7" fmla="*/ 367 h 417"/>
                <a:gd name="T8" fmla="*/ 799 w 353"/>
                <a:gd name="T9" fmla="*/ 451 h 417"/>
                <a:gd name="T10" fmla="*/ 819 w 353"/>
                <a:gd name="T11" fmla="*/ 491 h 417"/>
                <a:gd name="T12" fmla="*/ 880 w 353"/>
                <a:gd name="T13" fmla="*/ 532 h 417"/>
                <a:gd name="T14" fmla="*/ 819 w 353"/>
                <a:gd name="T15" fmla="*/ 546 h 417"/>
                <a:gd name="T16" fmla="*/ 799 w 353"/>
                <a:gd name="T17" fmla="*/ 626 h 417"/>
                <a:gd name="T18" fmla="*/ 681 w 353"/>
                <a:gd name="T19" fmla="*/ 682 h 417"/>
                <a:gd name="T20" fmla="*/ 560 w 353"/>
                <a:gd name="T21" fmla="*/ 640 h 417"/>
                <a:gd name="T22" fmla="*/ 539 w 353"/>
                <a:gd name="T23" fmla="*/ 695 h 417"/>
                <a:gd name="T24" fmla="*/ 480 w 353"/>
                <a:gd name="T25" fmla="*/ 710 h 417"/>
                <a:gd name="T26" fmla="*/ 422 w 353"/>
                <a:gd name="T27" fmla="*/ 655 h 417"/>
                <a:gd name="T28" fmla="*/ 381 w 353"/>
                <a:gd name="T29" fmla="*/ 682 h 417"/>
                <a:gd name="T30" fmla="*/ 360 w 353"/>
                <a:gd name="T31" fmla="*/ 601 h 417"/>
                <a:gd name="T32" fmla="*/ 381 w 353"/>
                <a:gd name="T33" fmla="*/ 532 h 417"/>
                <a:gd name="T34" fmla="*/ 360 w 353"/>
                <a:gd name="T35" fmla="*/ 491 h 417"/>
                <a:gd name="T36" fmla="*/ 239 w 353"/>
                <a:gd name="T37" fmla="*/ 532 h 417"/>
                <a:gd name="T38" fmla="*/ 160 w 353"/>
                <a:gd name="T39" fmla="*/ 517 h 417"/>
                <a:gd name="T40" fmla="*/ 79 w 353"/>
                <a:gd name="T41" fmla="*/ 532 h 417"/>
                <a:gd name="T42" fmla="*/ 60 w 353"/>
                <a:gd name="T43" fmla="*/ 517 h 417"/>
                <a:gd name="T44" fmla="*/ 41 w 353"/>
                <a:gd name="T45" fmla="*/ 451 h 417"/>
                <a:gd name="T46" fmla="*/ 60 w 353"/>
                <a:gd name="T47" fmla="*/ 408 h 417"/>
                <a:gd name="T48" fmla="*/ 0 w 353"/>
                <a:gd name="T49" fmla="*/ 382 h 417"/>
                <a:gd name="T50" fmla="*/ 60 w 353"/>
                <a:gd name="T51" fmla="*/ 286 h 417"/>
                <a:gd name="T52" fmla="*/ 60 w 353"/>
                <a:gd name="T53" fmla="*/ 231 h 417"/>
                <a:gd name="T54" fmla="*/ 60 w 353"/>
                <a:gd name="T55" fmla="*/ 206 h 417"/>
                <a:gd name="T56" fmla="*/ 121 w 353"/>
                <a:gd name="T57" fmla="*/ 56 h 417"/>
                <a:gd name="T58" fmla="*/ 259 w 353"/>
                <a:gd name="T59" fmla="*/ 69 h 417"/>
                <a:gd name="T60" fmla="*/ 281 w 353"/>
                <a:gd name="T61" fmla="*/ 0 h 417"/>
                <a:gd name="T62" fmla="*/ 459 w 353"/>
                <a:gd name="T63" fmla="*/ 27 h 417"/>
                <a:gd name="T64" fmla="*/ 620 w 353"/>
                <a:gd name="T65" fmla="*/ 69 h 417"/>
                <a:gd name="T66" fmla="*/ 722 w 353"/>
                <a:gd name="T67" fmla="*/ 56 h 417"/>
                <a:gd name="T68" fmla="*/ 759 w 353"/>
                <a:gd name="T69" fmla="*/ 13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3"/>
                <a:gd name="T106" fmla="*/ 0 h 417"/>
                <a:gd name="T107" fmla="*/ 353 w 353"/>
                <a:gd name="T108" fmla="*/ 417 h 4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3" name="Freeform 25"/>
            <p:cNvSpPr>
              <a:spLocks noChangeArrowheads="1"/>
            </p:cNvSpPr>
            <p:nvPr/>
          </p:nvSpPr>
          <p:spPr bwMode="auto">
            <a:xfrm>
              <a:off x="3165288" y="2724860"/>
              <a:ext cx="822498" cy="545280"/>
            </a:xfrm>
            <a:custGeom>
              <a:avLst/>
              <a:gdLst>
                <a:gd name="T0" fmla="*/ 1216 w 489"/>
                <a:gd name="T1" fmla="*/ 404 h 321"/>
                <a:gd name="T2" fmla="*/ 1116 w 489"/>
                <a:gd name="T3" fmla="*/ 430 h 321"/>
                <a:gd name="T4" fmla="*/ 977 w 489"/>
                <a:gd name="T5" fmla="*/ 483 h 321"/>
                <a:gd name="T6" fmla="*/ 918 w 489"/>
                <a:gd name="T7" fmla="*/ 495 h 321"/>
                <a:gd name="T8" fmla="*/ 879 w 489"/>
                <a:gd name="T9" fmla="*/ 522 h 321"/>
                <a:gd name="T10" fmla="*/ 819 w 489"/>
                <a:gd name="T11" fmla="*/ 522 h 321"/>
                <a:gd name="T12" fmla="*/ 837 w 489"/>
                <a:gd name="T13" fmla="*/ 444 h 321"/>
                <a:gd name="T14" fmla="*/ 797 w 489"/>
                <a:gd name="T15" fmla="*/ 444 h 321"/>
                <a:gd name="T16" fmla="*/ 718 w 489"/>
                <a:gd name="T17" fmla="*/ 471 h 321"/>
                <a:gd name="T18" fmla="*/ 697 w 489"/>
                <a:gd name="T19" fmla="*/ 458 h 321"/>
                <a:gd name="T20" fmla="*/ 598 w 489"/>
                <a:gd name="T21" fmla="*/ 458 h 321"/>
                <a:gd name="T22" fmla="*/ 559 w 489"/>
                <a:gd name="T23" fmla="*/ 417 h 321"/>
                <a:gd name="T24" fmla="*/ 459 w 489"/>
                <a:gd name="T25" fmla="*/ 417 h 321"/>
                <a:gd name="T26" fmla="*/ 360 w 489"/>
                <a:gd name="T27" fmla="*/ 391 h 321"/>
                <a:gd name="T28" fmla="*/ 319 w 489"/>
                <a:gd name="T29" fmla="*/ 404 h 321"/>
                <a:gd name="T30" fmla="*/ 339 w 489"/>
                <a:gd name="T31" fmla="*/ 458 h 321"/>
                <a:gd name="T32" fmla="*/ 278 w 489"/>
                <a:gd name="T33" fmla="*/ 444 h 321"/>
                <a:gd name="T34" fmla="*/ 199 w 489"/>
                <a:gd name="T35" fmla="*/ 444 h 321"/>
                <a:gd name="T36" fmla="*/ 121 w 489"/>
                <a:gd name="T37" fmla="*/ 522 h 321"/>
                <a:gd name="T38" fmla="*/ 20 w 489"/>
                <a:gd name="T39" fmla="*/ 444 h 321"/>
                <a:gd name="T40" fmla="*/ 0 w 489"/>
                <a:gd name="T41" fmla="*/ 444 h 321"/>
                <a:gd name="T42" fmla="*/ 20 w 489"/>
                <a:gd name="T43" fmla="*/ 417 h 321"/>
                <a:gd name="T44" fmla="*/ 41 w 489"/>
                <a:gd name="T45" fmla="*/ 404 h 321"/>
                <a:gd name="T46" fmla="*/ 0 w 489"/>
                <a:gd name="T47" fmla="*/ 378 h 321"/>
                <a:gd name="T48" fmla="*/ 0 w 489"/>
                <a:gd name="T49" fmla="*/ 365 h 321"/>
                <a:gd name="T50" fmla="*/ 41 w 489"/>
                <a:gd name="T51" fmla="*/ 340 h 321"/>
                <a:gd name="T52" fmla="*/ 179 w 489"/>
                <a:gd name="T53" fmla="*/ 340 h 321"/>
                <a:gd name="T54" fmla="*/ 239 w 489"/>
                <a:gd name="T55" fmla="*/ 314 h 321"/>
                <a:gd name="T56" fmla="*/ 278 w 489"/>
                <a:gd name="T57" fmla="*/ 300 h 321"/>
                <a:gd name="T58" fmla="*/ 278 w 489"/>
                <a:gd name="T59" fmla="*/ 260 h 321"/>
                <a:gd name="T60" fmla="*/ 199 w 489"/>
                <a:gd name="T61" fmla="*/ 196 h 321"/>
                <a:gd name="T62" fmla="*/ 179 w 489"/>
                <a:gd name="T63" fmla="*/ 130 h 321"/>
                <a:gd name="T64" fmla="*/ 218 w 489"/>
                <a:gd name="T65" fmla="*/ 92 h 321"/>
                <a:gd name="T66" fmla="*/ 218 w 489"/>
                <a:gd name="T67" fmla="*/ 66 h 321"/>
                <a:gd name="T68" fmla="*/ 179 w 489"/>
                <a:gd name="T69" fmla="*/ 13 h 321"/>
                <a:gd name="T70" fmla="*/ 319 w 489"/>
                <a:gd name="T71" fmla="*/ 13 h 321"/>
                <a:gd name="T72" fmla="*/ 360 w 489"/>
                <a:gd name="T73" fmla="*/ 26 h 321"/>
                <a:gd name="T74" fmla="*/ 418 w 489"/>
                <a:gd name="T75" fmla="*/ 0 h 321"/>
                <a:gd name="T76" fmla="*/ 519 w 489"/>
                <a:gd name="T77" fmla="*/ 117 h 321"/>
                <a:gd name="T78" fmla="*/ 697 w 489"/>
                <a:gd name="T79" fmla="*/ 117 h 321"/>
                <a:gd name="T80" fmla="*/ 736 w 489"/>
                <a:gd name="T81" fmla="*/ 130 h 321"/>
                <a:gd name="T82" fmla="*/ 778 w 489"/>
                <a:gd name="T83" fmla="*/ 117 h 321"/>
                <a:gd name="T84" fmla="*/ 837 w 489"/>
                <a:gd name="T85" fmla="*/ 143 h 321"/>
                <a:gd name="T86" fmla="*/ 837 w 489"/>
                <a:gd name="T87" fmla="*/ 184 h 321"/>
                <a:gd name="T88" fmla="*/ 879 w 489"/>
                <a:gd name="T89" fmla="*/ 208 h 321"/>
                <a:gd name="T90" fmla="*/ 898 w 489"/>
                <a:gd name="T91" fmla="*/ 184 h 321"/>
                <a:gd name="T92" fmla="*/ 935 w 489"/>
                <a:gd name="T93" fmla="*/ 208 h 321"/>
                <a:gd name="T94" fmla="*/ 1017 w 489"/>
                <a:gd name="T95" fmla="*/ 208 h 321"/>
                <a:gd name="T96" fmla="*/ 1036 w 489"/>
                <a:gd name="T97" fmla="*/ 196 h 321"/>
                <a:gd name="T98" fmla="*/ 1157 w 489"/>
                <a:gd name="T99" fmla="*/ 248 h 321"/>
                <a:gd name="T100" fmla="*/ 1178 w 489"/>
                <a:gd name="T101" fmla="*/ 314 h 321"/>
                <a:gd name="T102" fmla="*/ 1178 w 489"/>
                <a:gd name="T103" fmla="*/ 352 h 321"/>
                <a:gd name="T104" fmla="*/ 1216 w 489"/>
                <a:gd name="T105" fmla="*/ 404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89"/>
                <a:gd name="T160" fmla="*/ 0 h 321"/>
                <a:gd name="T161" fmla="*/ 489 w 489"/>
                <a:gd name="T162" fmla="*/ 321 h 32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4" name="Freeform 26"/>
            <p:cNvSpPr>
              <a:spLocks noChangeArrowheads="1"/>
            </p:cNvSpPr>
            <p:nvPr/>
          </p:nvSpPr>
          <p:spPr bwMode="auto">
            <a:xfrm>
              <a:off x="3823847" y="2532317"/>
              <a:ext cx="512835" cy="657725"/>
            </a:xfrm>
            <a:custGeom>
              <a:avLst/>
              <a:gdLst>
                <a:gd name="T0" fmla="*/ 218 w 305"/>
                <a:gd name="T1" fmla="*/ 0 h 385"/>
                <a:gd name="T2" fmla="*/ 319 w 305"/>
                <a:gd name="T3" fmla="*/ 53 h 385"/>
                <a:gd name="T4" fmla="*/ 438 w 305"/>
                <a:gd name="T5" fmla="*/ 109 h 385"/>
                <a:gd name="T6" fmla="*/ 498 w 305"/>
                <a:gd name="T7" fmla="*/ 161 h 385"/>
                <a:gd name="T8" fmla="*/ 598 w 305"/>
                <a:gd name="T9" fmla="*/ 227 h 385"/>
                <a:gd name="T10" fmla="*/ 676 w 305"/>
                <a:gd name="T11" fmla="*/ 241 h 385"/>
                <a:gd name="T12" fmla="*/ 619 w 305"/>
                <a:gd name="T13" fmla="*/ 241 h 385"/>
                <a:gd name="T14" fmla="*/ 577 w 305"/>
                <a:gd name="T15" fmla="*/ 295 h 385"/>
                <a:gd name="T16" fmla="*/ 619 w 305"/>
                <a:gd name="T17" fmla="*/ 375 h 385"/>
                <a:gd name="T18" fmla="*/ 718 w 305"/>
                <a:gd name="T19" fmla="*/ 416 h 385"/>
                <a:gd name="T20" fmla="*/ 718 w 305"/>
                <a:gd name="T21" fmla="*/ 497 h 385"/>
                <a:gd name="T22" fmla="*/ 697 w 305"/>
                <a:gd name="T23" fmla="*/ 538 h 385"/>
                <a:gd name="T24" fmla="*/ 656 w 305"/>
                <a:gd name="T25" fmla="*/ 523 h 385"/>
                <a:gd name="T26" fmla="*/ 676 w 305"/>
                <a:gd name="T27" fmla="*/ 578 h 385"/>
                <a:gd name="T28" fmla="*/ 656 w 305"/>
                <a:gd name="T29" fmla="*/ 604 h 385"/>
                <a:gd name="T30" fmla="*/ 559 w 305"/>
                <a:gd name="T31" fmla="*/ 643 h 385"/>
                <a:gd name="T32" fmla="*/ 458 w 305"/>
                <a:gd name="T33" fmla="*/ 643 h 385"/>
                <a:gd name="T34" fmla="*/ 377 w 305"/>
                <a:gd name="T35" fmla="*/ 618 h 385"/>
                <a:gd name="T36" fmla="*/ 319 w 305"/>
                <a:gd name="T37" fmla="*/ 643 h 385"/>
                <a:gd name="T38" fmla="*/ 338 w 305"/>
                <a:gd name="T39" fmla="*/ 604 h 385"/>
                <a:gd name="T40" fmla="*/ 300 w 305"/>
                <a:gd name="T41" fmla="*/ 618 h 385"/>
                <a:gd name="T42" fmla="*/ 199 w 305"/>
                <a:gd name="T43" fmla="*/ 523 h 385"/>
                <a:gd name="T44" fmla="*/ 179 w 305"/>
                <a:gd name="T45" fmla="*/ 443 h 385"/>
                <a:gd name="T46" fmla="*/ 179 w 305"/>
                <a:gd name="T47" fmla="*/ 363 h 385"/>
                <a:gd name="T48" fmla="*/ 179 w 305"/>
                <a:gd name="T49" fmla="*/ 267 h 385"/>
                <a:gd name="T50" fmla="*/ 60 w 305"/>
                <a:gd name="T51" fmla="*/ 255 h 385"/>
                <a:gd name="T52" fmla="*/ 0 w 305"/>
                <a:gd name="T53" fmla="*/ 227 h 385"/>
                <a:gd name="T54" fmla="*/ 79 w 305"/>
                <a:gd name="T55" fmla="*/ 202 h 385"/>
                <a:gd name="T56" fmla="*/ 101 w 305"/>
                <a:gd name="T57" fmla="*/ 67 h 385"/>
                <a:gd name="T58" fmla="*/ 179 w 305"/>
                <a:gd name="T59" fmla="*/ 94 h 385"/>
                <a:gd name="T60" fmla="*/ 259 w 305"/>
                <a:gd name="T61" fmla="*/ 80 h 385"/>
                <a:gd name="T62" fmla="*/ 199 w 305"/>
                <a:gd name="T63" fmla="*/ 27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5"/>
                <a:gd name="T97" fmla="*/ 0 h 385"/>
                <a:gd name="T98" fmla="*/ 305 w 305"/>
                <a:gd name="T99" fmla="*/ 385 h 3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5" name="Freeform 27"/>
            <p:cNvSpPr>
              <a:spLocks noChangeArrowheads="1"/>
            </p:cNvSpPr>
            <p:nvPr/>
          </p:nvSpPr>
          <p:spPr bwMode="auto">
            <a:xfrm>
              <a:off x="3367059" y="2327452"/>
              <a:ext cx="634739" cy="614595"/>
            </a:xfrm>
            <a:custGeom>
              <a:avLst/>
              <a:gdLst>
                <a:gd name="T0" fmla="*/ 500 w 377"/>
                <a:gd name="T1" fmla="*/ 13 h 361"/>
                <a:gd name="T2" fmla="*/ 621 w 377"/>
                <a:gd name="T3" fmla="*/ 0 h 361"/>
                <a:gd name="T4" fmla="*/ 661 w 377"/>
                <a:gd name="T5" fmla="*/ 27 h 361"/>
                <a:gd name="T6" fmla="*/ 761 w 377"/>
                <a:gd name="T7" fmla="*/ 40 h 361"/>
                <a:gd name="T8" fmla="*/ 803 w 377"/>
                <a:gd name="T9" fmla="*/ 27 h 361"/>
                <a:gd name="T10" fmla="*/ 842 w 377"/>
                <a:gd name="T11" fmla="*/ 27 h 361"/>
                <a:gd name="T12" fmla="*/ 701 w 377"/>
                <a:gd name="T13" fmla="*/ 105 h 361"/>
                <a:gd name="T14" fmla="*/ 681 w 377"/>
                <a:gd name="T15" fmla="*/ 144 h 361"/>
                <a:gd name="T16" fmla="*/ 701 w 377"/>
                <a:gd name="T17" fmla="*/ 158 h 361"/>
                <a:gd name="T18" fmla="*/ 722 w 377"/>
                <a:gd name="T19" fmla="*/ 158 h 361"/>
                <a:gd name="T20" fmla="*/ 803 w 377"/>
                <a:gd name="T21" fmla="*/ 210 h 361"/>
                <a:gd name="T22" fmla="*/ 881 w 377"/>
                <a:gd name="T23" fmla="*/ 210 h 361"/>
                <a:gd name="T24" fmla="*/ 881 w 377"/>
                <a:gd name="T25" fmla="*/ 239 h 361"/>
                <a:gd name="T26" fmla="*/ 941 w 377"/>
                <a:gd name="T27" fmla="*/ 252 h 361"/>
                <a:gd name="T28" fmla="*/ 941 w 377"/>
                <a:gd name="T29" fmla="*/ 279 h 361"/>
                <a:gd name="T30" fmla="*/ 881 w 377"/>
                <a:gd name="T31" fmla="*/ 316 h 361"/>
                <a:gd name="T32" fmla="*/ 881 w 377"/>
                <a:gd name="T33" fmla="*/ 292 h 361"/>
                <a:gd name="T34" fmla="*/ 821 w 377"/>
                <a:gd name="T35" fmla="*/ 265 h 361"/>
                <a:gd name="T36" fmla="*/ 782 w 377"/>
                <a:gd name="T37" fmla="*/ 265 h 361"/>
                <a:gd name="T38" fmla="*/ 782 w 377"/>
                <a:gd name="T39" fmla="*/ 344 h 361"/>
                <a:gd name="T40" fmla="*/ 761 w 377"/>
                <a:gd name="T41" fmla="*/ 396 h 361"/>
                <a:gd name="T42" fmla="*/ 701 w 377"/>
                <a:gd name="T43" fmla="*/ 396 h 361"/>
                <a:gd name="T44" fmla="*/ 681 w 377"/>
                <a:gd name="T45" fmla="*/ 409 h 361"/>
                <a:gd name="T46" fmla="*/ 722 w 377"/>
                <a:gd name="T47" fmla="*/ 422 h 361"/>
                <a:gd name="T48" fmla="*/ 743 w 377"/>
                <a:gd name="T49" fmla="*/ 450 h 361"/>
                <a:gd name="T50" fmla="*/ 803 w 377"/>
                <a:gd name="T51" fmla="*/ 474 h 361"/>
                <a:gd name="T52" fmla="*/ 860 w 377"/>
                <a:gd name="T53" fmla="*/ 462 h 361"/>
                <a:gd name="T54" fmla="*/ 881 w 377"/>
                <a:gd name="T55" fmla="*/ 554 h 361"/>
                <a:gd name="T56" fmla="*/ 761 w 377"/>
                <a:gd name="T57" fmla="*/ 594 h 361"/>
                <a:gd name="T58" fmla="*/ 743 w 377"/>
                <a:gd name="T59" fmla="*/ 580 h 361"/>
                <a:gd name="T60" fmla="*/ 722 w 377"/>
                <a:gd name="T61" fmla="*/ 594 h 361"/>
                <a:gd name="T62" fmla="*/ 643 w 377"/>
                <a:gd name="T63" fmla="*/ 594 h 361"/>
                <a:gd name="T64" fmla="*/ 601 w 377"/>
                <a:gd name="T65" fmla="*/ 567 h 361"/>
                <a:gd name="T66" fmla="*/ 582 w 377"/>
                <a:gd name="T67" fmla="*/ 594 h 361"/>
                <a:gd name="T68" fmla="*/ 542 w 377"/>
                <a:gd name="T69" fmla="*/ 567 h 361"/>
                <a:gd name="T70" fmla="*/ 542 w 377"/>
                <a:gd name="T71" fmla="*/ 527 h 361"/>
                <a:gd name="T72" fmla="*/ 482 w 377"/>
                <a:gd name="T73" fmla="*/ 501 h 361"/>
                <a:gd name="T74" fmla="*/ 440 w 377"/>
                <a:gd name="T75" fmla="*/ 514 h 361"/>
                <a:gd name="T76" fmla="*/ 401 w 377"/>
                <a:gd name="T77" fmla="*/ 501 h 361"/>
                <a:gd name="T78" fmla="*/ 221 w 377"/>
                <a:gd name="T79" fmla="*/ 487 h 361"/>
                <a:gd name="T80" fmla="*/ 121 w 377"/>
                <a:gd name="T81" fmla="*/ 382 h 361"/>
                <a:gd name="T82" fmla="*/ 41 w 377"/>
                <a:gd name="T83" fmla="*/ 303 h 361"/>
                <a:gd name="T84" fmla="*/ 0 w 377"/>
                <a:gd name="T85" fmla="*/ 210 h 361"/>
                <a:gd name="T86" fmla="*/ 79 w 377"/>
                <a:gd name="T87" fmla="*/ 210 h 361"/>
                <a:gd name="T88" fmla="*/ 281 w 377"/>
                <a:gd name="T89" fmla="*/ 130 h 361"/>
                <a:gd name="T90" fmla="*/ 341 w 377"/>
                <a:gd name="T91" fmla="*/ 130 h 361"/>
                <a:gd name="T92" fmla="*/ 422 w 377"/>
                <a:gd name="T93" fmla="*/ 130 h 361"/>
                <a:gd name="T94" fmla="*/ 482 w 377"/>
                <a:gd name="T95" fmla="*/ 80 h 361"/>
                <a:gd name="T96" fmla="*/ 500 w 377"/>
                <a:gd name="T97" fmla="*/ 13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7"/>
                <a:gd name="T148" fmla="*/ 0 h 361"/>
                <a:gd name="T149" fmla="*/ 377 w 377"/>
                <a:gd name="T150" fmla="*/ 361 h 3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6" name="Freeform 28"/>
            <p:cNvSpPr>
              <a:spLocks noChangeArrowheads="1"/>
            </p:cNvSpPr>
            <p:nvPr/>
          </p:nvSpPr>
          <p:spPr bwMode="auto">
            <a:xfrm>
              <a:off x="3354448" y="1768309"/>
              <a:ext cx="418956" cy="780952"/>
            </a:xfrm>
            <a:custGeom>
              <a:avLst/>
              <a:gdLst>
                <a:gd name="T0" fmla="*/ 519 w 249"/>
                <a:gd name="T1" fmla="*/ 565 h 457"/>
                <a:gd name="T2" fmla="*/ 498 w 249"/>
                <a:gd name="T3" fmla="*/ 632 h 457"/>
                <a:gd name="T4" fmla="*/ 438 w 249"/>
                <a:gd name="T5" fmla="*/ 687 h 457"/>
                <a:gd name="T6" fmla="*/ 339 w 249"/>
                <a:gd name="T7" fmla="*/ 673 h 457"/>
                <a:gd name="T8" fmla="*/ 199 w 249"/>
                <a:gd name="T9" fmla="*/ 724 h 457"/>
                <a:gd name="T10" fmla="*/ 101 w 249"/>
                <a:gd name="T11" fmla="*/ 765 h 457"/>
                <a:gd name="T12" fmla="*/ 20 w 249"/>
                <a:gd name="T13" fmla="*/ 765 h 457"/>
                <a:gd name="T14" fmla="*/ 0 w 249"/>
                <a:gd name="T15" fmla="*/ 752 h 457"/>
                <a:gd name="T16" fmla="*/ 41 w 249"/>
                <a:gd name="T17" fmla="*/ 646 h 457"/>
                <a:gd name="T18" fmla="*/ 60 w 249"/>
                <a:gd name="T19" fmla="*/ 619 h 457"/>
                <a:gd name="T20" fmla="*/ 20 w 249"/>
                <a:gd name="T21" fmla="*/ 551 h 457"/>
                <a:gd name="T22" fmla="*/ 41 w 249"/>
                <a:gd name="T23" fmla="*/ 444 h 457"/>
                <a:gd name="T24" fmla="*/ 60 w 249"/>
                <a:gd name="T25" fmla="*/ 376 h 457"/>
                <a:gd name="T26" fmla="*/ 79 w 249"/>
                <a:gd name="T27" fmla="*/ 349 h 457"/>
                <a:gd name="T28" fmla="*/ 41 w 249"/>
                <a:gd name="T29" fmla="*/ 323 h 457"/>
                <a:gd name="T30" fmla="*/ 79 w 249"/>
                <a:gd name="T31" fmla="*/ 270 h 457"/>
                <a:gd name="T32" fmla="*/ 138 w 249"/>
                <a:gd name="T33" fmla="*/ 189 h 457"/>
                <a:gd name="T34" fmla="*/ 138 w 249"/>
                <a:gd name="T35" fmla="*/ 135 h 457"/>
                <a:gd name="T36" fmla="*/ 179 w 249"/>
                <a:gd name="T37" fmla="*/ 135 h 457"/>
                <a:gd name="T38" fmla="*/ 300 w 249"/>
                <a:gd name="T39" fmla="*/ 41 h 457"/>
                <a:gd name="T40" fmla="*/ 360 w 249"/>
                <a:gd name="T41" fmla="*/ 27 h 457"/>
                <a:gd name="T42" fmla="*/ 421 w 249"/>
                <a:gd name="T43" fmla="*/ 0 h 457"/>
                <a:gd name="T44" fmla="*/ 438 w 249"/>
                <a:gd name="T45" fmla="*/ 13 h 457"/>
                <a:gd name="T46" fmla="*/ 538 w 249"/>
                <a:gd name="T47" fmla="*/ 0 h 457"/>
                <a:gd name="T48" fmla="*/ 598 w 249"/>
                <a:gd name="T49" fmla="*/ 41 h 457"/>
                <a:gd name="T50" fmla="*/ 538 w 249"/>
                <a:gd name="T51" fmla="*/ 54 h 457"/>
                <a:gd name="T52" fmla="*/ 519 w 249"/>
                <a:gd name="T53" fmla="*/ 80 h 457"/>
                <a:gd name="T54" fmla="*/ 598 w 249"/>
                <a:gd name="T55" fmla="*/ 80 h 457"/>
                <a:gd name="T56" fmla="*/ 620 w 249"/>
                <a:gd name="T57" fmla="*/ 149 h 457"/>
                <a:gd name="T58" fmla="*/ 580 w 249"/>
                <a:gd name="T59" fmla="*/ 202 h 457"/>
                <a:gd name="T60" fmla="*/ 538 w 249"/>
                <a:gd name="T61" fmla="*/ 175 h 457"/>
                <a:gd name="T62" fmla="*/ 480 w 249"/>
                <a:gd name="T63" fmla="*/ 202 h 457"/>
                <a:gd name="T64" fmla="*/ 498 w 249"/>
                <a:gd name="T65" fmla="*/ 229 h 457"/>
                <a:gd name="T66" fmla="*/ 459 w 249"/>
                <a:gd name="T67" fmla="*/ 270 h 457"/>
                <a:gd name="T68" fmla="*/ 560 w 249"/>
                <a:gd name="T69" fmla="*/ 363 h 457"/>
                <a:gd name="T70" fmla="*/ 480 w 249"/>
                <a:gd name="T71" fmla="*/ 510 h 457"/>
                <a:gd name="T72" fmla="*/ 519 w 249"/>
                <a:gd name="T73" fmla="*/ 565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9"/>
                <a:gd name="T112" fmla="*/ 0 h 457"/>
                <a:gd name="T113" fmla="*/ 249 w 249"/>
                <a:gd name="T114" fmla="*/ 457 h 4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7" name="Freeform 29"/>
            <p:cNvSpPr>
              <a:spLocks noChangeArrowheads="1"/>
            </p:cNvSpPr>
            <p:nvPr/>
          </p:nvSpPr>
          <p:spPr bwMode="auto">
            <a:xfrm>
              <a:off x="2908870" y="1903859"/>
              <a:ext cx="540859" cy="1038189"/>
            </a:xfrm>
            <a:custGeom>
              <a:avLst/>
              <a:gdLst>
                <a:gd name="T0" fmla="*/ 806 w 321"/>
                <a:gd name="T1" fmla="*/ 797 h 609"/>
                <a:gd name="T2" fmla="*/ 744 w 321"/>
                <a:gd name="T3" fmla="*/ 825 h 609"/>
                <a:gd name="T4" fmla="*/ 705 w 321"/>
                <a:gd name="T5" fmla="*/ 811 h 609"/>
                <a:gd name="T6" fmla="*/ 562 w 321"/>
                <a:gd name="T7" fmla="*/ 811 h 609"/>
                <a:gd name="T8" fmla="*/ 605 w 321"/>
                <a:gd name="T9" fmla="*/ 863 h 609"/>
                <a:gd name="T10" fmla="*/ 562 w 321"/>
                <a:gd name="T11" fmla="*/ 930 h 609"/>
                <a:gd name="T12" fmla="*/ 583 w 321"/>
                <a:gd name="T13" fmla="*/ 1010 h 609"/>
                <a:gd name="T14" fmla="*/ 503 w 321"/>
                <a:gd name="T15" fmla="*/ 996 h 609"/>
                <a:gd name="T16" fmla="*/ 384 w 321"/>
                <a:gd name="T17" fmla="*/ 943 h 609"/>
                <a:gd name="T18" fmla="*/ 240 w 321"/>
                <a:gd name="T19" fmla="*/ 916 h 609"/>
                <a:gd name="T20" fmla="*/ 141 w 321"/>
                <a:gd name="T21" fmla="*/ 863 h 609"/>
                <a:gd name="T22" fmla="*/ 41 w 321"/>
                <a:gd name="T23" fmla="*/ 863 h 609"/>
                <a:gd name="T24" fmla="*/ 41 w 321"/>
                <a:gd name="T25" fmla="*/ 851 h 609"/>
                <a:gd name="T26" fmla="*/ 0 w 321"/>
                <a:gd name="T27" fmla="*/ 838 h 609"/>
                <a:gd name="T28" fmla="*/ 20 w 321"/>
                <a:gd name="T29" fmla="*/ 825 h 609"/>
                <a:gd name="T30" fmla="*/ 20 w 321"/>
                <a:gd name="T31" fmla="*/ 784 h 609"/>
                <a:gd name="T32" fmla="*/ 0 w 321"/>
                <a:gd name="T33" fmla="*/ 771 h 609"/>
                <a:gd name="T34" fmla="*/ 41 w 321"/>
                <a:gd name="T35" fmla="*/ 758 h 609"/>
                <a:gd name="T36" fmla="*/ 121 w 321"/>
                <a:gd name="T37" fmla="*/ 758 h 609"/>
                <a:gd name="T38" fmla="*/ 121 w 321"/>
                <a:gd name="T39" fmla="*/ 572 h 609"/>
                <a:gd name="T40" fmla="*/ 221 w 321"/>
                <a:gd name="T41" fmla="*/ 572 h 609"/>
                <a:gd name="T42" fmla="*/ 221 w 321"/>
                <a:gd name="T43" fmla="*/ 597 h 609"/>
                <a:gd name="T44" fmla="*/ 281 w 321"/>
                <a:gd name="T45" fmla="*/ 597 h 609"/>
                <a:gd name="T46" fmla="*/ 281 w 321"/>
                <a:gd name="T47" fmla="*/ 545 h 609"/>
                <a:gd name="T48" fmla="*/ 402 w 321"/>
                <a:gd name="T49" fmla="*/ 545 h 609"/>
                <a:gd name="T50" fmla="*/ 422 w 321"/>
                <a:gd name="T51" fmla="*/ 466 h 609"/>
                <a:gd name="T52" fmla="*/ 422 w 321"/>
                <a:gd name="T53" fmla="*/ 411 h 609"/>
                <a:gd name="T54" fmla="*/ 362 w 321"/>
                <a:gd name="T55" fmla="*/ 385 h 609"/>
                <a:gd name="T56" fmla="*/ 281 w 321"/>
                <a:gd name="T57" fmla="*/ 345 h 609"/>
                <a:gd name="T58" fmla="*/ 240 w 321"/>
                <a:gd name="T59" fmla="*/ 307 h 609"/>
                <a:gd name="T60" fmla="*/ 260 w 321"/>
                <a:gd name="T61" fmla="*/ 239 h 609"/>
                <a:gd name="T62" fmla="*/ 301 w 321"/>
                <a:gd name="T63" fmla="*/ 214 h 609"/>
                <a:gd name="T64" fmla="*/ 362 w 321"/>
                <a:gd name="T65" fmla="*/ 239 h 609"/>
                <a:gd name="T66" fmla="*/ 444 w 321"/>
                <a:gd name="T67" fmla="*/ 239 h 609"/>
                <a:gd name="T68" fmla="*/ 463 w 321"/>
                <a:gd name="T69" fmla="*/ 199 h 609"/>
                <a:gd name="T70" fmla="*/ 503 w 321"/>
                <a:gd name="T71" fmla="*/ 199 h 609"/>
                <a:gd name="T72" fmla="*/ 483 w 321"/>
                <a:gd name="T73" fmla="*/ 145 h 609"/>
                <a:gd name="T74" fmla="*/ 622 w 321"/>
                <a:gd name="T75" fmla="*/ 53 h 609"/>
                <a:gd name="T76" fmla="*/ 622 w 321"/>
                <a:gd name="T77" fmla="*/ 27 h 609"/>
                <a:gd name="T78" fmla="*/ 705 w 321"/>
                <a:gd name="T79" fmla="*/ 27 h 609"/>
                <a:gd name="T80" fmla="*/ 723 w 321"/>
                <a:gd name="T81" fmla="*/ 41 h 609"/>
                <a:gd name="T82" fmla="*/ 744 w 321"/>
                <a:gd name="T83" fmla="*/ 13 h 609"/>
                <a:gd name="T84" fmla="*/ 765 w 321"/>
                <a:gd name="T85" fmla="*/ 0 h 609"/>
                <a:gd name="T86" fmla="*/ 806 w 321"/>
                <a:gd name="T87" fmla="*/ 41 h 609"/>
                <a:gd name="T88" fmla="*/ 806 w 321"/>
                <a:gd name="T89" fmla="*/ 53 h 609"/>
                <a:gd name="T90" fmla="*/ 705 w 321"/>
                <a:gd name="T91" fmla="*/ 186 h 609"/>
                <a:gd name="T92" fmla="*/ 744 w 321"/>
                <a:gd name="T93" fmla="*/ 214 h 609"/>
                <a:gd name="T94" fmla="*/ 705 w 321"/>
                <a:gd name="T95" fmla="*/ 307 h 609"/>
                <a:gd name="T96" fmla="*/ 684 w 321"/>
                <a:gd name="T97" fmla="*/ 411 h 609"/>
                <a:gd name="T98" fmla="*/ 723 w 321"/>
                <a:gd name="T99" fmla="*/ 479 h 609"/>
                <a:gd name="T100" fmla="*/ 663 w 321"/>
                <a:gd name="T101" fmla="*/ 597 h 609"/>
                <a:gd name="T102" fmla="*/ 684 w 321"/>
                <a:gd name="T103" fmla="*/ 623 h 609"/>
                <a:gd name="T104" fmla="*/ 723 w 321"/>
                <a:gd name="T105" fmla="*/ 716 h 609"/>
                <a:gd name="T106" fmla="*/ 806 w 321"/>
                <a:gd name="T107" fmla="*/ 797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1"/>
                <a:gd name="T163" fmla="*/ 0 h 609"/>
                <a:gd name="T164" fmla="*/ 321 w 321"/>
                <a:gd name="T165" fmla="*/ 609 h 60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8" name="Freeform 30"/>
            <p:cNvSpPr>
              <a:spLocks noChangeArrowheads="1"/>
            </p:cNvSpPr>
            <p:nvPr/>
          </p:nvSpPr>
          <p:spPr bwMode="auto">
            <a:xfrm>
              <a:off x="2807984" y="1917722"/>
              <a:ext cx="295651" cy="534498"/>
            </a:xfrm>
            <a:custGeom>
              <a:avLst/>
              <a:gdLst>
                <a:gd name="T0" fmla="*/ 423 w 177"/>
                <a:gd name="T1" fmla="*/ 201 h 313"/>
                <a:gd name="T2" fmla="*/ 386 w 177"/>
                <a:gd name="T3" fmla="*/ 173 h 313"/>
                <a:gd name="T4" fmla="*/ 288 w 177"/>
                <a:gd name="T5" fmla="*/ 149 h 313"/>
                <a:gd name="T6" fmla="*/ 327 w 177"/>
                <a:gd name="T7" fmla="*/ 53 h 313"/>
                <a:gd name="T8" fmla="*/ 309 w 177"/>
                <a:gd name="T9" fmla="*/ 0 h 313"/>
                <a:gd name="T10" fmla="*/ 175 w 177"/>
                <a:gd name="T11" fmla="*/ 93 h 313"/>
                <a:gd name="T12" fmla="*/ 154 w 177"/>
                <a:gd name="T13" fmla="*/ 187 h 313"/>
                <a:gd name="T14" fmla="*/ 97 w 177"/>
                <a:gd name="T15" fmla="*/ 201 h 313"/>
                <a:gd name="T16" fmla="*/ 20 w 177"/>
                <a:gd name="T17" fmla="*/ 241 h 313"/>
                <a:gd name="T18" fmla="*/ 0 w 177"/>
                <a:gd name="T19" fmla="*/ 280 h 313"/>
                <a:gd name="T20" fmla="*/ 97 w 177"/>
                <a:gd name="T21" fmla="*/ 322 h 313"/>
                <a:gd name="T22" fmla="*/ 97 w 177"/>
                <a:gd name="T23" fmla="*/ 375 h 313"/>
                <a:gd name="T24" fmla="*/ 116 w 177"/>
                <a:gd name="T25" fmla="*/ 402 h 313"/>
                <a:gd name="T26" fmla="*/ 97 w 177"/>
                <a:gd name="T27" fmla="*/ 442 h 313"/>
                <a:gd name="T28" fmla="*/ 116 w 177"/>
                <a:gd name="T29" fmla="*/ 468 h 313"/>
                <a:gd name="T30" fmla="*/ 230 w 177"/>
                <a:gd name="T31" fmla="*/ 523 h 313"/>
                <a:gd name="T32" fmla="*/ 272 w 177"/>
                <a:gd name="T33" fmla="*/ 523 h 313"/>
                <a:gd name="T34" fmla="*/ 272 w 177"/>
                <a:gd name="T35" fmla="*/ 497 h 313"/>
                <a:gd name="T36" fmla="*/ 309 w 177"/>
                <a:gd name="T37" fmla="*/ 456 h 313"/>
                <a:gd name="T38" fmla="*/ 288 w 177"/>
                <a:gd name="T39" fmla="*/ 402 h 313"/>
                <a:gd name="T40" fmla="*/ 272 w 177"/>
                <a:gd name="T41" fmla="*/ 402 h 313"/>
                <a:gd name="T42" fmla="*/ 250 w 177"/>
                <a:gd name="T43" fmla="*/ 349 h 313"/>
                <a:gd name="T44" fmla="*/ 288 w 177"/>
                <a:gd name="T45" fmla="*/ 349 h 313"/>
                <a:gd name="T46" fmla="*/ 288 w 177"/>
                <a:gd name="T47" fmla="*/ 294 h 313"/>
                <a:gd name="T48" fmla="*/ 327 w 177"/>
                <a:gd name="T49" fmla="*/ 294 h 313"/>
                <a:gd name="T50" fmla="*/ 365 w 177"/>
                <a:gd name="T51" fmla="*/ 308 h 313"/>
                <a:gd name="T52" fmla="*/ 386 w 177"/>
                <a:gd name="T53" fmla="*/ 227 h 313"/>
                <a:gd name="T54" fmla="*/ 423 w 177"/>
                <a:gd name="T55" fmla="*/ 201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7"/>
                <a:gd name="T85" fmla="*/ 0 h 313"/>
                <a:gd name="T86" fmla="*/ 177 w 177"/>
                <a:gd name="T87" fmla="*/ 313 h 31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9" name="Freeform 31"/>
            <p:cNvSpPr>
              <a:spLocks noChangeArrowheads="1"/>
            </p:cNvSpPr>
            <p:nvPr/>
          </p:nvSpPr>
          <p:spPr bwMode="auto">
            <a:xfrm>
              <a:off x="1750086" y="1386305"/>
              <a:ext cx="1443225" cy="1434056"/>
            </a:xfrm>
            <a:custGeom>
              <a:avLst/>
              <a:gdLst>
                <a:gd name="T0" fmla="*/ 1584 w 857"/>
                <a:gd name="T1" fmla="*/ 798 h 841"/>
                <a:gd name="T2" fmla="*/ 1686 w 857"/>
                <a:gd name="T3" fmla="*/ 890 h 841"/>
                <a:gd name="T4" fmla="*/ 1686 w 857"/>
                <a:gd name="T5" fmla="*/ 943 h 841"/>
                <a:gd name="T6" fmla="*/ 1847 w 857"/>
                <a:gd name="T7" fmla="*/ 1038 h 841"/>
                <a:gd name="T8" fmla="*/ 1865 w 857"/>
                <a:gd name="T9" fmla="*/ 997 h 841"/>
                <a:gd name="T10" fmla="*/ 1885 w 857"/>
                <a:gd name="T11" fmla="*/ 917 h 841"/>
                <a:gd name="T12" fmla="*/ 1847 w 857"/>
                <a:gd name="T13" fmla="*/ 866 h 841"/>
                <a:gd name="T14" fmla="*/ 1885 w 857"/>
                <a:gd name="T15" fmla="*/ 811 h 841"/>
                <a:gd name="T16" fmla="*/ 2005 w 857"/>
                <a:gd name="T17" fmla="*/ 851 h 841"/>
                <a:gd name="T18" fmla="*/ 2148 w 857"/>
                <a:gd name="T19" fmla="*/ 917 h 841"/>
                <a:gd name="T20" fmla="*/ 2005 w 857"/>
                <a:gd name="T21" fmla="*/ 1052 h 841"/>
                <a:gd name="T22" fmla="*/ 1946 w 857"/>
                <a:gd name="T23" fmla="*/ 1104 h 841"/>
                <a:gd name="T24" fmla="*/ 1847 w 857"/>
                <a:gd name="T25" fmla="*/ 1077 h 841"/>
                <a:gd name="T26" fmla="*/ 1766 w 857"/>
                <a:gd name="T27" fmla="*/ 1250 h 841"/>
                <a:gd name="T28" fmla="*/ 1745 w 857"/>
                <a:gd name="T29" fmla="*/ 1291 h 841"/>
                <a:gd name="T30" fmla="*/ 1726 w 857"/>
                <a:gd name="T31" fmla="*/ 1343 h 841"/>
                <a:gd name="T32" fmla="*/ 1584 w 857"/>
                <a:gd name="T33" fmla="*/ 1397 h 841"/>
                <a:gd name="T34" fmla="*/ 1487 w 857"/>
                <a:gd name="T35" fmla="*/ 1263 h 841"/>
                <a:gd name="T36" fmla="*/ 1445 w 857"/>
                <a:gd name="T37" fmla="*/ 1250 h 841"/>
                <a:gd name="T38" fmla="*/ 1324 w 857"/>
                <a:gd name="T39" fmla="*/ 1156 h 841"/>
                <a:gd name="T40" fmla="*/ 1244 w 857"/>
                <a:gd name="T41" fmla="*/ 1182 h 841"/>
                <a:gd name="T42" fmla="*/ 1224 w 857"/>
                <a:gd name="T43" fmla="*/ 1210 h 841"/>
                <a:gd name="T44" fmla="*/ 1203 w 857"/>
                <a:gd name="T45" fmla="*/ 1291 h 841"/>
                <a:gd name="T46" fmla="*/ 1165 w 857"/>
                <a:gd name="T47" fmla="*/ 1238 h 841"/>
                <a:gd name="T48" fmla="*/ 1043 w 857"/>
                <a:gd name="T49" fmla="*/ 1210 h 841"/>
                <a:gd name="T50" fmla="*/ 1023 w 857"/>
                <a:gd name="T51" fmla="*/ 1145 h 841"/>
                <a:gd name="T52" fmla="*/ 1144 w 857"/>
                <a:gd name="T53" fmla="*/ 1156 h 841"/>
                <a:gd name="T54" fmla="*/ 1224 w 857"/>
                <a:gd name="T55" fmla="*/ 1118 h 841"/>
                <a:gd name="T56" fmla="*/ 1165 w 857"/>
                <a:gd name="T57" fmla="*/ 1064 h 841"/>
                <a:gd name="T58" fmla="*/ 1264 w 857"/>
                <a:gd name="T59" fmla="*/ 997 h 841"/>
                <a:gd name="T60" fmla="*/ 1344 w 857"/>
                <a:gd name="T61" fmla="*/ 943 h 841"/>
                <a:gd name="T62" fmla="*/ 1203 w 857"/>
                <a:gd name="T63" fmla="*/ 679 h 841"/>
                <a:gd name="T64" fmla="*/ 1023 w 857"/>
                <a:gd name="T65" fmla="*/ 599 h 841"/>
                <a:gd name="T66" fmla="*/ 861 w 857"/>
                <a:gd name="T67" fmla="*/ 559 h 841"/>
                <a:gd name="T68" fmla="*/ 703 w 857"/>
                <a:gd name="T69" fmla="*/ 518 h 841"/>
                <a:gd name="T70" fmla="*/ 522 w 857"/>
                <a:gd name="T71" fmla="*/ 559 h 841"/>
                <a:gd name="T72" fmla="*/ 121 w 857"/>
                <a:gd name="T73" fmla="*/ 399 h 841"/>
                <a:gd name="T74" fmla="*/ 20 w 857"/>
                <a:gd name="T75" fmla="*/ 266 h 841"/>
                <a:gd name="T76" fmla="*/ 121 w 857"/>
                <a:gd name="T77" fmla="*/ 252 h 841"/>
                <a:gd name="T78" fmla="*/ 281 w 857"/>
                <a:gd name="T79" fmla="*/ 159 h 841"/>
                <a:gd name="T80" fmla="*/ 341 w 857"/>
                <a:gd name="T81" fmla="*/ 106 h 841"/>
                <a:gd name="T82" fmla="*/ 542 w 857"/>
                <a:gd name="T83" fmla="*/ 53 h 841"/>
                <a:gd name="T84" fmla="*/ 582 w 857"/>
                <a:gd name="T85" fmla="*/ 0 h 841"/>
                <a:gd name="T86" fmla="*/ 722 w 857"/>
                <a:gd name="T87" fmla="*/ 122 h 841"/>
                <a:gd name="T88" fmla="*/ 743 w 857"/>
                <a:gd name="T89" fmla="*/ 214 h 841"/>
                <a:gd name="T90" fmla="*/ 782 w 857"/>
                <a:gd name="T91" fmla="*/ 293 h 841"/>
                <a:gd name="T92" fmla="*/ 844 w 857"/>
                <a:gd name="T93" fmla="*/ 320 h 841"/>
                <a:gd name="T94" fmla="*/ 1023 w 857"/>
                <a:gd name="T95" fmla="*/ 293 h 841"/>
                <a:gd name="T96" fmla="*/ 1023 w 857"/>
                <a:gd name="T97" fmla="*/ 359 h 841"/>
                <a:gd name="T98" fmla="*/ 964 w 857"/>
                <a:gd name="T99" fmla="*/ 424 h 841"/>
                <a:gd name="T100" fmla="*/ 1083 w 857"/>
                <a:gd name="T101" fmla="*/ 546 h 841"/>
                <a:gd name="T102" fmla="*/ 1244 w 857"/>
                <a:gd name="T103" fmla="*/ 572 h 841"/>
                <a:gd name="T104" fmla="*/ 1324 w 857"/>
                <a:gd name="T105" fmla="*/ 531 h 841"/>
                <a:gd name="T106" fmla="*/ 1465 w 857"/>
                <a:gd name="T107" fmla="*/ 531 h 841"/>
                <a:gd name="T108" fmla="*/ 1565 w 857"/>
                <a:gd name="T109" fmla="*/ 559 h 841"/>
                <a:gd name="T110" fmla="*/ 1445 w 857"/>
                <a:gd name="T111" fmla="*/ 651 h 841"/>
                <a:gd name="T112" fmla="*/ 1505 w 857"/>
                <a:gd name="T113" fmla="*/ 758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7"/>
                <a:gd name="T172" fmla="*/ 0 h 841"/>
                <a:gd name="T173" fmla="*/ 857 w 857"/>
                <a:gd name="T174" fmla="*/ 841 h 8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50" name="Freeform 32"/>
            <p:cNvSpPr>
              <a:spLocks noChangeArrowheads="1"/>
            </p:cNvSpPr>
            <p:nvPr/>
          </p:nvSpPr>
          <p:spPr bwMode="auto">
            <a:xfrm>
              <a:off x="2208275" y="61614"/>
              <a:ext cx="2397436" cy="2117966"/>
            </a:xfrm>
            <a:custGeom>
              <a:avLst/>
              <a:gdLst>
                <a:gd name="T0" fmla="*/ 41 w 1425"/>
                <a:gd name="T1" fmla="*/ 1497 h 1241"/>
                <a:gd name="T2" fmla="*/ 158 w 1425"/>
                <a:gd name="T3" fmla="*/ 1617 h 1241"/>
                <a:gd name="T4" fmla="*/ 339 w 1425"/>
                <a:gd name="T5" fmla="*/ 1629 h 1241"/>
                <a:gd name="T6" fmla="*/ 279 w 1425"/>
                <a:gd name="T7" fmla="*/ 1722 h 1241"/>
                <a:gd name="T8" fmla="*/ 538 w 1425"/>
                <a:gd name="T9" fmla="*/ 1885 h 1241"/>
                <a:gd name="T10" fmla="*/ 639 w 1425"/>
                <a:gd name="T11" fmla="*/ 1829 h 1241"/>
                <a:gd name="T12" fmla="*/ 879 w 1425"/>
                <a:gd name="T13" fmla="*/ 1843 h 1241"/>
                <a:gd name="T14" fmla="*/ 819 w 1425"/>
                <a:gd name="T15" fmla="*/ 2070 h 1241"/>
                <a:gd name="T16" fmla="*/ 1058 w 1425"/>
                <a:gd name="T17" fmla="*/ 2004 h 1241"/>
                <a:gd name="T18" fmla="*/ 1240 w 1425"/>
                <a:gd name="T19" fmla="*/ 1856 h 1241"/>
                <a:gd name="T20" fmla="*/ 1396 w 1425"/>
                <a:gd name="T21" fmla="*/ 2043 h 1241"/>
                <a:gd name="T22" fmla="*/ 1498 w 1425"/>
                <a:gd name="T23" fmla="*/ 2004 h 1241"/>
                <a:gd name="T24" fmla="*/ 1657 w 1425"/>
                <a:gd name="T25" fmla="*/ 1856 h 1241"/>
                <a:gd name="T26" fmla="*/ 1758 w 1425"/>
                <a:gd name="T27" fmla="*/ 1829 h 1241"/>
                <a:gd name="T28" fmla="*/ 1837 w 1425"/>
                <a:gd name="T29" fmla="*/ 1829 h 1241"/>
                <a:gd name="T30" fmla="*/ 1998 w 1425"/>
                <a:gd name="T31" fmla="*/ 1712 h 1241"/>
                <a:gd name="T32" fmla="*/ 2155 w 1425"/>
                <a:gd name="T33" fmla="*/ 1684 h 1241"/>
                <a:gd name="T34" fmla="*/ 2236 w 1425"/>
                <a:gd name="T35" fmla="*/ 1536 h 1241"/>
                <a:gd name="T36" fmla="*/ 2355 w 1425"/>
                <a:gd name="T37" fmla="*/ 1522 h 1241"/>
                <a:gd name="T38" fmla="*/ 2515 w 1425"/>
                <a:gd name="T39" fmla="*/ 1456 h 1241"/>
                <a:gd name="T40" fmla="*/ 2715 w 1425"/>
                <a:gd name="T41" fmla="*/ 1376 h 1241"/>
                <a:gd name="T42" fmla="*/ 2814 w 1425"/>
                <a:gd name="T43" fmla="*/ 1536 h 1241"/>
                <a:gd name="T44" fmla="*/ 2933 w 1425"/>
                <a:gd name="T45" fmla="*/ 1482 h 1241"/>
                <a:gd name="T46" fmla="*/ 2933 w 1425"/>
                <a:gd name="T47" fmla="*/ 1403 h 1241"/>
                <a:gd name="T48" fmla="*/ 3374 w 1425"/>
                <a:gd name="T49" fmla="*/ 1310 h 1241"/>
                <a:gd name="T50" fmla="*/ 3434 w 1425"/>
                <a:gd name="T51" fmla="*/ 1217 h 1241"/>
                <a:gd name="T52" fmla="*/ 3274 w 1425"/>
                <a:gd name="T53" fmla="*/ 1122 h 1241"/>
                <a:gd name="T54" fmla="*/ 3155 w 1425"/>
                <a:gd name="T55" fmla="*/ 934 h 1241"/>
                <a:gd name="T56" fmla="*/ 3334 w 1425"/>
                <a:gd name="T57" fmla="*/ 934 h 1241"/>
                <a:gd name="T58" fmla="*/ 3374 w 1425"/>
                <a:gd name="T59" fmla="*/ 788 h 1241"/>
                <a:gd name="T60" fmla="*/ 3233 w 1425"/>
                <a:gd name="T61" fmla="*/ 721 h 1241"/>
                <a:gd name="T62" fmla="*/ 3472 w 1425"/>
                <a:gd name="T63" fmla="*/ 493 h 1241"/>
                <a:gd name="T64" fmla="*/ 3554 w 1425"/>
                <a:gd name="T65" fmla="*/ 214 h 1241"/>
                <a:gd name="T66" fmla="*/ 3355 w 1425"/>
                <a:gd name="T67" fmla="*/ 214 h 1241"/>
                <a:gd name="T68" fmla="*/ 3155 w 1425"/>
                <a:gd name="T69" fmla="*/ 122 h 1241"/>
                <a:gd name="T70" fmla="*/ 2974 w 1425"/>
                <a:gd name="T71" fmla="*/ 109 h 1241"/>
                <a:gd name="T72" fmla="*/ 2914 w 1425"/>
                <a:gd name="T73" fmla="*/ 0 h 1241"/>
                <a:gd name="T74" fmla="*/ 2896 w 1425"/>
                <a:gd name="T75" fmla="*/ 109 h 1241"/>
                <a:gd name="T76" fmla="*/ 2814 w 1425"/>
                <a:gd name="T77" fmla="*/ 280 h 1241"/>
                <a:gd name="T78" fmla="*/ 2795 w 1425"/>
                <a:gd name="T79" fmla="*/ 401 h 1241"/>
                <a:gd name="T80" fmla="*/ 2476 w 1425"/>
                <a:gd name="T81" fmla="*/ 466 h 1241"/>
                <a:gd name="T82" fmla="*/ 2476 w 1425"/>
                <a:gd name="T83" fmla="*/ 721 h 1241"/>
                <a:gd name="T84" fmla="*/ 2634 w 1425"/>
                <a:gd name="T85" fmla="*/ 695 h 1241"/>
                <a:gd name="T86" fmla="*/ 2836 w 1425"/>
                <a:gd name="T87" fmla="*/ 748 h 1241"/>
                <a:gd name="T88" fmla="*/ 2836 w 1425"/>
                <a:gd name="T89" fmla="*/ 841 h 1241"/>
                <a:gd name="T90" fmla="*/ 2596 w 1425"/>
                <a:gd name="T91" fmla="*/ 895 h 1241"/>
                <a:gd name="T92" fmla="*/ 2476 w 1425"/>
                <a:gd name="T93" fmla="*/ 988 h 1241"/>
                <a:gd name="T94" fmla="*/ 2155 w 1425"/>
                <a:gd name="T95" fmla="*/ 1109 h 1241"/>
                <a:gd name="T96" fmla="*/ 1897 w 1425"/>
                <a:gd name="T97" fmla="*/ 1082 h 1241"/>
                <a:gd name="T98" fmla="*/ 1916 w 1425"/>
                <a:gd name="T99" fmla="*/ 1255 h 1241"/>
                <a:gd name="T100" fmla="*/ 1596 w 1425"/>
                <a:gd name="T101" fmla="*/ 1415 h 1241"/>
                <a:gd name="T102" fmla="*/ 1139 w 1425"/>
                <a:gd name="T103" fmla="*/ 1469 h 1241"/>
                <a:gd name="T104" fmla="*/ 879 w 1425"/>
                <a:gd name="T105" fmla="*/ 1482 h 1241"/>
                <a:gd name="T106" fmla="*/ 620 w 1425"/>
                <a:gd name="T107" fmla="*/ 1441 h 1241"/>
                <a:gd name="T108" fmla="*/ 239 w 1425"/>
                <a:gd name="T109" fmla="*/ 1363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25"/>
                <a:gd name="T166" fmla="*/ 0 h 1241"/>
                <a:gd name="T167" fmla="*/ 1425 w 1425"/>
                <a:gd name="T168" fmla="*/ 1241 h 12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51" name="Freeform 33"/>
            <p:cNvSpPr>
              <a:spLocks noChangeArrowheads="1"/>
            </p:cNvSpPr>
            <p:nvPr/>
          </p:nvSpPr>
          <p:spPr bwMode="auto">
            <a:xfrm>
              <a:off x="0" y="417432"/>
              <a:ext cx="2142419" cy="1762148"/>
            </a:xfrm>
            <a:custGeom>
              <a:avLst/>
              <a:gdLst>
                <a:gd name="T0" fmla="*/ 3140 w 1273"/>
                <a:gd name="T1" fmla="*/ 960 h 1033"/>
                <a:gd name="T2" fmla="*/ 3099 w 1273"/>
                <a:gd name="T3" fmla="*/ 1052 h 1033"/>
                <a:gd name="T4" fmla="*/ 2939 w 1273"/>
                <a:gd name="T5" fmla="*/ 1052 h 1033"/>
                <a:gd name="T6" fmla="*/ 2879 w 1273"/>
                <a:gd name="T7" fmla="*/ 1105 h 1033"/>
                <a:gd name="T8" fmla="*/ 2699 w 1273"/>
                <a:gd name="T9" fmla="*/ 1199 h 1033"/>
                <a:gd name="T10" fmla="*/ 2620 w 1273"/>
                <a:gd name="T11" fmla="*/ 1213 h 1033"/>
                <a:gd name="T12" fmla="*/ 2339 w 1273"/>
                <a:gd name="T13" fmla="*/ 1373 h 1033"/>
                <a:gd name="T14" fmla="*/ 2200 w 1273"/>
                <a:gd name="T15" fmla="*/ 1467 h 1033"/>
                <a:gd name="T16" fmla="*/ 2300 w 1273"/>
                <a:gd name="T17" fmla="*/ 1571 h 1033"/>
                <a:gd name="T18" fmla="*/ 2222 w 1273"/>
                <a:gd name="T19" fmla="*/ 1653 h 1033"/>
                <a:gd name="T20" fmla="*/ 2239 w 1273"/>
                <a:gd name="T21" fmla="*/ 1720 h 1033"/>
                <a:gd name="T22" fmla="*/ 2101 w 1273"/>
                <a:gd name="T23" fmla="*/ 1692 h 1033"/>
                <a:gd name="T24" fmla="*/ 2018 w 1273"/>
                <a:gd name="T25" fmla="*/ 1666 h 1033"/>
                <a:gd name="T26" fmla="*/ 1841 w 1273"/>
                <a:gd name="T27" fmla="*/ 1598 h 1033"/>
                <a:gd name="T28" fmla="*/ 1500 w 1273"/>
                <a:gd name="T29" fmla="*/ 1640 h 1033"/>
                <a:gd name="T30" fmla="*/ 1282 w 1273"/>
                <a:gd name="T31" fmla="*/ 1653 h 1033"/>
                <a:gd name="T32" fmla="*/ 1079 w 1273"/>
                <a:gd name="T33" fmla="*/ 1585 h 1033"/>
                <a:gd name="T34" fmla="*/ 920 w 1273"/>
                <a:gd name="T35" fmla="*/ 1598 h 1033"/>
                <a:gd name="T36" fmla="*/ 681 w 1273"/>
                <a:gd name="T37" fmla="*/ 1545 h 1033"/>
                <a:gd name="T38" fmla="*/ 539 w 1273"/>
                <a:gd name="T39" fmla="*/ 1640 h 1033"/>
                <a:gd name="T40" fmla="*/ 381 w 1273"/>
                <a:gd name="T41" fmla="*/ 1571 h 1033"/>
                <a:gd name="T42" fmla="*/ 259 w 1273"/>
                <a:gd name="T43" fmla="*/ 1440 h 1033"/>
                <a:gd name="T44" fmla="*/ 138 w 1273"/>
                <a:gd name="T45" fmla="*/ 1332 h 1033"/>
                <a:gd name="T46" fmla="*/ 160 w 1273"/>
                <a:gd name="T47" fmla="*/ 1291 h 1033"/>
                <a:gd name="T48" fmla="*/ 101 w 1273"/>
                <a:gd name="T49" fmla="*/ 1187 h 1033"/>
                <a:gd name="T50" fmla="*/ 0 w 1273"/>
                <a:gd name="T51" fmla="*/ 1146 h 1033"/>
                <a:gd name="T52" fmla="*/ 79 w 1273"/>
                <a:gd name="T53" fmla="*/ 1146 h 1033"/>
                <a:gd name="T54" fmla="*/ 79 w 1273"/>
                <a:gd name="T55" fmla="*/ 1026 h 1033"/>
                <a:gd name="T56" fmla="*/ 60 w 1273"/>
                <a:gd name="T57" fmla="*/ 947 h 1033"/>
                <a:gd name="T58" fmla="*/ 0 w 1273"/>
                <a:gd name="T59" fmla="*/ 867 h 1033"/>
                <a:gd name="T60" fmla="*/ 221 w 1273"/>
                <a:gd name="T61" fmla="*/ 773 h 1033"/>
                <a:gd name="T62" fmla="*/ 339 w 1273"/>
                <a:gd name="T63" fmla="*/ 760 h 1033"/>
                <a:gd name="T64" fmla="*/ 381 w 1273"/>
                <a:gd name="T65" fmla="*/ 800 h 1033"/>
                <a:gd name="T66" fmla="*/ 500 w 1273"/>
                <a:gd name="T67" fmla="*/ 800 h 1033"/>
                <a:gd name="T68" fmla="*/ 759 w 1273"/>
                <a:gd name="T69" fmla="*/ 760 h 1033"/>
                <a:gd name="T70" fmla="*/ 1041 w 1273"/>
                <a:gd name="T71" fmla="*/ 708 h 1033"/>
                <a:gd name="T72" fmla="*/ 1059 w 1273"/>
                <a:gd name="T73" fmla="*/ 627 h 1033"/>
                <a:gd name="T74" fmla="*/ 1179 w 1273"/>
                <a:gd name="T75" fmla="*/ 388 h 1033"/>
                <a:gd name="T76" fmla="*/ 1140 w 1273"/>
                <a:gd name="T77" fmla="*/ 332 h 1033"/>
                <a:gd name="T78" fmla="*/ 1480 w 1273"/>
                <a:gd name="T79" fmla="*/ 374 h 1033"/>
                <a:gd name="T80" fmla="*/ 1660 w 1273"/>
                <a:gd name="T81" fmla="*/ 159 h 1033"/>
                <a:gd name="T82" fmla="*/ 1959 w 1273"/>
                <a:gd name="T83" fmla="*/ 214 h 1033"/>
                <a:gd name="T84" fmla="*/ 1959 w 1273"/>
                <a:gd name="T85" fmla="*/ 135 h 1033"/>
                <a:gd name="T86" fmla="*/ 2101 w 1273"/>
                <a:gd name="T87" fmla="*/ 66 h 1033"/>
                <a:gd name="T88" fmla="*/ 2200 w 1273"/>
                <a:gd name="T89" fmla="*/ 0 h 1033"/>
                <a:gd name="T90" fmla="*/ 2319 w 1273"/>
                <a:gd name="T91" fmla="*/ 27 h 1033"/>
                <a:gd name="T92" fmla="*/ 2319 w 1273"/>
                <a:gd name="T93" fmla="*/ 80 h 1033"/>
                <a:gd name="T94" fmla="*/ 2401 w 1273"/>
                <a:gd name="T95" fmla="*/ 186 h 1033"/>
                <a:gd name="T96" fmla="*/ 2560 w 1273"/>
                <a:gd name="T97" fmla="*/ 239 h 1033"/>
                <a:gd name="T98" fmla="*/ 2599 w 1273"/>
                <a:gd name="T99" fmla="*/ 414 h 1033"/>
                <a:gd name="T100" fmla="*/ 2539 w 1273"/>
                <a:gd name="T101" fmla="*/ 559 h 1033"/>
                <a:gd name="T102" fmla="*/ 2782 w 1273"/>
                <a:gd name="T103" fmla="*/ 615 h 1033"/>
                <a:gd name="T104" fmla="*/ 3021 w 1273"/>
                <a:gd name="T105" fmla="*/ 732 h 1033"/>
                <a:gd name="T106" fmla="*/ 3082 w 1273"/>
                <a:gd name="T107" fmla="*/ 800 h 1033"/>
                <a:gd name="T108" fmla="*/ 3179 w 1273"/>
                <a:gd name="T109" fmla="*/ 947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73"/>
                <a:gd name="T166" fmla="*/ 0 h 1033"/>
                <a:gd name="T167" fmla="*/ 1273 w 1273"/>
                <a:gd name="T168" fmla="*/ 1033 h 10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52" name="Freeform 34"/>
            <p:cNvSpPr>
              <a:spLocks noChangeArrowheads="1"/>
            </p:cNvSpPr>
            <p:nvPr/>
          </p:nvSpPr>
          <p:spPr bwMode="auto">
            <a:xfrm>
              <a:off x="4458586" y="3652144"/>
              <a:ext cx="214382" cy="440537"/>
            </a:xfrm>
            <a:custGeom>
              <a:avLst/>
              <a:gdLst>
                <a:gd name="T0" fmla="*/ 55 w 129"/>
                <a:gd name="T1" fmla="*/ 395 h 257"/>
                <a:gd name="T2" fmla="*/ 75 w 129"/>
                <a:gd name="T3" fmla="*/ 424 h 257"/>
                <a:gd name="T4" fmla="*/ 130 w 129"/>
                <a:gd name="T5" fmla="*/ 437 h 257"/>
                <a:gd name="T6" fmla="*/ 151 w 129"/>
                <a:gd name="T7" fmla="*/ 382 h 257"/>
                <a:gd name="T8" fmla="*/ 243 w 129"/>
                <a:gd name="T9" fmla="*/ 315 h 257"/>
                <a:gd name="T10" fmla="*/ 243 w 129"/>
                <a:gd name="T11" fmla="*/ 218 h 257"/>
                <a:gd name="T12" fmla="*/ 280 w 129"/>
                <a:gd name="T13" fmla="*/ 164 h 257"/>
                <a:gd name="T14" fmla="*/ 300 w 129"/>
                <a:gd name="T15" fmla="*/ 122 h 257"/>
                <a:gd name="T16" fmla="*/ 263 w 129"/>
                <a:gd name="T17" fmla="*/ 96 h 257"/>
                <a:gd name="T18" fmla="*/ 243 w 129"/>
                <a:gd name="T19" fmla="*/ 0 h 257"/>
                <a:gd name="T20" fmla="*/ 151 w 129"/>
                <a:gd name="T21" fmla="*/ 41 h 257"/>
                <a:gd name="T22" fmla="*/ 114 w 129"/>
                <a:gd name="T23" fmla="*/ 41 h 257"/>
                <a:gd name="T24" fmla="*/ 130 w 129"/>
                <a:gd name="T25" fmla="*/ 69 h 257"/>
                <a:gd name="T26" fmla="*/ 55 w 129"/>
                <a:gd name="T27" fmla="*/ 122 h 257"/>
                <a:gd name="T28" fmla="*/ 55 w 129"/>
                <a:gd name="T29" fmla="*/ 191 h 257"/>
                <a:gd name="T30" fmla="*/ 0 w 129"/>
                <a:gd name="T31" fmla="*/ 231 h 257"/>
                <a:gd name="T32" fmla="*/ 18 w 129"/>
                <a:gd name="T33" fmla="*/ 286 h 257"/>
                <a:gd name="T34" fmla="*/ 38 w 129"/>
                <a:gd name="T35" fmla="*/ 382 h 257"/>
                <a:gd name="T36" fmla="*/ 55 w 129"/>
                <a:gd name="T37" fmla="*/ 395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9"/>
                <a:gd name="T58" fmla="*/ 0 h 257"/>
                <a:gd name="T59" fmla="*/ 129 w 129"/>
                <a:gd name="T60" fmla="*/ 257 h 2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</p:grpSp>
      <p:sp>
        <p:nvSpPr>
          <p:cNvPr id="53" name="Freeform 78"/>
          <p:cNvSpPr>
            <a:spLocks noEditPoints="1"/>
          </p:cNvSpPr>
          <p:nvPr/>
        </p:nvSpPr>
        <p:spPr bwMode="auto">
          <a:xfrm>
            <a:off x="5065359" y="2298657"/>
            <a:ext cx="562639" cy="719375"/>
          </a:xfrm>
          <a:custGeom>
            <a:avLst/>
            <a:gdLst>
              <a:gd name="T0" fmla="*/ 153 w 154"/>
              <a:gd name="T1" fmla="*/ 85 h 197"/>
              <a:gd name="T2" fmla="*/ 78 w 154"/>
              <a:gd name="T3" fmla="*/ 197 h 197"/>
              <a:gd name="T4" fmla="*/ 4 w 154"/>
              <a:gd name="T5" fmla="*/ 101 h 197"/>
              <a:gd name="T6" fmla="*/ 0 w 154"/>
              <a:gd name="T7" fmla="*/ 77 h 197"/>
              <a:gd name="T8" fmla="*/ 77 w 154"/>
              <a:gd name="T9" fmla="*/ 0 h 197"/>
              <a:gd name="T10" fmla="*/ 154 w 154"/>
              <a:gd name="T11" fmla="*/ 77 h 197"/>
              <a:gd name="T12" fmla="*/ 153 w 154"/>
              <a:gd name="T13" fmla="*/ 85 h 197"/>
              <a:gd name="T14" fmla="*/ 77 w 154"/>
              <a:gd name="T15" fmla="*/ 28 h 197"/>
              <a:gd name="T16" fmla="*/ 34 w 154"/>
              <a:gd name="T17" fmla="*/ 71 h 197"/>
              <a:gd name="T18" fmla="*/ 77 w 154"/>
              <a:gd name="T19" fmla="*/ 114 h 197"/>
              <a:gd name="T20" fmla="*/ 120 w 154"/>
              <a:gd name="T21" fmla="*/ 71 h 197"/>
              <a:gd name="T22" fmla="*/ 77 w 154"/>
              <a:gd name="T23" fmla="*/ 28 h 197"/>
              <a:gd name="T24" fmla="*/ 97 w 154"/>
              <a:gd name="T25" fmla="*/ 99 h 197"/>
              <a:gd name="T26" fmla="*/ 77 w 154"/>
              <a:gd name="T27" fmla="*/ 89 h 197"/>
              <a:gd name="T28" fmla="*/ 58 w 154"/>
              <a:gd name="T29" fmla="*/ 99 h 197"/>
              <a:gd name="T30" fmla="*/ 60 w 154"/>
              <a:gd name="T31" fmla="*/ 77 h 197"/>
              <a:gd name="T32" fmla="*/ 46 w 154"/>
              <a:gd name="T33" fmla="*/ 61 h 197"/>
              <a:gd name="T34" fmla="*/ 67 w 154"/>
              <a:gd name="T35" fmla="*/ 57 h 197"/>
              <a:gd name="T36" fmla="*/ 77 w 154"/>
              <a:gd name="T37" fmla="*/ 38 h 197"/>
              <a:gd name="T38" fmla="*/ 88 w 154"/>
              <a:gd name="T39" fmla="*/ 57 h 197"/>
              <a:gd name="T40" fmla="*/ 109 w 154"/>
              <a:gd name="T41" fmla="*/ 61 h 197"/>
              <a:gd name="T42" fmla="*/ 94 w 154"/>
              <a:gd name="T43" fmla="*/ 77 h 197"/>
              <a:gd name="T44" fmla="*/ 97 w 154"/>
              <a:gd name="T45" fmla="*/ 9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" h="197">
                <a:moveTo>
                  <a:pt x="153" y="85"/>
                </a:moveTo>
                <a:cubicBezTo>
                  <a:pt x="151" y="153"/>
                  <a:pt x="78" y="197"/>
                  <a:pt x="78" y="197"/>
                </a:cubicBezTo>
                <a:cubicBezTo>
                  <a:pt x="78" y="197"/>
                  <a:pt x="16" y="159"/>
                  <a:pt x="4" y="101"/>
                </a:cubicBezTo>
                <a:cubicBezTo>
                  <a:pt x="1" y="93"/>
                  <a:pt x="0" y="85"/>
                  <a:pt x="0" y="77"/>
                </a:cubicBezTo>
                <a:cubicBezTo>
                  <a:pt x="0" y="34"/>
                  <a:pt x="34" y="0"/>
                  <a:pt x="77" y="0"/>
                </a:cubicBezTo>
                <a:cubicBezTo>
                  <a:pt x="119" y="0"/>
                  <a:pt x="154" y="34"/>
                  <a:pt x="154" y="77"/>
                </a:cubicBezTo>
                <a:cubicBezTo>
                  <a:pt x="154" y="79"/>
                  <a:pt x="154" y="82"/>
                  <a:pt x="153" y="85"/>
                </a:cubicBezTo>
                <a:close/>
                <a:moveTo>
                  <a:pt x="77" y="28"/>
                </a:moveTo>
                <a:cubicBezTo>
                  <a:pt x="53" y="28"/>
                  <a:pt x="34" y="47"/>
                  <a:pt x="34" y="71"/>
                </a:cubicBezTo>
                <a:cubicBezTo>
                  <a:pt x="34" y="94"/>
                  <a:pt x="53" y="114"/>
                  <a:pt x="77" y="114"/>
                </a:cubicBezTo>
                <a:cubicBezTo>
                  <a:pt x="101" y="114"/>
                  <a:pt x="120" y="94"/>
                  <a:pt x="120" y="71"/>
                </a:cubicBezTo>
                <a:cubicBezTo>
                  <a:pt x="120" y="47"/>
                  <a:pt x="101" y="28"/>
                  <a:pt x="77" y="28"/>
                </a:cubicBezTo>
                <a:close/>
                <a:moveTo>
                  <a:pt x="97" y="99"/>
                </a:moveTo>
                <a:cubicBezTo>
                  <a:pt x="77" y="89"/>
                  <a:pt x="77" y="89"/>
                  <a:pt x="77" y="89"/>
                </a:cubicBezTo>
                <a:cubicBezTo>
                  <a:pt x="58" y="99"/>
                  <a:pt x="58" y="99"/>
                  <a:pt x="58" y="99"/>
                </a:cubicBezTo>
                <a:cubicBezTo>
                  <a:pt x="60" y="77"/>
                  <a:pt x="60" y="77"/>
                  <a:pt x="60" y="77"/>
                </a:cubicBezTo>
                <a:cubicBezTo>
                  <a:pt x="46" y="61"/>
                  <a:pt x="46" y="61"/>
                  <a:pt x="46" y="61"/>
                </a:cubicBezTo>
                <a:cubicBezTo>
                  <a:pt x="67" y="57"/>
                  <a:pt x="67" y="57"/>
                  <a:pt x="67" y="57"/>
                </a:cubicBezTo>
                <a:cubicBezTo>
                  <a:pt x="77" y="38"/>
                  <a:pt x="77" y="38"/>
                  <a:pt x="77" y="38"/>
                </a:cubicBezTo>
                <a:cubicBezTo>
                  <a:pt x="88" y="57"/>
                  <a:pt x="88" y="57"/>
                  <a:pt x="88" y="57"/>
                </a:cubicBezTo>
                <a:cubicBezTo>
                  <a:pt x="109" y="61"/>
                  <a:pt x="109" y="61"/>
                  <a:pt x="109" y="61"/>
                </a:cubicBezTo>
                <a:cubicBezTo>
                  <a:pt x="94" y="77"/>
                  <a:pt x="94" y="77"/>
                  <a:pt x="94" y="77"/>
                </a:cubicBezTo>
                <a:lnTo>
                  <a:pt x="97" y="99"/>
                </a:ln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78"/>
          <p:cNvSpPr>
            <a:spLocks noEditPoints="1"/>
          </p:cNvSpPr>
          <p:nvPr/>
        </p:nvSpPr>
        <p:spPr bwMode="auto">
          <a:xfrm>
            <a:off x="3985869" y="3127874"/>
            <a:ext cx="562639" cy="719375"/>
          </a:xfrm>
          <a:custGeom>
            <a:avLst/>
            <a:gdLst>
              <a:gd name="T0" fmla="*/ 153 w 154"/>
              <a:gd name="T1" fmla="*/ 85 h 197"/>
              <a:gd name="T2" fmla="*/ 78 w 154"/>
              <a:gd name="T3" fmla="*/ 197 h 197"/>
              <a:gd name="T4" fmla="*/ 4 w 154"/>
              <a:gd name="T5" fmla="*/ 101 h 197"/>
              <a:gd name="T6" fmla="*/ 0 w 154"/>
              <a:gd name="T7" fmla="*/ 77 h 197"/>
              <a:gd name="T8" fmla="*/ 77 w 154"/>
              <a:gd name="T9" fmla="*/ 0 h 197"/>
              <a:gd name="T10" fmla="*/ 154 w 154"/>
              <a:gd name="T11" fmla="*/ 77 h 197"/>
              <a:gd name="T12" fmla="*/ 153 w 154"/>
              <a:gd name="T13" fmla="*/ 85 h 197"/>
              <a:gd name="T14" fmla="*/ 77 w 154"/>
              <a:gd name="T15" fmla="*/ 28 h 197"/>
              <a:gd name="T16" fmla="*/ 34 w 154"/>
              <a:gd name="T17" fmla="*/ 71 h 197"/>
              <a:gd name="T18" fmla="*/ 77 w 154"/>
              <a:gd name="T19" fmla="*/ 114 h 197"/>
              <a:gd name="T20" fmla="*/ 120 w 154"/>
              <a:gd name="T21" fmla="*/ 71 h 197"/>
              <a:gd name="T22" fmla="*/ 77 w 154"/>
              <a:gd name="T23" fmla="*/ 28 h 197"/>
              <a:gd name="T24" fmla="*/ 97 w 154"/>
              <a:gd name="T25" fmla="*/ 99 h 197"/>
              <a:gd name="T26" fmla="*/ 77 w 154"/>
              <a:gd name="T27" fmla="*/ 89 h 197"/>
              <a:gd name="T28" fmla="*/ 58 w 154"/>
              <a:gd name="T29" fmla="*/ 99 h 197"/>
              <a:gd name="T30" fmla="*/ 60 w 154"/>
              <a:gd name="T31" fmla="*/ 77 h 197"/>
              <a:gd name="T32" fmla="*/ 46 w 154"/>
              <a:gd name="T33" fmla="*/ 61 h 197"/>
              <a:gd name="T34" fmla="*/ 67 w 154"/>
              <a:gd name="T35" fmla="*/ 57 h 197"/>
              <a:gd name="T36" fmla="*/ 77 w 154"/>
              <a:gd name="T37" fmla="*/ 38 h 197"/>
              <a:gd name="T38" fmla="*/ 88 w 154"/>
              <a:gd name="T39" fmla="*/ 57 h 197"/>
              <a:gd name="T40" fmla="*/ 109 w 154"/>
              <a:gd name="T41" fmla="*/ 61 h 197"/>
              <a:gd name="T42" fmla="*/ 94 w 154"/>
              <a:gd name="T43" fmla="*/ 77 h 197"/>
              <a:gd name="T44" fmla="*/ 97 w 154"/>
              <a:gd name="T45" fmla="*/ 9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" h="197">
                <a:moveTo>
                  <a:pt x="153" y="85"/>
                </a:moveTo>
                <a:cubicBezTo>
                  <a:pt x="151" y="153"/>
                  <a:pt x="78" y="197"/>
                  <a:pt x="78" y="197"/>
                </a:cubicBezTo>
                <a:cubicBezTo>
                  <a:pt x="78" y="197"/>
                  <a:pt x="16" y="159"/>
                  <a:pt x="4" y="101"/>
                </a:cubicBezTo>
                <a:cubicBezTo>
                  <a:pt x="1" y="93"/>
                  <a:pt x="0" y="85"/>
                  <a:pt x="0" y="77"/>
                </a:cubicBezTo>
                <a:cubicBezTo>
                  <a:pt x="0" y="34"/>
                  <a:pt x="34" y="0"/>
                  <a:pt x="77" y="0"/>
                </a:cubicBezTo>
                <a:cubicBezTo>
                  <a:pt x="119" y="0"/>
                  <a:pt x="154" y="34"/>
                  <a:pt x="154" y="77"/>
                </a:cubicBezTo>
                <a:cubicBezTo>
                  <a:pt x="154" y="79"/>
                  <a:pt x="154" y="82"/>
                  <a:pt x="153" y="85"/>
                </a:cubicBezTo>
                <a:close/>
                <a:moveTo>
                  <a:pt x="77" y="28"/>
                </a:moveTo>
                <a:cubicBezTo>
                  <a:pt x="53" y="28"/>
                  <a:pt x="34" y="47"/>
                  <a:pt x="34" y="71"/>
                </a:cubicBezTo>
                <a:cubicBezTo>
                  <a:pt x="34" y="94"/>
                  <a:pt x="53" y="114"/>
                  <a:pt x="77" y="114"/>
                </a:cubicBezTo>
                <a:cubicBezTo>
                  <a:pt x="101" y="114"/>
                  <a:pt x="120" y="94"/>
                  <a:pt x="120" y="71"/>
                </a:cubicBezTo>
                <a:cubicBezTo>
                  <a:pt x="120" y="47"/>
                  <a:pt x="101" y="28"/>
                  <a:pt x="77" y="28"/>
                </a:cubicBezTo>
                <a:close/>
                <a:moveTo>
                  <a:pt x="97" y="99"/>
                </a:moveTo>
                <a:cubicBezTo>
                  <a:pt x="77" y="89"/>
                  <a:pt x="77" y="89"/>
                  <a:pt x="77" y="89"/>
                </a:cubicBezTo>
                <a:cubicBezTo>
                  <a:pt x="58" y="99"/>
                  <a:pt x="58" y="99"/>
                  <a:pt x="58" y="99"/>
                </a:cubicBezTo>
                <a:cubicBezTo>
                  <a:pt x="60" y="77"/>
                  <a:pt x="60" y="77"/>
                  <a:pt x="60" y="77"/>
                </a:cubicBezTo>
                <a:cubicBezTo>
                  <a:pt x="46" y="61"/>
                  <a:pt x="46" y="61"/>
                  <a:pt x="46" y="61"/>
                </a:cubicBezTo>
                <a:cubicBezTo>
                  <a:pt x="67" y="57"/>
                  <a:pt x="67" y="57"/>
                  <a:pt x="67" y="57"/>
                </a:cubicBezTo>
                <a:cubicBezTo>
                  <a:pt x="77" y="38"/>
                  <a:pt x="77" y="38"/>
                  <a:pt x="77" y="38"/>
                </a:cubicBezTo>
                <a:cubicBezTo>
                  <a:pt x="88" y="57"/>
                  <a:pt x="88" y="57"/>
                  <a:pt x="88" y="57"/>
                </a:cubicBezTo>
                <a:cubicBezTo>
                  <a:pt x="109" y="61"/>
                  <a:pt x="109" y="61"/>
                  <a:pt x="109" y="61"/>
                </a:cubicBezTo>
                <a:cubicBezTo>
                  <a:pt x="94" y="77"/>
                  <a:pt x="94" y="77"/>
                  <a:pt x="94" y="77"/>
                </a:cubicBezTo>
                <a:lnTo>
                  <a:pt x="97" y="99"/>
                </a:ln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78"/>
          <p:cNvSpPr>
            <a:spLocks noEditPoints="1"/>
          </p:cNvSpPr>
          <p:nvPr/>
        </p:nvSpPr>
        <p:spPr bwMode="auto">
          <a:xfrm>
            <a:off x="3245292" y="4057457"/>
            <a:ext cx="562639" cy="719375"/>
          </a:xfrm>
          <a:custGeom>
            <a:avLst/>
            <a:gdLst>
              <a:gd name="T0" fmla="*/ 153 w 154"/>
              <a:gd name="T1" fmla="*/ 85 h 197"/>
              <a:gd name="T2" fmla="*/ 78 w 154"/>
              <a:gd name="T3" fmla="*/ 197 h 197"/>
              <a:gd name="T4" fmla="*/ 4 w 154"/>
              <a:gd name="T5" fmla="*/ 101 h 197"/>
              <a:gd name="T6" fmla="*/ 0 w 154"/>
              <a:gd name="T7" fmla="*/ 77 h 197"/>
              <a:gd name="T8" fmla="*/ 77 w 154"/>
              <a:gd name="T9" fmla="*/ 0 h 197"/>
              <a:gd name="T10" fmla="*/ 154 w 154"/>
              <a:gd name="T11" fmla="*/ 77 h 197"/>
              <a:gd name="T12" fmla="*/ 153 w 154"/>
              <a:gd name="T13" fmla="*/ 85 h 197"/>
              <a:gd name="T14" fmla="*/ 77 w 154"/>
              <a:gd name="T15" fmla="*/ 28 h 197"/>
              <a:gd name="T16" fmla="*/ 34 w 154"/>
              <a:gd name="T17" fmla="*/ 71 h 197"/>
              <a:gd name="T18" fmla="*/ 77 w 154"/>
              <a:gd name="T19" fmla="*/ 114 h 197"/>
              <a:gd name="T20" fmla="*/ 120 w 154"/>
              <a:gd name="T21" fmla="*/ 71 h 197"/>
              <a:gd name="T22" fmla="*/ 77 w 154"/>
              <a:gd name="T23" fmla="*/ 28 h 197"/>
              <a:gd name="T24" fmla="*/ 97 w 154"/>
              <a:gd name="T25" fmla="*/ 99 h 197"/>
              <a:gd name="T26" fmla="*/ 77 w 154"/>
              <a:gd name="T27" fmla="*/ 89 h 197"/>
              <a:gd name="T28" fmla="*/ 58 w 154"/>
              <a:gd name="T29" fmla="*/ 99 h 197"/>
              <a:gd name="T30" fmla="*/ 60 w 154"/>
              <a:gd name="T31" fmla="*/ 77 h 197"/>
              <a:gd name="T32" fmla="*/ 46 w 154"/>
              <a:gd name="T33" fmla="*/ 61 h 197"/>
              <a:gd name="T34" fmla="*/ 67 w 154"/>
              <a:gd name="T35" fmla="*/ 57 h 197"/>
              <a:gd name="T36" fmla="*/ 77 w 154"/>
              <a:gd name="T37" fmla="*/ 38 h 197"/>
              <a:gd name="T38" fmla="*/ 88 w 154"/>
              <a:gd name="T39" fmla="*/ 57 h 197"/>
              <a:gd name="T40" fmla="*/ 109 w 154"/>
              <a:gd name="T41" fmla="*/ 61 h 197"/>
              <a:gd name="T42" fmla="*/ 94 w 154"/>
              <a:gd name="T43" fmla="*/ 77 h 197"/>
              <a:gd name="T44" fmla="*/ 97 w 154"/>
              <a:gd name="T45" fmla="*/ 9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" h="197">
                <a:moveTo>
                  <a:pt x="153" y="85"/>
                </a:moveTo>
                <a:cubicBezTo>
                  <a:pt x="151" y="153"/>
                  <a:pt x="78" y="197"/>
                  <a:pt x="78" y="197"/>
                </a:cubicBezTo>
                <a:cubicBezTo>
                  <a:pt x="78" y="197"/>
                  <a:pt x="16" y="159"/>
                  <a:pt x="4" y="101"/>
                </a:cubicBezTo>
                <a:cubicBezTo>
                  <a:pt x="1" y="93"/>
                  <a:pt x="0" y="85"/>
                  <a:pt x="0" y="77"/>
                </a:cubicBezTo>
                <a:cubicBezTo>
                  <a:pt x="0" y="34"/>
                  <a:pt x="34" y="0"/>
                  <a:pt x="77" y="0"/>
                </a:cubicBezTo>
                <a:cubicBezTo>
                  <a:pt x="119" y="0"/>
                  <a:pt x="154" y="34"/>
                  <a:pt x="154" y="77"/>
                </a:cubicBezTo>
                <a:cubicBezTo>
                  <a:pt x="154" y="79"/>
                  <a:pt x="154" y="82"/>
                  <a:pt x="153" y="85"/>
                </a:cubicBezTo>
                <a:close/>
                <a:moveTo>
                  <a:pt x="77" y="28"/>
                </a:moveTo>
                <a:cubicBezTo>
                  <a:pt x="53" y="28"/>
                  <a:pt x="34" y="47"/>
                  <a:pt x="34" y="71"/>
                </a:cubicBezTo>
                <a:cubicBezTo>
                  <a:pt x="34" y="94"/>
                  <a:pt x="53" y="114"/>
                  <a:pt x="77" y="114"/>
                </a:cubicBezTo>
                <a:cubicBezTo>
                  <a:pt x="101" y="114"/>
                  <a:pt x="120" y="94"/>
                  <a:pt x="120" y="71"/>
                </a:cubicBezTo>
                <a:cubicBezTo>
                  <a:pt x="120" y="47"/>
                  <a:pt x="101" y="28"/>
                  <a:pt x="77" y="28"/>
                </a:cubicBezTo>
                <a:close/>
                <a:moveTo>
                  <a:pt x="97" y="99"/>
                </a:moveTo>
                <a:cubicBezTo>
                  <a:pt x="77" y="89"/>
                  <a:pt x="77" y="89"/>
                  <a:pt x="77" y="89"/>
                </a:cubicBezTo>
                <a:cubicBezTo>
                  <a:pt x="58" y="99"/>
                  <a:pt x="58" y="99"/>
                  <a:pt x="58" y="99"/>
                </a:cubicBezTo>
                <a:cubicBezTo>
                  <a:pt x="60" y="77"/>
                  <a:pt x="60" y="77"/>
                  <a:pt x="60" y="77"/>
                </a:cubicBezTo>
                <a:cubicBezTo>
                  <a:pt x="46" y="61"/>
                  <a:pt x="46" y="61"/>
                  <a:pt x="46" y="61"/>
                </a:cubicBezTo>
                <a:cubicBezTo>
                  <a:pt x="67" y="57"/>
                  <a:pt x="67" y="57"/>
                  <a:pt x="67" y="57"/>
                </a:cubicBezTo>
                <a:cubicBezTo>
                  <a:pt x="77" y="38"/>
                  <a:pt x="77" y="38"/>
                  <a:pt x="77" y="38"/>
                </a:cubicBezTo>
                <a:cubicBezTo>
                  <a:pt x="88" y="57"/>
                  <a:pt x="88" y="57"/>
                  <a:pt x="88" y="57"/>
                </a:cubicBezTo>
                <a:cubicBezTo>
                  <a:pt x="109" y="61"/>
                  <a:pt x="109" y="61"/>
                  <a:pt x="109" y="61"/>
                </a:cubicBezTo>
                <a:cubicBezTo>
                  <a:pt x="94" y="77"/>
                  <a:pt x="94" y="77"/>
                  <a:pt x="94" y="77"/>
                </a:cubicBezTo>
                <a:lnTo>
                  <a:pt x="97" y="99"/>
                </a:ln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601643" y="2206661"/>
            <a:ext cx="546935" cy="546935"/>
          </a:xfrm>
          <a:prstGeom prst="ellipse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57" name="标题 4"/>
          <p:cNvSpPr txBox="1"/>
          <p:nvPr/>
        </p:nvSpPr>
        <p:spPr>
          <a:xfrm>
            <a:off x="6630772" y="2301234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01</a:t>
            </a:r>
          </a:p>
        </p:txBody>
      </p:sp>
      <p:sp>
        <p:nvSpPr>
          <p:cNvPr id="58" name="矩形 57"/>
          <p:cNvSpPr/>
          <p:nvPr/>
        </p:nvSpPr>
        <p:spPr>
          <a:xfrm>
            <a:off x="7365290" y="1988840"/>
            <a:ext cx="27582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7364603" y="2362089"/>
            <a:ext cx="302433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</a:p>
        </p:txBody>
      </p:sp>
      <p:sp>
        <p:nvSpPr>
          <p:cNvPr id="60" name="椭圆 59"/>
          <p:cNvSpPr/>
          <p:nvPr/>
        </p:nvSpPr>
        <p:spPr>
          <a:xfrm>
            <a:off x="6918803" y="3384262"/>
            <a:ext cx="546935" cy="546935"/>
          </a:xfrm>
          <a:prstGeom prst="ellipse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标题 4"/>
          <p:cNvSpPr txBox="1"/>
          <p:nvPr/>
        </p:nvSpPr>
        <p:spPr>
          <a:xfrm>
            <a:off x="6947932" y="3478835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</a:t>
            </a:r>
            <a:r>
              <a:rPr lang="zh-CN" altLang="en-US" sz="16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２</a:t>
            </a:r>
            <a:endParaRPr lang="en-US" altLang="zh-CN" sz="160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682450" y="3166441"/>
            <a:ext cx="27582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64" name="椭圆 63"/>
          <p:cNvSpPr/>
          <p:nvPr/>
        </p:nvSpPr>
        <p:spPr>
          <a:xfrm>
            <a:off x="6558763" y="4608398"/>
            <a:ext cx="546935" cy="546935"/>
          </a:xfrm>
          <a:prstGeom prst="ellipse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5" name="标题 4"/>
          <p:cNvSpPr txBox="1"/>
          <p:nvPr/>
        </p:nvSpPr>
        <p:spPr>
          <a:xfrm>
            <a:off x="6587892" y="4702971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</a:t>
            </a:r>
            <a:r>
              <a:rPr lang="zh-CN" altLang="en-US" sz="16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３</a:t>
            </a:r>
            <a:endParaRPr lang="en-US" altLang="zh-CN" sz="160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322410" y="4390577"/>
            <a:ext cx="27582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68" name="矩形 47">
            <a:extLst>
              <a:ext uri="{FF2B5EF4-FFF2-40B4-BE49-F238E27FC236}">
                <a16:creationId xmlns:a16="http://schemas.microsoft.com/office/drawing/2014/main" xmlns="" id="{600E8F4D-B05E-47C4-ADAE-996F0B066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771" y="3505337"/>
            <a:ext cx="302433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</a:p>
        </p:txBody>
      </p:sp>
      <p:sp>
        <p:nvSpPr>
          <p:cNvPr id="69" name="矩形 47">
            <a:extLst>
              <a:ext uri="{FF2B5EF4-FFF2-40B4-BE49-F238E27FC236}">
                <a16:creationId xmlns:a16="http://schemas.microsoft.com/office/drawing/2014/main" xmlns="" id="{A39E1B24-394B-45CA-9FF5-FF61BAA17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319" y="4702212"/>
            <a:ext cx="302433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 animBg="1"/>
      <p:bldP spid="61" grpId="0"/>
      <p:bldP spid="62" grpId="0"/>
      <p:bldP spid="64" grpId="0" animBg="1"/>
      <p:bldP spid="65" grpId="0"/>
      <p:bldP spid="66" grpId="0"/>
      <p:bldP spid="68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9"/>
          <p:cNvSpPr/>
          <p:nvPr/>
        </p:nvSpPr>
        <p:spPr bwMode="auto">
          <a:xfrm rot="13500000">
            <a:off x="1860263" y="2934094"/>
            <a:ext cx="2139941" cy="2139940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 dirty="0"/>
          </a:p>
        </p:txBody>
      </p:sp>
      <p:sp>
        <p:nvSpPr>
          <p:cNvPr id="45" name="Freeform 9"/>
          <p:cNvSpPr/>
          <p:nvPr/>
        </p:nvSpPr>
        <p:spPr bwMode="auto">
          <a:xfrm rot="13500000">
            <a:off x="4196798" y="2934095"/>
            <a:ext cx="2139941" cy="2139940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46" name="Freeform 9"/>
          <p:cNvSpPr/>
          <p:nvPr/>
        </p:nvSpPr>
        <p:spPr bwMode="auto">
          <a:xfrm rot="2700000">
            <a:off x="3025258" y="1794990"/>
            <a:ext cx="2139941" cy="2139941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47" name="Group 10"/>
          <p:cNvGrpSpPr/>
          <p:nvPr/>
        </p:nvGrpSpPr>
        <p:grpSpPr>
          <a:xfrm>
            <a:off x="2103734" y="3110174"/>
            <a:ext cx="599208" cy="492388"/>
            <a:chOff x="7836195" y="3464708"/>
            <a:chExt cx="599208" cy="492388"/>
          </a:xfrm>
        </p:grpSpPr>
        <p:sp>
          <p:nvSpPr>
            <p:cNvPr id="48" name="Oval 11"/>
            <p:cNvSpPr/>
            <p:nvPr/>
          </p:nvSpPr>
          <p:spPr>
            <a:xfrm rot="2700000">
              <a:off x="7882236" y="3464708"/>
              <a:ext cx="492388" cy="492388"/>
            </a:xfrm>
            <a:prstGeom prst="ellipse">
              <a:avLst/>
            </a:prstGeom>
            <a:solidFill>
              <a:srgbClr val="F9F9F9"/>
            </a:solidFill>
            <a:ln w="133350">
              <a:solidFill>
                <a:schemeClr val="accent4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2F5EB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836195" y="3536805"/>
              <a:ext cx="599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>
                  <a:solidFill>
                    <a:schemeClr val="accent4">
                      <a:lumMod val="100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01</a:t>
              </a:r>
            </a:p>
          </p:txBody>
        </p:sp>
      </p:grpSp>
      <p:grpSp>
        <p:nvGrpSpPr>
          <p:cNvPr id="50" name="Group 13"/>
          <p:cNvGrpSpPr/>
          <p:nvPr/>
        </p:nvGrpSpPr>
        <p:grpSpPr>
          <a:xfrm>
            <a:off x="3791228" y="1612073"/>
            <a:ext cx="599208" cy="492388"/>
            <a:chOff x="9545610" y="1955599"/>
            <a:chExt cx="599208" cy="492388"/>
          </a:xfrm>
        </p:grpSpPr>
        <p:sp>
          <p:nvSpPr>
            <p:cNvPr id="51" name="Oval 14"/>
            <p:cNvSpPr/>
            <p:nvPr/>
          </p:nvSpPr>
          <p:spPr>
            <a:xfrm rot="2700000">
              <a:off x="9603416" y="1955599"/>
              <a:ext cx="492388" cy="492388"/>
            </a:xfrm>
            <a:prstGeom prst="ellipse">
              <a:avLst/>
            </a:prstGeom>
            <a:solidFill>
              <a:schemeClr val="bg1"/>
            </a:solidFill>
            <a:ln w="133350">
              <a:solidFill>
                <a:schemeClr val="accent4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2F5EB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45610" y="2019602"/>
              <a:ext cx="599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>
                  <a:solidFill>
                    <a:schemeClr val="accent4">
                      <a:lumMod val="100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02</a:t>
              </a:r>
            </a:p>
          </p:txBody>
        </p:sp>
      </p:grpSp>
      <p:grpSp>
        <p:nvGrpSpPr>
          <p:cNvPr id="53" name="Group 16"/>
          <p:cNvGrpSpPr/>
          <p:nvPr/>
        </p:nvGrpSpPr>
        <p:grpSpPr>
          <a:xfrm>
            <a:off x="5544028" y="3131751"/>
            <a:ext cx="599208" cy="492388"/>
            <a:chOff x="10716797" y="5108091"/>
            <a:chExt cx="599208" cy="492388"/>
          </a:xfrm>
        </p:grpSpPr>
        <p:sp>
          <p:nvSpPr>
            <p:cNvPr id="54" name="Oval 17"/>
            <p:cNvSpPr/>
            <p:nvPr/>
          </p:nvSpPr>
          <p:spPr>
            <a:xfrm rot="2700000">
              <a:off x="10774955" y="5108091"/>
              <a:ext cx="492388" cy="492388"/>
            </a:xfrm>
            <a:prstGeom prst="ellipse">
              <a:avLst/>
            </a:prstGeom>
            <a:solidFill>
              <a:srgbClr val="F9F9F9"/>
            </a:solidFill>
            <a:ln w="133350">
              <a:solidFill>
                <a:schemeClr val="accent4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2F5EB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716797" y="5178591"/>
              <a:ext cx="599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>
                  <a:solidFill>
                    <a:schemeClr val="accent4">
                      <a:lumMod val="100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03</a:t>
              </a:r>
            </a:p>
          </p:txBody>
        </p:sp>
      </p:grpSp>
      <p:sp>
        <p:nvSpPr>
          <p:cNvPr id="56" name="Freeform 19"/>
          <p:cNvSpPr>
            <a:spLocks noEditPoints="1"/>
          </p:cNvSpPr>
          <p:nvPr/>
        </p:nvSpPr>
        <p:spPr bwMode="auto">
          <a:xfrm>
            <a:off x="3861512" y="2599293"/>
            <a:ext cx="458640" cy="442874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0656F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rgbClr val="2F5EB0"/>
              </a:solidFill>
            </a:endParaRPr>
          </a:p>
        </p:txBody>
      </p:sp>
      <p:sp>
        <p:nvSpPr>
          <p:cNvPr id="57" name="Freeform 23"/>
          <p:cNvSpPr>
            <a:spLocks noEditPoints="1"/>
          </p:cNvSpPr>
          <p:nvPr/>
        </p:nvSpPr>
        <p:spPr bwMode="auto">
          <a:xfrm>
            <a:off x="2702942" y="3908474"/>
            <a:ext cx="442875" cy="335381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rgbClr val="0656F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rgbClr val="2F5EB0"/>
              </a:solidFill>
            </a:endParaRPr>
          </a:p>
        </p:txBody>
      </p:sp>
      <p:grpSp>
        <p:nvGrpSpPr>
          <p:cNvPr id="58" name="Group 24"/>
          <p:cNvGrpSpPr/>
          <p:nvPr/>
        </p:nvGrpSpPr>
        <p:grpSpPr>
          <a:xfrm>
            <a:off x="5036282" y="3853211"/>
            <a:ext cx="451474" cy="442875"/>
            <a:chOff x="6786562" y="796925"/>
            <a:chExt cx="500063" cy="490538"/>
          </a:xfrm>
          <a:solidFill>
            <a:srgbClr val="0656F7"/>
          </a:solidFill>
        </p:grpSpPr>
        <p:sp>
          <p:nvSpPr>
            <p:cNvPr id="59" name="Freeform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2F5EB0"/>
                </a:solidFill>
              </a:endParaRPr>
            </a:p>
          </p:txBody>
        </p:sp>
        <p:sp>
          <p:nvSpPr>
            <p:cNvPr id="60" name="Freeform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2F5EB0"/>
                </a:solidFill>
              </a:endParaRPr>
            </a:p>
          </p:txBody>
        </p:sp>
        <p:sp>
          <p:nvSpPr>
            <p:cNvPr id="61" name="Freeform 29"/>
            <p:cNvSpPr/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2F5EB0"/>
                </a:solidFill>
              </a:endParaRPr>
            </a:p>
          </p:txBody>
        </p:sp>
        <p:sp>
          <p:nvSpPr>
            <p:cNvPr id="62" name="Freeform 30"/>
            <p:cNvSpPr/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2F5EB0"/>
                </a:solidFill>
              </a:endParaRPr>
            </a:p>
          </p:txBody>
        </p:sp>
      </p:grpSp>
      <p:sp>
        <p:nvSpPr>
          <p:cNvPr id="63" name="椭圆 62"/>
          <p:cNvSpPr/>
          <p:nvPr/>
        </p:nvSpPr>
        <p:spPr>
          <a:xfrm>
            <a:off x="5941150" y="1800086"/>
            <a:ext cx="546935" cy="546935"/>
          </a:xfrm>
          <a:prstGeom prst="ellipse">
            <a:avLst/>
          </a:pr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标题 4"/>
          <p:cNvSpPr txBox="1"/>
          <p:nvPr/>
        </p:nvSpPr>
        <p:spPr>
          <a:xfrm>
            <a:off x="5970279" y="189465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65" name="椭圆 64"/>
          <p:cNvSpPr/>
          <p:nvPr/>
        </p:nvSpPr>
        <p:spPr>
          <a:xfrm>
            <a:off x="6661231" y="2808198"/>
            <a:ext cx="546935" cy="546935"/>
          </a:xfrm>
          <a:prstGeom prst="ellipse">
            <a:avLst/>
          </a:pr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标题 4"/>
          <p:cNvSpPr txBox="1"/>
          <p:nvPr/>
        </p:nvSpPr>
        <p:spPr>
          <a:xfrm>
            <a:off x="6690360" y="2902771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67" name="椭圆 66"/>
          <p:cNvSpPr/>
          <p:nvPr/>
        </p:nvSpPr>
        <p:spPr>
          <a:xfrm>
            <a:off x="7372651" y="3859189"/>
            <a:ext cx="546935" cy="546935"/>
          </a:xfrm>
          <a:prstGeom prst="ellipse">
            <a:avLst/>
          </a:pr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标题 4"/>
          <p:cNvSpPr txBox="1"/>
          <p:nvPr/>
        </p:nvSpPr>
        <p:spPr>
          <a:xfrm>
            <a:off x="7401780" y="3953762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69" name="矩形 68"/>
          <p:cNvSpPr/>
          <p:nvPr/>
        </p:nvSpPr>
        <p:spPr>
          <a:xfrm>
            <a:off x="6704797" y="1654273"/>
            <a:ext cx="27582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lvl="1"/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6704110" y="1955514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</a:p>
        </p:txBody>
      </p:sp>
      <p:sp>
        <p:nvSpPr>
          <p:cNvPr id="71" name="矩形 70"/>
          <p:cNvSpPr/>
          <p:nvPr/>
        </p:nvSpPr>
        <p:spPr>
          <a:xfrm>
            <a:off x="7496885" y="2734393"/>
            <a:ext cx="3188134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lvl="1"/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7496198" y="3035634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</a:p>
        </p:txBody>
      </p:sp>
      <p:sp>
        <p:nvSpPr>
          <p:cNvPr id="73" name="矩形 72"/>
          <p:cNvSpPr/>
          <p:nvPr/>
        </p:nvSpPr>
        <p:spPr>
          <a:xfrm>
            <a:off x="8208305" y="3733221"/>
            <a:ext cx="2123549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lvl="1"/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8207618" y="4043746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56" grpId="0" animBg="1"/>
      <p:bldP spid="57" grpId="0" animBg="1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0DCDA79F-EBF1-442F-8865-9724654A4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8" r="9658"/>
          <a:stretch/>
        </p:blipFill>
        <p:spPr>
          <a:xfrm>
            <a:off x="-1" y="0"/>
            <a:ext cx="12195175" cy="6873541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BEC93152-5569-42AB-842A-04780A3FE2D4}"/>
              </a:ext>
            </a:extLst>
          </p:cNvPr>
          <p:cNvSpPr/>
          <p:nvPr/>
        </p:nvSpPr>
        <p:spPr>
          <a:xfrm>
            <a:off x="496859" y="368660"/>
            <a:ext cx="11201457" cy="6120680"/>
          </a:xfrm>
          <a:prstGeom prst="roundRect">
            <a:avLst>
              <a:gd name="adj" fmla="val 27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4B9D24A-1A96-4039-BBC6-F9EE16490C3E}"/>
              </a:ext>
            </a:extLst>
          </p:cNvPr>
          <p:cNvSpPr txBox="1"/>
          <p:nvPr/>
        </p:nvSpPr>
        <p:spPr>
          <a:xfrm>
            <a:off x="5305499" y="2348880"/>
            <a:ext cx="47118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0656F7"/>
                </a:solidFill>
                <a:latin typeface="微软雅黑" panose="020B0503020204020204" charset="-122"/>
                <a:ea typeface="微软雅黑" panose="020B0503020204020204" charset="-122"/>
              </a:rPr>
              <a:t>PART 04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C987E40-AEAF-45C1-A2B3-9DD70E98750C}"/>
              </a:ext>
            </a:extLst>
          </p:cNvPr>
          <p:cNvSpPr txBox="1"/>
          <p:nvPr/>
        </p:nvSpPr>
        <p:spPr>
          <a:xfrm>
            <a:off x="5396939" y="3564925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工作完成情况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5AA1E5A2-CB28-46E6-8E38-FD874EC75098}"/>
              </a:ext>
            </a:extLst>
          </p:cNvPr>
          <p:cNvSpPr txBox="1"/>
          <p:nvPr/>
        </p:nvSpPr>
        <p:spPr>
          <a:xfrm>
            <a:off x="5396939" y="4219245"/>
            <a:ext cx="5810250" cy="5845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sym typeface="+mn-ea"/>
              </a:rPr>
              <a:t>PLEASE ADD A CLEAR BUSINESS TEMPLATEFOR THE TITLE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sym typeface="+mn-ea"/>
              </a:rPr>
              <a:t>CONTENT YOU WANT TO ADD  PLEASE ADD ACLEBUSINESS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011F8449-BF5A-4C92-9083-A5B9F22E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99" y="2415862"/>
            <a:ext cx="2480091" cy="25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660207" y="2060848"/>
            <a:ext cx="1368152" cy="1368152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15" name="椭圆 14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656F7"/>
            </a:solidFill>
            <a:ln w="28575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90547" y="2060848"/>
            <a:ext cx="1368152" cy="1368152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18" name="椭圆 17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656F7"/>
            </a:solidFill>
            <a:ln w="28575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39793" y="2060848"/>
            <a:ext cx="1368152" cy="1368152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1" name="椭圆 2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656F7"/>
            </a:solidFill>
            <a:ln w="28575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23" name="Straight Connector 22"/>
          <p:cNvCxnSpPr/>
          <p:nvPr/>
        </p:nvCxnSpPr>
        <p:spPr>
          <a:xfrm rot="16200000" flipH="1">
            <a:off x="2342860" y="1618489"/>
            <a:ext cx="0" cy="2180861"/>
          </a:xfrm>
          <a:prstGeom prst="line">
            <a:avLst/>
          </a:prstGeom>
          <a:ln>
            <a:solidFill>
              <a:srgbClr val="0656F7"/>
            </a:solidFill>
            <a:headEnd type="none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7177707" y="2060848"/>
            <a:ext cx="1368152" cy="1368152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5" name="椭圆 24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656F7"/>
            </a:solidFill>
            <a:ln w="28575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27" name="Straight Connector 21"/>
          <p:cNvCxnSpPr/>
          <p:nvPr/>
        </p:nvCxnSpPr>
        <p:spPr>
          <a:xfrm rot="5400000">
            <a:off x="9852314" y="1618489"/>
            <a:ext cx="0" cy="2180861"/>
          </a:xfrm>
          <a:prstGeom prst="line">
            <a:avLst/>
          </a:prstGeom>
          <a:ln>
            <a:solidFill>
              <a:srgbClr val="0656F7"/>
            </a:solidFill>
            <a:headEnd type="none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148089" y="2460287"/>
            <a:ext cx="392388" cy="569273"/>
            <a:chOff x="5690315" y="3674507"/>
            <a:chExt cx="314729" cy="458061"/>
          </a:xfrm>
          <a:solidFill>
            <a:srgbClr val="0656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Freeform 36"/>
            <p:cNvSpPr/>
            <p:nvPr/>
          </p:nvSpPr>
          <p:spPr bwMode="auto">
            <a:xfrm flipH="1">
              <a:off x="5782528" y="4054387"/>
              <a:ext cx="130302" cy="78181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" name="Freeform 37"/>
            <p:cNvSpPr>
              <a:spLocks noEditPoints="1"/>
            </p:cNvSpPr>
            <p:nvPr/>
          </p:nvSpPr>
          <p:spPr bwMode="auto">
            <a:xfrm flipH="1">
              <a:off x="5690315" y="3674507"/>
              <a:ext cx="314729" cy="366849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192903" y="2482866"/>
            <a:ext cx="563439" cy="546694"/>
            <a:chOff x="6345238" y="2830513"/>
            <a:chExt cx="908050" cy="881063"/>
          </a:xfrm>
          <a:solidFill>
            <a:srgbClr val="0656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Freeform 15"/>
            <p:cNvSpPr/>
            <p:nvPr/>
          </p:nvSpPr>
          <p:spPr bwMode="auto">
            <a:xfrm>
              <a:off x="6464300" y="3198813"/>
              <a:ext cx="369887" cy="504825"/>
            </a:xfrm>
            <a:custGeom>
              <a:avLst/>
              <a:gdLst>
                <a:gd name="T0" fmla="*/ 106 w 158"/>
                <a:gd name="T1" fmla="*/ 85 h 216"/>
                <a:gd name="T2" fmla="*/ 106 w 158"/>
                <a:gd name="T3" fmla="*/ 190 h 216"/>
                <a:gd name="T4" fmla="*/ 80 w 158"/>
                <a:gd name="T5" fmla="*/ 216 h 216"/>
                <a:gd name="T6" fmla="*/ 80 w 158"/>
                <a:gd name="T7" fmla="*/ 216 h 216"/>
                <a:gd name="T8" fmla="*/ 54 w 158"/>
                <a:gd name="T9" fmla="*/ 190 h 216"/>
                <a:gd name="T10" fmla="*/ 54 w 158"/>
                <a:gd name="T11" fmla="*/ 85 h 216"/>
                <a:gd name="T12" fmla="*/ 18 w 158"/>
                <a:gd name="T13" fmla="*/ 85 h 216"/>
                <a:gd name="T14" fmla="*/ 11 w 158"/>
                <a:gd name="T15" fmla="*/ 62 h 216"/>
                <a:gd name="T16" fmla="*/ 61 w 158"/>
                <a:gd name="T17" fmla="*/ 12 h 216"/>
                <a:gd name="T18" fmla="*/ 98 w 158"/>
                <a:gd name="T19" fmla="*/ 12 h 216"/>
                <a:gd name="T20" fmla="*/ 149 w 158"/>
                <a:gd name="T21" fmla="*/ 62 h 216"/>
                <a:gd name="T22" fmla="*/ 139 w 158"/>
                <a:gd name="T23" fmla="*/ 85 h 216"/>
                <a:gd name="T24" fmla="*/ 106 w 158"/>
                <a:gd name="T25" fmla="*/ 8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216">
                  <a:moveTo>
                    <a:pt x="106" y="85"/>
                  </a:moveTo>
                  <a:cubicBezTo>
                    <a:pt x="106" y="190"/>
                    <a:pt x="106" y="190"/>
                    <a:pt x="106" y="190"/>
                  </a:cubicBezTo>
                  <a:cubicBezTo>
                    <a:pt x="106" y="204"/>
                    <a:pt x="94" y="216"/>
                    <a:pt x="80" y="216"/>
                  </a:cubicBezTo>
                  <a:cubicBezTo>
                    <a:pt x="80" y="216"/>
                    <a:pt x="80" y="216"/>
                    <a:pt x="80" y="216"/>
                  </a:cubicBezTo>
                  <a:cubicBezTo>
                    <a:pt x="65" y="216"/>
                    <a:pt x="54" y="204"/>
                    <a:pt x="54" y="190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3" y="85"/>
                    <a:pt x="0" y="72"/>
                    <a:pt x="11" y="6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73" y="0"/>
                    <a:pt x="85" y="0"/>
                    <a:pt x="98" y="12"/>
                  </a:cubicBezTo>
                  <a:cubicBezTo>
                    <a:pt x="149" y="62"/>
                    <a:pt x="149" y="62"/>
                    <a:pt x="149" y="62"/>
                  </a:cubicBezTo>
                  <a:cubicBezTo>
                    <a:pt x="158" y="71"/>
                    <a:pt x="157" y="85"/>
                    <a:pt x="139" y="85"/>
                  </a:cubicBezTo>
                  <a:lnTo>
                    <a:pt x="10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b="1">
                <a:solidFill>
                  <a:srgbClr val="0EDEB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16"/>
            <p:cNvSpPr/>
            <p:nvPr/>
          </p:nvSpPr>
          <p:spPr bwMode="auto">
            <a:xfrm>
              <a:off x="6345238" y="2830513"/>
              <a:ext cx="908050" cy="636588"/>
            </a:xfrm>
            <a:custGeom>
              <a:avLst/>
              <a:gdLst>
                <a:gd name="T0" fmla="*/ 308 w 388"/>
                <a:gd name="T1" fmla="*/ 99 h 272"/>
                <a:gd name="T2" fmla="*/ 388 w 388"/>
                <a:gd name="T3" fmla="*/ 184 h 272"/>
                <a:gd name="T4" fmla="*/ 388 w 388"/>
                <a:gd name="T5" fmla="*/ 184 h 272"/>
                <a:gd name="T6" fmla="*/ 304 w 388"/>
                <a:gd name="T7" fmla="*/ 270 h 272"/>
                <a:gd name="T8" fmla="*/ 304 w 388"/>
                <a:gd name="T9" fmla="*/ 186 h 272"/>
                <a:gd name="T10" fmla="*/ 293 w 388"/>
                <a:gd name="T11" fmla="*/ 158 h 272"/>
                <a:gd name="T12" fmla="*/ 266 w 388"/>
                <a:gd name="T13" fmla="*/ 147 h 272"/>
                <a:gd name="T14" fmla="*/ 238 w 388"/>
                <a:gd name="T15" fmla="*/ 158 h 272"/>
                <a:gd name="T16" fmla="*/ 227 w 388"/>
                <a:gd name="T17" fmla="*/ 186 h 272"/>
                <a:gd name="T18" fmla="*/ 227 w 388"/>
                <a:gd name="T19" fmla="*/ 272 h 272"/>
                <a:gd name="T20" fmla="*/ 170 w 388"/>
                <a:gd name="T21" fmla="*/ 272 h 272"/>
                <a:gd name="T22" fmla="*/ 170 w 388"/>
                <a:gd name="T23" fmla="*/ 255 h 272"/>
                <a:gd name="T24" fmla="*/ 190 w 388"/>
                <a:gd name="T25" fmla="*/ 255 h 272"/>
                <a:gd name="T26" fmla="*/ 206 w 388"/>
                <a:gd name="T27" fmla="*/ 251 h 272"/>
                <a:gd name="T28" fmla="*/ 217 w 388"/>
                <a:gd name="T29" fmla="*/ 239 h 272"/>
                <a:gd name="T30" fmla="*/ 217 w 388"/>
                <a:gd name="T31" fmla="*/ 224 h 272"/>
                <a:gd name="T32" fmla="*/ 209 w 388"/>
                <a:gd name="T33" fmla="*/ 210 h 272"/>
                <a:gd name="T34" fmla="*/ 158 w 388"/>
                <a:gd name="T35" fmla="*/ 160 h 272"/>
                <a:gd name="T36" fmla="*/ 131 w 388"/>
                <a:gd name="T37" fmla="*/ 147 h 272"/>
                <a:gd name="T38" fmla="*/ 103 w 388"/>
                <a:gd name="T39" fmla="*/ 160 h 272"/>
                <a:gd name="T40" fmla="*/ 53 w 388"/>
                <a:gd name="T41" fmla="*/ 210 h 272"/>
                <a:gd name="T42" fmla="*/ 44 w 388"/>
                <a:gd name="T43" fmla="*/ 225 h 272"/>
                <a:gd name="T44" fmla="*/ 44 w 388"/>
                <a:gd name="T45" fmla="*/ 239 h 272"/>
                <a:gd name="T46" fmla="*/ 54 w 388"/>
                <a:gd name="T47" fmla="*/ 251 h 272"/>
                <a:gd name="T48" fmla="*/ 69 w 388"/>
                <a:gd name="T49" fmla="*/ 255 h 272"/>
                <a:gd name="T50" fmla="*/ 92 w 388"/>
                <a:gd name="T51" fmla="*/ 255 h 272"/>
                <a:gd name="T52" fmla="*/ 92 w 388"/>
                <a:gd name="T53" fmla="*/ 271 h 272"/>
                <a:gd name="T54" fmla="*/ 0 w 388"/>
                <a:gd name="T55" fmla="*/ 184 h 272"/>
                <a:gd name="T56" fmla="*/ 0 w 388"/>
                <a:gd name="T57" fmla="*/ 184 h 272"/>
                <a:gd name="T58" fmla="*/ 80 w 388"/>
                <a:gd name="T59" fmla="*/ 99 h 272"/>
                <a:gd name="T60" fmla="*/ 80 w 388"/>
                <a:gd name="T61" fmla="*/ 96 h 272"/>
                <a:gd name="T62" fmla="*/ 194 w 388"/>
                <a:gd name="T63" fmla="*/ 0 h 272"/>
                <a:gd name="T64" fmla="*/ 308 w 388"/>
                <a:gd name="T65" fmla="*/ 96 h 272"/>
                <a:gd name="T66" fmla="*/ 308 w 388"/>
                <a:gd name="T67" fmla="*/ 99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8" h="272">
                  <a:moveTo>
                    <a:pt x="308" y="99"/>
                  </a:moveTo>
                  <a:cubicBezTo>
                    <a:pt x="354" y="108"/>
                    <a:pt x="388" y="143"/>
                    <a:pt x="388" y="184"/>
                  </a:cubicBezTo>
                  <a:cubicBezTo>
                    <a:pt x="388" y="184"/>
                    <a:pt x="388" y="184"/>
                    <a:pt x="388" y="184"/>
                  </a:cubicBezTo>
                  <a:cubicBezTo>
                    <a:pt x="388" y="227"/>
                    <a:pt x="352" y="262"/>
                    <a:pt x="304" y="270"/>
                  </a:cubicBezTo>
                  <a:cubicBezTo>
                    <a:pt x="304" y="186"/>
                    <a:pt x="304" y="186"/>
                    <a:pt x="304" y="186"/>
                  </a:cubicBezTo>
                  <a:cubicBezTo>
                    <a:pt x="304" y="175"/>
                    <a:pt x="300" y="165"/>
                    <a:pt x="293" y="158"/>
                  </a:cubicBezTo>
                  <a:cubicBezTo>
                    <a:pt x="286" y="151"/>
                    <a:pt x="276" y="147"/>
                    <a:pt x="266" y="147"/>
                  </a:cubicBezTo>
                  <a:cubicBezTo>
                    <a:pt x="255" y="147"/>
                    <a:pt x="245" y="151"/>
                    <a:pt x="238" y="158"/>
                  </a:cubicBezTo>
                  <a:cubicBezTo>
                    <a:pt x="231" y="165"/>
                    <a:pt x="227" y="175"/>
                    <a:pt x="227" y="186"/>
                  </a:cubicBezTo>
                  <a:cubicBezTo>
                    <a:pt x="227" y="272"/>
                    <a:pt x="227" y="272"/>
                    <a:pt x="227" y="272"/>
                  </a:cubicBezTo>
                  <a:cubicBezTo>
                    <a:pt x="170" y="272"/>
                    <a:pt x="170" y="272"/>
                    <a:pt x="170" y="272"/>
                  </a:cubicBezTo>
                  <a:cubicBezTo>
                    <a:pt x="170" y="255"/>
                    <a:pt x="170" y="255"/>
                    <a:pt x="170" y="255"/>
                  </a:cubicBezTo>
                  <a:cubicBezTo>
                    <a:pt x="190" y="255"/>
                    <a:pt x="190" y="255"/>
                    <a:pt x="190" y="255"/>
                  </a:cubicBezTo>
                  <a:cubicBezTo>
                    <a:pt x="196" y="255"/>
                    <a:pt x="202" y="253"/>
                    <a:pt x="206" y="251"/>
                  </a:cubicBezTo>
                  <a:cubicBezTo>
                    <a:pt x="211" y="248"/>
                    <a:pt x="215" y="244"/>
                    <a:pt x="217" y="239"/>
                  </a:cubicBezTo>
                  <a:cubicBezTo>
                    <a:pt x="218" y="234"/>
                    <a:pt x="219" y="229"/>
                    <a:pt x="217" y="224"/>
                  </a:cubicBezTo>
                  <a:cubicBezTo>
                    <a:pt x="216" y="219"/>
                    <a:pt x="213" y="214"/>
                    <a:pt x="209" y="210"/>
                  </a:cubicBezTo>
                  <a:cubicBezTo>
                    <a:pt x="158" y="160"/>
                    <a:pt x="158" y="160"/>
                    <a:pt x="158" y="160"/>
                  </a:cubicBezTo>
                  <a:cubicBezTo>
                    <a:pt x="149" y="151"/>
                    <a:pt x="140" y="147"/>
                    <a:pt x="131" y="147"/>
                  </a:cubicBezTo>
                  <a:cubicBezTo>
                    <a:pt x="121" y="147"/>
                    <a:pt x="112" y="152"/>
                    <a:pt x="103" y="160"/>
                  </a:cubicBezTo>
                  <a:cubicBezTo>
                    <a:pt x="53" y="210"/>
                    <a:pt x="53" y="210"/>
                    <a:pt x="53" y="210"/>
                  </a:cubicBezTo>
                  <a:cubicBezTo>
                    <a:pt x="48" y="215"/>
                    <a:pt x="45" y="220"/>
                    <a:pt x="44" y="225"/>
                  </a:cubicBezTo>
                  <a:cubicBezTo>
                    <a:pt x="42" y="230"/>
                    <a:pt x="42" y="235"/>
                    <a:pt x="44" y="239"/>
                  </a:cubicBezTo>
                  <a:cubicBezTo>
                    <a:pt x="46" y="244"/>
                    <a:pt x="49" y="248"/>
                    <a:pt x="54" y="251"/>
                  </a:cubicBezTo>
                  <a:cubicBezTo>
                    <a:pt x="58" y="253"/>
                    <a:pt x="63" y="255"/>
                    <a:pt x="69" y="255"/>
                  </a:cubicBezTo>
                  <a:cubicBezTo>
                    <a:pt x="92" y="255"/>
                    <a:pt x="92" y="255"/>
                    <a:pt x="92" y="255"/>
                  </a:cubicBezTo>
                  <a:cubicBezTo>
                    <a:pt x="92" y="271"/>
                    <a:pt x="92" y="271"/>
                    <a:pt x="92" y="271"/>
                  </a:cubicBezTo>
                  <a:cubicBezTo>
                    <a:pt x="40" y="266"/>
                    <a:pt x="0" y="229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43"/>
                    <a:pt x="34" y="108"/>
                    <a:pt x="80" y="99"/>
                  </a:cubicBezTo>
                  <a:cubicBezTo>
                    <a:pt x="80" y="98"/>
                    <a:pt x="80" y="97"/>
                    <a:pt x="80" y="96"/>
                  </a:cubicBezTo>
                  <a:cubicBezTo>
                    <a:pt x="80" y="43"/>
                    <a:pt x="131" y="0"/>
                    <a:pt x="194" y="0"/>
                  </a:cubicBezTo>
                  <a:cubicBezTo>
                    <a:pt x="257" y="0"/>
                    <a:pt x="308" y="43"/>
                    <a:pt x="308" y="96"/>
                  </a:cubicBezTo>
                  <a:cubicBezTo>
                    <a:pt x="308" y="97"/>
                    <a:pt x="308" y="98"/>
                    <a:pt x="308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b="1">
                <a:solidFill>
                  <a:srgbClr val="0EDEB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6780213" y="3205163"/>
              <a:ext cx="369887" cy="506413"/>
            </a:xfrm>
            <a:custGeom>
              <a:avLst/>
              <a:gdLst>
                <a:gd name="T0" fmla="*/ 106 w 158"/>
                <a:gd name="T1" fmla="*/ 131 h 216"/>
                <a:gd name="T2" fmla="*/ 106 w 158"/>
                <a:gd name="T3" fmla="*/ 26 h 216"/>
                <a:gd name="T4" fmla="*/ 80 w 158"/>
                <a:gd name="T5" fmla="*/ 0 h 216"/>
                <a:gd name="T6" fmla="*/ 80 w 158"/>
                <a:gd name="T7" fmla="*/ 0 h 216"/>
                <a:gd name="T8" fmla="*/ 54 w 158"/>
                <a:gd name="T9" fmla="*/ 26 h 216"/>
                <a:gd name="T10" fmla="*/ 54 w 158"/>
                <a:gd name="T11" fmla="*/ 131 h 216"/>
                <a:gd name="T12" fmla="*/ 18 w 158"/>
                <a:gd name="T13" fmla="*/ 131 h 216"/>
                <a:gd name="T14" fmla="*/ 10 w 158"/>
                <a:gd name="T15" fmla="*/ 153 h 216"/>
                <a:gd name="T16" fmla="*/ 61 w 158"/>
                <a:gd name="T17" fmla="*/ 203 h 216"/>
                <a:gd name="T18" fmla="*/ 98 w 158"/>
                <a:gd name="T19" fmla="*/ 203 h 216"/>
                <a:gd name="T20" fmla="*/ 149 w 158"/>
                <a:gd name="T21" fmla="*/ 153 h 216"/>
                <a:gd name="T22" fmla="*/ 138 w 158"/>
                <a:gd name="T23" fmla="*/ 131 h 216"/>
                <a:gd name="T24" fmla="*/ 106 w 158"/>
                <a:gd name="T25" fmla="*/ 13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216">
                  <a:moveTo>
                    <a:pt x="106" y="131"/>
                  </a:moveTo>
                  <a:cubicBezTo>
                    <a:pt x="106" y="26"/>
                    <a:pt x="106" y="26"/>
                    <a:pt x="106" y="26"/>
                  </a:cubicBezTo>
                  <a:cubicBezTo>
                    <a:pt x="106" y="12"/>
                    <a:pt x="94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5" y="0"/>
                    <a:pt x="54" y="12"/>
                    <a:pt x="54" y="26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3" y="131"/>
                    <a:pt x="0" y="143"/>
                    <a:pt x="10" y="153"/>
                  </a:cubicBezTo>
                  <a:cubicBezTo>
                    <a:pt x="61" y="203"/>
                    <a:pt x="61" y="203"/>
                    <a:pt x="61" y="203"/>
                  </a:cubicBezTo>
                  <a:cubicBezTo>
                    <a:pt x="73" y="216"/>
                    <a:pt x="85" y="216"/>
                    <a:pt x="98" y="203"/>
                  </a:cubicBezTo>
                  <a:cubicBezTo>
                    <a:pt x="149" y="153"/>
                    <a:pt x="149" y="153"/>
                    <a:pt x="149" y="153"/>
                  </a:cubicBezTo>
                  <a:cubicBezTo>
                    <a:pt x="158" y="144"/>
                    <a:pt x="156" y="131"/>
                    <a:pt x="138" y="131"/>
                  </a:cubicBezTo>
                  <a:lnTo>
                    <a:pt x="106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b="1">
                <a:solidFill>
                  <a:srgbClr val="0EDEB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460801" y="2564904"/>
            <a:ext cx="526133" cy="440310"/>
            <a:chOff x="10593388" y="692150"/>
            <a:chExt cx="1119187" cy="936625"/>
          </a:xfrm>
          <a:solidFill>
            <a:srgbClr val="0656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Freeform 12"/>
            <p:cNvSpPr>
              <a:spLocks noEditPoints="1"/>
            </p:cNvSpPr>
            <p:nvPr/>
          </p:nvSpPr>
          <p:spPr bwMode="auto">
            <a:xfrm>
              <a:off x="10593388" y="827088"/>
              <a:ext cx="679450" cy="679450"/>
            </a:xfrm>
            <a:custGeom>
              <a:avLst/>
              <a:gdLst>
                <a:gd name="T0" fmla="*/ 145 w 290"/>
                <a:gd name="T1" fmla="*/ 290 h 290"/>
                <a:gd name="T2" fmla="*/ 168 w 290"/>
                <a:gd name="T3" fmla="*/ 290 h 290"/>
                <a:gd name="T4" fmla="*/ 168 w 290"/>
                <a:gd name="T5" fmla="*/ 268 h 290"/>
                <a:gd name="T6" fmla="*/ 216 w 290"/>
                <a:gd name="T7" fmla="*/ 249 h 290"/>
                <a:gd name="T8" fmla="*/ 231 w 290"/>
                <a:gd name="T9" fmla="*/ 264 h 290"/>
                <a:gd name="T10" fmla="*/ 264 w 290"/>
                <a:gd name="T11" fmla="*/ 232 h 290"/>
                <a:gd name="T12" fmla="*/ 248 w 290"/>
                <a:gd name="T13" fmla="*/ 216 h 290"/>
                <a:gd name="T14" fmla="*/ 268 w 290"/>
                <a:gd name="T15" fmla="*/ 168 h 290"/>
                <a:gd name="T16" fmla="*/ 290 w 290"/>
                <a:gd name="T17" fmla="*/ 168 h 290"/>
                <a:gd name="T18" fmla="*/ 290 w 290"/>
                <a:gd name="T19" fmla="*/ 122 h 290"/>
                <a:gd name="T20" fmla="*/ 268 w 290"/>
                <a:gd name="T21" fmla="*/ 122 h 290"/>
                <a:gd name="T22" fmla="*/ 248 w 290"/>
                <a:gd name="T23" fmla="*/ 74 h 290"/>
                <a:gd name="T24" fmla="*/ 264 w 290"/>
                <a:gd name="T25" fmla="*/ 59 h 290"/>
                <a:gd name="T26" fmla="*/ 231 w 290"/>
                <a:gd name="T27" fmla="*/ 27 h 290"/>
                <a:gd name="T28" fmla="*/ 216 w 290"/>
                <a:gd name="T29" fmla="*/ 42 h 290"/>
                <a:gd name="T30" fmla="*/ 168 w 290"/>
                <a:gd name="T31" fmla="*/ 22 h 290"/>
                <a:gd name="T32" fmla="*/ 168 w 290"/>
                <a:gd name="T33" fmla="*/ 0 h 290"/>
                <a:gd name="T34" fmla="*/ 145 w 290"/>
                <a:gd name="T35" fmla="*/ 0 h 290"/>
                <a:gd name="T36" fmla="*/ 145 w 290"/>
                <a:gd name="T37" fmla="*/ 53 h 290"/>
                <a:gd name="T38" fmla="*/ 237 w 290"/>
                <a:gd name="T39" fmla="*/ 145 h 290"/>
                <a:gd name="T40" fmla="*/ 145 w 290"/>
                <a:gd name="T41" fmla="*/ 238 h 290"/>
                <a:gd name="T42" fmla="*/ 145 w 290"/>
                <a:gd name="T43" fmla="*/ 290 h 290"/>
                <a:gd name="T44" fmla="*/ 42 w 290"/>
                <a:gd name="T45" fmla="*/ 216 h 290"/>
                <a:gd name="T46" fmla="*/ 26 w 290"/>
                <a:gd name="T47" fmla="*/ 232 h 290"/>
                <a:gd name="T48" fmla="*/ 59 w 290"/>
                <a:gd name="T49" fmla="*/ 264 h 290"/>
                <a:gd name="T50" fmla="*/ 74 w 290"/>
                <a:gd name="T51" fmla="*/ 249 h 290"/>
                <a:gd name="T52" fmla="*/ 122 w 290"/>
                <a:gd name="T53" fmla="*/ 268 h 290"/>
                <a:gd name="T54" fmla="*/ 122 w 290"/>
                <a:gd name="T55" fmla="*/ 290 h 290"/>
                <a:gd name="T56" fmla="*/ 145 w 290"/>
                <a:gd name="T57" fmla="*/ 290 h 290"/>
                <a:gd name="T58" fmla="*/ 145 w 290"/>
                <a:gd name="T59" fmla="*/ 238 h 290"/>
                <a:gd name="T60" fmla="*/ 145 w 290"/>
                <a:gd name="T61" fmla="*/ 238 h 290"/>
                <a:gd name="T62" fmla="*/ 52 w 290"/>
                <a:gd name="T63" fmla="*/ 145 h 290"/>
                <a:gd name="T64" fmla="*/ 145 w 290"/>
                <a:gd name="T65" fmla="*/ 53 h 290"/>
                <a:gd name="T66" fmla="*/ 145 w 290"/>
                <a:gd name="T67" fmla="*/ 53 h 290"/>
                <a:gd name="T68" fmla="*/ 145 w 290"/>
                <a:gd name="T69" fmla="*/ 53 h 290"/>
                <a:gd name="T70" fmla="*/ 145 w 290"/>
                <a:gd name="T71" fmla="*/ 0 h 290"/>
                <a:gd name="T72" fmla="*/ 122 w 290"/>
                <a:gd name="T73" fmla="*/ 0 h 290"/>
                <a:gd name="T74" fmla="*/ 122 w 290"/>
                <a:gd name="T75" fmla="*/ 22 h 290"/>
                <a:gd name="T76" fmla="*/ 74 w 290"/>
                <a:gd name="T77" fmla="*/ 42 h 290"/>
                <a:gd name="T78" fmla="*/ 59 w 290"/>
                <a:gd name="T79" fmla="*/ 27 h 290"/>
                <a:gd name="T80" fmla="*/ 26 w 290"/>
                <a:gd name="T81" fmla="*/ 59 h 290"/>
                <a:gd name="T82" fmla="*/ 42 w 290"/>
                <a:gd name="T83" fmla="*/ 74 h 290"/>
                <a:gd name="T84" fmla="*/ 22 w 290"/>
                <a:gd name="T85" fmla="*/ 122 h 290"/>
                <a:gd name="T86" fmla="*/ 0 w 290"/>
                <a:gd name="T87" fmla="*/ 122 h 290"/>
                <a:gd name="T88" fmla="*/ 0 w 290"/>
                <a:gd name="T89" fmla="*/ 168 h 290"/>
                <a:gd name="T90" fmla="*/ 22 w 290"/>
                <a:gd name="T91" fmla="*/ 168 h 290"/>
                <a:gd name="T92" fmla="*/ 42 w 290"/>
                <a:gd name="T93" fmla="*/ 216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0" h="290">
                  <a:moveTo>
                    <a:pt x="145" y="290"/>
                  </a:moveTo>
                  <a:cubicBezTo>
                    <a:pt x="168" y="290"/>
                    <a:pt x="168" y="290"/>
                    <a:pt x="168" y="290"/>
                  </a:cubicBezTo>
                  <a:cubicBezTo>
                    <a:pt x="168" y="268"/>
                    <a:pt x="168" y="268"/>
                    <a:pt x="168" y="268"/>
                  </a:cubicBezTo>
                  <a:cubicBezTo>
                    <a:pt x="185" y="265"/>
                    <a:pt x="202" y="258"/>
                    <a:pt x="216" y="249"/>
                  </a:cubicBezTo>
                  <a:cubicBezTo>
                    <a:pt x="231" y="264"/>
                    <a:pt x="231" y="264"/>
                    <a:pt x="231" y="264"/>
                  </a:cubicBezTo>
                  <a:cubicBezTo>
                    <a:pt x="264" y="232"/>
                    <a:pt x="264" y="232"/>
                    <a:pt x="264" y="232"/>
                  </a:cubicBezTo>
                  <a:cubicBezTo>
                    <a:pt x="248" y="216"/>
                    <a:pt x="248" y="216"/>
                    <a:pt x="248" y="216"/>
                  </a:cubicBezTo>
                  <a:cubicBezTo>
                    <a:pt x="258" y="202"/>
                    <a:pt x="265" y="186"/>
                    <a:pt x="268" y="168"/>
                  </a:cubicBezTo>
                  <a:cubicBezTo>
                    <a:pt x="290" y="168"/>
                    <a:pt x="290" y="168"/>
                    <a:pt x="290" y="168"/>
                  </a:cubicBezTo>
                  <a:cubicBezTo>
                    <a:pt x="290" y="122"/>
                    <a:pt x="290" y="122"/>
                    <a:pt x="290" y="122"/>
                  </a:cubicBezTo>
                  <a:cubicBezTo>
                    <a:pt x="268" y="122"/>
                    <a:pt x="268" y="122"/>
                    <a:pt x="268" y="122"/>
                  </a:cubicBezTo>
                  <a:cubicBezTo>
                    <a:pt x="265" y="105"/>
                    <a:pt x="258" y="89"/>
                    <a:pt x="248" y="74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16" y="42"/>
                    <a:pt x="216" y="42"/>
                    <a:pt x="216" y="42"/>
                  </a:cubicBezTo>
                  <a:cubicBezTo>
                    <a:pt x="202" y="32"/>
                    <a:pt x="185" y="25"/>
                    <a:pt x="168" y="22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96" y="53"/>
                    <a:pt x="237" y="94"/>
                    <a:pt x="237" y="145"/>
                  </a:cubicBezTo>
                  <a:cubicBezTo>
                    <a:pt x="237" y="196"/>
                    <a:pt x="196" y="238"/>
                    <a:pt x="145" y="238"/>
                  </a:cubicBezTo>
                  <a:lnTo>
                    <a:pt x="145" y="290"/>
                  </a:lnTo>
                  <a:close/>
                  <a:moveTo>
                    <a:pt x="42" y="216"/>
                  </a:moveTo>
                  <a:cubicBezTo>
                    <a:pt x="26" y="232"/>
                    <a:pt x="26" y="232"/>
                    <a:pt x="26" y="232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74" y="249"/>
                    <a:pt x="74" y="249"/>
                    <a:pt x="74" y="249"/>
                  </a:cubicBezTo>
                  <a:cubicBezTo>
                    <a:pt x="88" y="258"/>
                    <a:pt x="105" y="265"/>
                    <a:pt x="122" y="268"/>
                  </a:cubicBezTo>
                  <a:cubicBezTo>
                    <a:pt x="122" y="290"/>
                    <a:pt x="122" y="290"/>
                    <a:pt x="122" y="290"/>
                  </a:cubicBezTo>
                  <a:cubicBezTo>
                    <a:pt x="145" y="290"/>
                    <a:pt x="145" y="290"/>
                    <a:pt x="145" y="29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94" y="238"/>
                    <a:pt x="52" y="196"/>
                    <a:pt x="52" y="145"/>
                  </a:cubicBezTo>
                  <a:cubicBezTo>
                    <a:pt x="52" y="94"/>
                    <a:pt x="94" y="53"/>
                    <a:pt x="145" y="53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05" y="25"/>
                    <a:pt x="88" y="32"/>
                    <a:pt x="74" y="42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32" y="89"/>
                    <a:pt x="25" y="105"/>
                    <a:pt x="22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5" y="186"/>
                    <a:pt x="32" y="202"/>
                    <a:pt x="4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13"/>
            <p:cNvSpPr>
              <a:spLocks noEditPoints="1"/>
            </p:cNvSpPr>
            <p:nvPr/>
          </p:nvSpPr>
          <p:spPr bwMode="auto">
            <a:xfrm>
              <a:off x="11268075" y="1190625"/>
              <a:ext cx="438150" cy="438150"/>
            </a:xfrm>
            <a:custGeom>
              <a:avLst/>
              <a:gdLst>
                <a:gd name="T0" fmla="*/ 93 w 187"/>
                <a:gd name="T1" fmla="*/ 15 h 187"/>
                <a:gd name="T2" fmla="*/ 118 w 187"/>
                <a:gd name="T3" fmla="*/ 19 h 187"/>
                <a:gd name="T4" fmla="*/ 123 w 187"/>
                <a:gd name="T5" fmla="*/ 5 h 187"/>
                <a:gd name="T6" fmla="*/ 155 w 187"/>
                <a:gd name="T7" fmla="*/ 23 h 187"/>
                <a:gd name="T8" fmla="*/ 145 w 187"/>
                <a:gd name="T9" fmla="*/ 34 h 187"/>
                <a:gd name="T10" fmla="*/ 164 w 187"/>
                <a:gd name="T11" fmla="*/ 58 h 187"/>
                <a:gd name="T12" fmla="*/ 177 w 187"/>
                <a:gd name="T13" fmla="*/ 52 h 187"/>
                <a:gd name="T14" fmla="*/ 187 w 187"/>
                <a:gd name="T15" fmla="*/ 87 h 187"/>
                <a:gd name="T16" fmla="*/ 172 w 187"/>
                <a:gd name="T17" fmla="*/ 88 h 187"/>
                <a:gd name="T18" fmla="*/ 168 w 187"/>
                <a:gd name="T19" fmla="*/ 119 h 187"/>
                <a:gd name="T20" fmla="*/ 182 w 187"/>
                <a:gd name="T21" fmla="*/ 123 h 187"/>
                <a:gd name="T22" fmla="*/ 164 w 187"/>
                <a:gd name="T23" fmla="*/ 155 h 187"/>
                <a:gd name="T24" fmla="*/ 153 w 187"/>
                <a:gd name="T25" fmla="*/ 145 h 187"/>
                <a:gd name="T26" fmla="*/ 129 w 187"/>
                <a:gd name="T27" fmla="*/ 164 h 187"/>
                <a:gd name="T28" fmla="*/ 135 w 187"/>
                <a:gd name="T29" fmla="*/ 178 h 187"/>
                <a:gd name="T30" fmla="*/ 100 w 187"/>
                <a:gd name="T31" fmla="*/ 187 h 187"/>
                <a:gd name="T32" fmla="*/ 99 w 187"/>
                <a:gd name="T33" fmla="*/ 172 h 187"/>
                <a:gd name="T34" fmla="*/ 93 w 187"/>
                <a:gd name="T35" fmla="*/ 172 h 187"/>
                <a:gd name="T36" fmla="*/ 93 w 187"/>
                <a:gd name="T37" fmla="*/ 132 h 187"/>
                <a:gd name="T38" fmla="*/ 130 w 187"/>
                <a:gd name="T39" fmla="*/ 106 h 187"/>
                <a:gd name="T40" fmla="*/ 105 w 187"/>
                <a:gd name="T41" fmla="*/ 57 h 187"/>
                <a:gd name="T42" fmla="*/ 93 w 187"/>
                <a:gd name="T43" fmla="*/ 55 h 187"/>
                <a:gd name="T44" fmla="*/ 93 w 187"/>
                <a:gd name="T45" fmla="*/ 15 h 187"/>
                <a:gd name="T46" fmla="*/ 23 w 187"/>
                <a:gd name="T47" fmla="*/ 129 h 187"/>
                <a:gd name="T48" fmla="*/ 9 w 187"/>
                <a:gd name="T49" fmla="*/ 135 h 187"/>
                <a:gd name="T50" fmla="*/ 0 w 187"/>
                <a:gd name="T51" fmla="*/ 100 h 187"/>
                <a:gd name="T52" fmla="*/ 15 w 187"/>
                <a:gd name="T53" fmla="*/ 99 h 187"/>
                <a:gd name="T54" fmla="*/ 19 w 187"/>
                <a:gd name="T55" fmla="*/ 69 h 187"/>
                <a:gd name="T56" fmla="*/ 4 w 187"/>
                <a:gd name="T57" fmla="*/ 64 h 187"/>
                <a:gd name="T58" fmla="*/ 23 w 187"/>
                <a:gd name="T59" fmla="*/ 32 h 187"/>
                <a:gd name="T60" fmla="*/ 34 w 187"/>
                <a:gd name="T61" fmla="*/ 42 h 187"/>
                <a:gd name="T62" fmla="*/ 58 w 187"/>
                <a:gd name="T63" fmla="*/ 23 h 187"/>
                <a:gd name="T64" fmla="*/ 51 w 187"/>
                <a:gd name="T65" fmla="*/ 10 h 187"/>
                <a:gd name="T66" fmla="*/ 87 w 187"/>
                <a:gd name="T67" fmla="*/ 0 h 187"/>
                <a:gd name="T68" fmla="*/ 88 w 187"/>
                <a:gd name="T69" fmla="*/ 15 h 187"/>
                <a:gd name="T70" fmla="*/ 93 w 187"/>
                <a:gd name="T71" fmla="*/ 15 h 187"/>
                <a:gd name="T72" fmla="*/ 93 w 187"/>
                <a:gd name="T73" fmla="*/ 55 h 187"/>
                <a:gd name="T74" fmla="*/ 57 w 187"/>
                <a:gd name="T75" fmla="*/ 81 h 187"/>
                <a:gd name="T76" fmla="*/ 81 w 187"/>
                <a:gd name="T77" fmla="*/ 130 h 187"/>
                <a:gd name="T78" fmla="*/ 93 w 187"/>
                <a:gd name="T79" fmla="*/ 132 h 187"/>
                <a:gd name="T80" fmla="*/ 93 w 187"/>
                <a:gd name="T81" fmla="*/ 172 h 187"/>
                <a:gd name="T82" fmla="*/ 68 w 187"/>
                <a:gd name="T83" fmla="*/ 168 h 187"/>
                <a:gd name="T84" fmla="*/ 64 w 187"/>
                <a:gd name="T85" fmla="*/ 183 h 187"/>
                <a:gd name="T86" fmla="*/ 32 w 187"/>
                <a:gd name="T87" fmla="*/ 164 h 187"/>
                <a:gd name="T88" fmla="*/ 42 w 187"/>
                <a:gd name="T89" fmla="*/ 153 h 187"/>
                <a:gd name="T90" fmla="*/ 23 w 187"/>
                <a:gd name="T91" fmla="*/ 12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7">
                  <a:moveTo>
                    <a:pt x="93" y="15"/>
                  </a:moveTo>
                  <a:cubicBezTo>
                    <a:pt x="102" y="15"/>
                    <a:pt x="110" y="16"/>
                    <a:pt x="118" y="19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35" y="9"/>
                    <a:pt x="146" y="15"/>
                    <a:pt x="155" y="23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53" y="41"/>
                    <a:pt x="159" y="49"/>
                    <a:pt x="164" y="58"/>
                  </a:cubicBezTo>
                  <a:cubicBezTo>
                    <a:pt x="177" y="52"/>
                    <a:pt x="177" y="52"/>
                    <a:pt x="177" y="52"/>
                  </a:cubicBezTo>
                  <a:cubicBezTo>
                    <a:pt x="183" y="63"/>
                    <a:pt x="186" y="75"/>
                    <a:pt x="187" y="87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3" y="98"/>
                    <a:pt x="172" y="108"/>
                    <a:pt x="168" y="119"/>
                  </a:cubicBezTo>
                  <a:cubicBezTo>
                    <a:pt x="182" y="123"/>
                    <a:pt x="182" y="123"/>
                    <a:pt x="182" y="123"/>
                  </a:cubicBezTo>
                  <a:cubicBezTo>
                    <a:pt x="178" y="135"/>
                    <a:pt x="172" y="146"/>
                    <a:pt x="164" y="15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46" y="153"/>
                    <a:pt x="138" y="160"/>
                    <a:pt x="129" y="164"/>
                  </a:cubicBezTo>
                  <a:cubicBezTo>
                    <a:pt x="135" y="178"/>
                    <a:pt x="135" y="178"/>
                    <a:pt x="135" y="178"/>
                  </a:cubicBezTo>
                  <a:cubicBezTo>
                    <a:pt x="124" y="183"/>
                    <a:pt x="112" y="186"/>
                    <a:pt x="100" y="187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7" y="172"/>
                    <a:pt x="95" y="172"/>
                    <a:pt x="93" y="172"/>
                  </a:cubicBezTo>
                  <a:cubicBezTo>
                    <a:pt x="93" y="132"/>
                    <a:pt x="93" y="132"/>
                    <a:pt x="93" y="132"/>
                  </a:cubicBezTo>
                  <a:cubicBezTo>
                    <a:pt x="109" y="132"/>
                    <a:pt x="124" y="122"/>
                    <a:pt x="130" y="106"/>
                  </a:cubicBezTo>
                  <a:cubicBezTo>
                    <a:pt x="136" y="86"/>
                    <a:pt x="126" y="64"/>
                    <a:pt x="105" y="57"/>
                  </a:cubicBezTo>
                  <a:cubicBezTo>
                    <a:pt x="101" y="56"/>
                    <a:pt x="97" y="55"/>
                    <a:pt x="93" y="55"/>
                  </a:cubicBezTo>
                  <a:lnTo>
                    <a:pt x="93" y="15"/>
                  </a:lnTo>
                  <a:close/>
                  <a:moveTo>
                    <a:pt x="23" y="129"/>
                  </a:moveTo>
                  <a:cubicBezTo>
                    <a:pt x="9" y="135"/>
                    <a:pt x="9" y="135"/>
                    <a:pt x="9" y="135"/>
                  </a:cubicBezTo>
                  <a:cubicBezTo>
                    <a:pt x="4" y="125"/>
                    <a:pt x="1" y="113"/>
                    <a:pt x="0" y="100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4" y="89"/>
                    <a:pt x="15" y="79"/>
                    <a:pt x="19" y="69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8" y="52"/>
                    <a:pt x="15" y="41"/>
                    <a:pt x="23" y="3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1" y="34"/>
                    <a:pt x="49" y="28"/>
                    <a:pt x="58" y="23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2" y="4"/>
                    <a:pt x="74" y="1"/>
                    <a:pt x="87" y="0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90" y="15"/>
                    <a:pt x="92" y="15"/>
                    <a:pt x="93" y="1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77" y="55"/>
                    <a:pt x="62" y="65"/>
                    <a:pt x="57" y="81"/>
                  </a:cubicBezTo>
                  <a:cubicBezTo>
                    <a:pt x="50" y="101"/>
                    <a:pt x="61" y="123"/>
                    <a:pt x="81" y="130"/>
                  </a:cubicBezTo>
                  <a:cubicBezTo>
                    <a:pt x="85" y="131"/>
                    <a:pt x="89" y="132"/>
                    <a:pt x="93" y="132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85" y="172"/>
                    <a:pt x="77" y="171"/>
                    <a:pt x="68" y="168"/>
                  </a:cubicBezTo>
                  <a:cubicBezTo>
                    <a:pt x="64" y="183"/>
                    <a:pt x="64" y="183"/>
                    <a:pt x="64" y="183"/>
                  </a:cubicBezTo>
                  <a:cubicBezTo>
                    <a:pt x="52" y="179"/>
                    <a:pt x="41" y="172"/>
                    <a:pt x="32" y="164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34" y="146"/>
                    <a:pt x="27" y="138"/>
                    <a:pt x="23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11256963" y="692150"/>
              <a:ext cx="455612" cy="454025"/>
            </a:xfrm>
            <a:custGeom>
              <a:avLst/>
              <a:gdLst>
                <a:gd name="T0" fmla="*/ 104 w 195"/>
                <a:gd name="T1" fmla="*/ 29 h 194"/>
                <a:gd name="T2" fmla="*/ 107 w 195"/>
                <a:gd name="T3" fmla="*/ 0 h 194"/>
                <a:gd name="T4" fmla="*/ 148 w 195"/>
                <a:gd name="T5" fmla="*/ 13 h 194"/>
                <a:gd name="T6" fmla="*/ 133 w 195"/>
                <a:gd name="T7" fmla="*/ 38 h 194"/>
                <a:gd name="T8" fmla="*/ 155 w 195"/>
                <a:gd name="T9" fmla="*/ 59 h 194"/>
                <a:gd name="T10" fmla="*/ 180 w 195"/>
                <a:gd name="T11" fmla="*/ 43 h 194"/>
                <a:gd name="T12" fmla="*/ 190 w 195"/>
                <a:gd name="T13" fmla="*/ 62 h 194"/>
                <a:gd name="T14" fmla="*/ 195 w 195"/>
                <a:gd name="T15" fmla="*/ 83 h 194"/>
                <a:gd name="T16" fmla="*/ 166 w 195"/>
                <a:gd name="T17" fmla="*/ 87 h 194"/>
                <a:gd name="T18" fmla="*/ 164 w 195"/>
                <a:gd name="T19" fmla="*/ 118 h 194"/>
                <a:gd name="T20" fmla="*/ 192 w 195"/>
                <a:gd name="T21" fmla="*/ 127 h 194"/>
                <a:gd name="T22" fmla="*/ 169 w 195"/>
                <a:gd name="T23" fmla="*/ 164 h 194"/>
                <a:gd name="T24" fmla="*/ 148 w 195"/>
                <a:gd name="T25" fmla="*/ 144 h 194"/>
                <a:gd name="T26" fmla="*/ 123 w 195"/>
                <a:gd name="T27" fmla="*/ 161 h 194"/>
                <a:gd name="T28" fmla="*/ 123 w 195"/>
                <a:gd name="T29" fmla="*/ 161 h 194"/>
                <a:gd name="T30" fmla="*/ 133 w 195"/>
                <a:gd name="T31" fmla="*/ 188 h 194"/>
                <a:gd name="T32" fmla="*/ 99 w 195"/>
                <a:gd name="T33" fmla="*/ 194 h 194"/>
                <a:gd name="T34" fmla="*/ 99 w 195"/>
                <a:gd name="T35" fmla="*/ 154 h 194"/>
                <a:gd name="T36" fmla="*/ 119 w 195"/>
                <a:gd name="T37" fmla="*/ 150 h 194"/>
                <a:gd name="T38" fmla="*/ 152 w 195"/>
                <a:gd name="T39" fmla="*/ 77 h 194"/>
                <a:gd name="T40" fmla="*/ 99 w 195"/>
                <a:gd name="T41" fmla="*/ 40 h 194"/>
                <a:gd name="T42" fmla="*/ 99 w 195"/>
                <a:gd name="T43" fmla="*/ 28 h 194"/>
                <a:gd name="T44" fmla="*/ 104 w 195"/>
                <a:gd name="T45" fmla="*/ 29 h 194"/>
                <a:gd name="T46" fmla="*/ 99 w 195"/>
                <a:gd name="T47" fmla="*/ 194 h 194"/>
                <a:gd name="T48" fmla="*/ 90 w 195"/>
                <a:gd name="T49" fmla="*/ 194 h 194"/>
                <a:gd name="T50" fmla="*/ 93 w 195"/>
                <a:gd name="T51" fmla="*/ 165 h 194"/>
                <a:gd name="T52" fmla="*/ 64 w 195"/>
                <a:gd name="T53" fmla="*/ 156 h 194"/>
                <a:gd name="T54" fmla="*/ 49 w 195"/>
                <a:gd name="T55" fmla="*/ 181 h 194"/>
                <a:gd name="T56" fmla="*/ 17 w 195"/>
                <a:gd name="T57" fmla="*/ 151 h 194"/>
                <a:gd name="T58" fmla="*/ 42 w 195"/>
                <a:gd name="T59" fmla="*/ 135 h 194"/>
                <a:gd name="T60" fmla="*/ 35 w 195"/>
                <a:gd name="T61" fmla="*/ 121 h 194"/>
                <a:gd name="T62" fmla="*/ 31 w 195"/>
                <a:gd name="T63" fmla="*/ 106 h 194"/>
                <a:gd name="T64" fmla="*/ 2 w 195"/>
                <a:gd name="T65" fmla="*/ 111 h 194"/>
                <a:gd name="T66" fmla="*/ 6 w 195"/>
                <a:gd name="T67" fmla="*/ 67 h 194"/>
                <a:gd name="T68" fmla="*/ 33 w 195"/>
                <a:gd name="T69" fmla="*/ 76 h 194"/>
                <a:gd name="T70" fmla="*/ 49 w 195"/>
                <a:gd name="T71" fmla="*/ 50 h 194"/>
                <a:gd name="T72" fmla="*/ 28 w 195"/>
                <a:gd name="T73" fmla="*/ 30 h 194"/>
                <a:gd name="T74" fmla="*/ 64 w 195"/>
                <a:gd name="T75" fmla="*/ 6 h 194"/>
                <a:gd name="T76" fmla="*/ 74 w 195"/>
                <a:gd name="T77" fmla="*/ 33 h 194"/>
                <a:gd name="T78" fmla="*/ 99 w 195"/>
                <a:gd name="T79" fmla="*/ 28 h 194"/>
                <a:gd name="T80" fmla="*/ 99 w 195"/>
                <a:gd name="T81" fmla="*/ 40 h 194"/>
                <a:gd name="T82" fmla="*/ 78 w 195"/>
                <a:gd name="T83" fmla="*/ 44 h 194"/>
                <a:gd name="T84" fmla="*/ 45 w 195"/>
                <a:gd name="T85" fmla="*/ 117 h 194"/>
                <a:gd name="T86" fmla="*/ 99 w 195"/>
                <a:gd name="T87" fmla="*/ 154 h 194"/>
                <a:gd name="T88" fmla="*/ 99 w 195"/>
                <a:gd name="T8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5" h="194">
                  <a:moveTo>
                    <a:pt x="104" y="29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121" y="1"/>
                    <a:pt x="136" y="5"/>
                    <a:pt x="148" y="13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42" y="43"/>
                    <a:pt x="150" y="50"/>
                    <a:pt x="155" y="59"/>
                  </a:cubicBezTo>
                  <a:cubicBezTo>
                    <a:pt x="180" y="43"/>
                    <a:pt x="180" y="43"/>
                    <a:pt x="180" y="43"/>
                  </a:cubicBezTo>
                  <a:cubicBezTo>
                    <a:pt x="184" y="49"/>
                    <a:pt x="187" y="55"/>
                    <a:pt x="190" y="62"/>
                  </a:cubicBezTo>
                  <a:cubicBezTo>
                    <a:pt x="192" y="69"/>
                    <a:pt x="194" y="76"/>
                    <a:pt x="195" y="83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68" y="98"/>
                    <a:pt x="167" y="108"/>
                    <a:pt x="164" y="118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87" y="140"/>
                    <a:pt x="180" y="153"/>
                    <a:pt x="169" y="16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1" y="151"/>
                    <a:pt x="133" y="157"/>
                    <a:pt x="123" y="161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22" y="192"/>
                    <a:pt x="110" y="194"/>
                    <a:pt x="99" y="19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105" y="154"/>
                    <a:pt x="112" y="153"/>
                    <a:pt x="119" y="150"/>
                  </a:cubicBezTo>
                  <a:cubicBezTo>
                    <a:pt x="148" y="139"/>
                    <a:pt x="163" y="106"/>
                    <a:pt x="152" y="77"/>
                  </a:cubicBezTo>
                  <a:cubicBezTo>
                    <a:pt x="143" y="54"/>
                    <a:pt x="121" y="40"/>
                    <a:pt x="99" y="40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0" y="28"/>
                    <a:pt x="102" y="29"/>
                    <a:pt x="104" y="29"/>
                  </a:cubicBezTo>
                  <a:close/>
                  <a:moveTo>
                    <a:pt x="99" y="194"/>
                  </a:moveTo>
                  <a:cubicBezTo>
                    <a:pt x="96" y="194"/>
                    <a:pt x="93" y="194"/>
                    <a:pt x="90" y="194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82" y="164"/>
                    <a:pt x="73" y="161"/>
                    <a:pt x="64" y="156"/>
                  </a:cubicBezTo>
                  <a:cubicBezTo>
                    <a:pt x="49" y="181"/>
                    <a:pt x="49" y="181"/>
                    <a:pt x="49" y="181"/>
                  </a:cubicBezTo>
                  <a:cubicBezTo>
                    <a:pt x="37" y="174"/>
                    <a:pt x="26" y="164"/>
                    <a:pt x="17" y="151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39" y="131"/>
                    <a:pt x="36" y="126"/>
                    <a:pt x="35" y="121"/>
                  </a:cubicBezTo>
                  <a:cubicBezTo>
                    <a:pt x="33" y="116"/>
                    <a:pt x="31" y="111"/>
                    <a:pt x="31" y="106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0" y="96"/>
                    <a:pt x="1" y="81"/>
                    <a:pt x="6" y="67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6" y="66"/>
                    <a:pt x="42" y="57"/>
                    <a:pt x="49" y="5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7" y="19"/>
                    <a:pt x="50" y="11"/>
                    <a:pt x="64" y="6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82" y="30"/>
                    <a:pt x="90" y="28"/>
                    <a:pt x="99" y="2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2" y="40"/>
                    <a:pt x="85" y="41"/>
                    <a:pt x="78" y="44"/>
                  </a:cubicBezTo>
                  <a:cubicBezTo>
                    <a:pt x="49" y="55"/>
                    <a:pt x="34" y="88"/>
                    <a:pt x="45" y="117"/>
                  </a:cubicBezTo>
                  <a:cubicBezTo>
                    <a:pt x="54" y="140"/>
                    <a:pt x="76" y="154"/>
                    <a:pt x="99" y="154"/>
                  </a:cubicBezTo>
                  <a:lnTo>
                    <a:pt x="99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KSO_Shape"/>
          <p:cNvSpPr/>
          <p:nvPr/>
        </p:nvSpPr>
        <p:spPr bwMode="auto">
          <a:xfrm>
            <a:off x="7601641" y="2564904"/>
            <a:ext cx="520284" cy="433570"/>
          </a:xfrm>
          <a:custGeom>
            <a:avLst/>
            <a:gdLst>
              <a:gd name="T0" fmla="*/ 2147483646 w 282"/>
              <a:gd name="T1" fmla="*/ 2147483646 h 235"/>
              <a:gd name="T2" fmla="*/ 2147483646 w 282"/>
              <a:gd name="T3" fmla="*/ 2147483646 h 235"/>
              <a:gd name="T4" fmla="*/ 2147483646 w 282"/>
              <a:gd name="T5" fmla="*/ 2147483646 h 235"/>
              <a:gd name="T6" fmla="*/ 2147483646 w 282"/>
              <a:gd name="T7" fmla="*/ 2147483646 h 235"/>
              <a:gd name="T8" fmla="*/ 2147483646 w 282"/>
              <a:gd name="T9" fmla="*/ 2147483646 h 235"/>
              <a:gd name="T10" fmla="*/ 2147483646 w 282"/>
              <a:gd name="T11" fmla="*/ 2147483646 h 235"/>
              <a:gd name="T12" fmla="*/ 2147483646 w 282"/>
              <a:gd name="T13" fmla="*/ 2147483646 h 235"/>
              <a:gd name="T14" fmla="*/ 2147483646 w 282"/>
              <a:gd name="T15" fmla="*/ 2147483646 h 235"/>
              <a:gd name="T16" fmla="*/ 2147483646 w 282"/>
              <a:gd name="T17" fmla="*/ 2147483646 h 235"/>
              <a:gd name="T18" fmla="*/ 2147483646 w 282"/>
              <a:gd name="T19" fmla="*/ 2147483646 h 235"/>
              <a:gd name="T20" fmla="*/ 2147483646 w 282"/>
              <a:gd name="T21" fmla="*/ 2147483646 h 235"/>
              <a:gd name="T22" fmla="*/ 2147483646 w 282"/>
              <a:gd name="T23" fmla="*/ 2147483646 h 235"/>
              <a:gd name="T24" fmla="*/ 2147483646 w 282"/>
              <a:gd name="T25" fmla="*/ 2147483646 h 235"/>
              <a:gd name="T26" fmla="*/ 2147483646 w 282"/>
              <a:gd name="T27" fmla="*/ 2147483646 h 235"/>
              <a:gd name="T28" fmla="*/ 2147483646 w 282"/>
              <a:gd name="T29" fmla="*/ 2147483646 h 235"/>
              <a:gd name="T30" fmla="*/ 2147483646 w 282"/>
              <a:gd name="T31" fmla="*/ 2147483646 h 235"/>
              <a:gd name="T32" fmla="*/ 2147483646 w 282"/>
              <a:gd name="T33" fmla="*/ 2147483646 h 235"/>
              <a:gd name="T34" fmla="*/ 2147483646 w 282"/>
              <a:gd name="T35" fmla="*/ 2147483646 h 235"/>
              <a:gd name="T36" fmla="*/ 2147483646 w 282"/>
              <a:gd name="T37" fmla="*/ 2147483646 h 235"/>
              <a:gd name="T38" fmla="*/ 2147483646 w 282"/>
              <a:gd name="T39" fmla="*/ 2147483646 h 235"/>
              <a:gd name="T40" fmla="*/ 2147483646 w 282"/>
              <a:gd name="T41" fmla="*/ 2147483646 h 235"/>
              <a:gd name="T42" fmla="*/ 2147483646 w 282"/>
              <a:gd name="T43" fmla="*/ 2147483646 h 235"/>
              <a:gd name="T44" fmla="*/ 2147483646 w 282"/>
              <a:gd name="T45" fmla="*/ 2147483646 h 235"/>
              <a:gd name="T46" fmla="*/ 2147483646 w 282"/>
              <a:gd name="T47" fmla="*/ 2147483646 h 235"/>
              <a:gd name="T48" fmla="*/ 2147483646 w 282"/>
              <a:gd name="T49" fmla="*/ 2147483646 h 235"/>
              <a:gd name="T50" fmla="*/ 2147483646 w 282"/>
              <a:gd name="T51" fmla="*/ 2147483646 h 235"/>
              <a:gd name="T52" fmla="*/ 2147483646 w 282"/>
              <a:gd name="T53" fmla="*/ 2147483646 h 235"/>
              <a:gd name="T54" fmla="*/ 2147483646 w 282"/>
              <a:gd name="T55" fmla="*/ 2147483646 h 235"/>
              <a:gd name="T56" fmla="*/ 2147483646 w 282"/>
              <a:gd name="T57" fmla="*/ 2147483646 h 235"/>
              <a:gd name="T58" fmla="*/ 2147483646 w 282"/>
              <a:gd name="T59" fmla="*/ 2147483646 h 235"/>
              <a:gd name="T60" fmla="*/ 2147483646 w 282"/>
              <a:gd name="T61" fmla="*/ 2147483646 h 235"/>
              <a:gd name="T62" fmla="*/ 2147483646 w 282"/>
              <a:gd name="T63" fmla="*/ 2147483646 h 235"/>
              <a:gd name="T64" fmla="*/ 2147483646 w 282"/>
              <a:gd name="T65" fmla="*/ 2147483646 h 235"/>
              <a:gd name="T66" fmla="*/ 2147483646 w 282"/>
              <a:gd name="T67" fmla="*/ 2147483646 h 235"/>
              <a:gd name="T68" fmla="*/ 2147483646 w 282"/>
              <a:gd name="T69" fmla="*/ 2147483646 h 235"/>
              <a:gd name="T70" fmla="*/ 2147483646 w 282"/>
              <a:gd name="T71" fmla="*/ 2147483646 h 235"/>
              <a:gd name="T72" fmla="*/ 2147483646 w 282"/>
              <a:gd name="T73" fmla="*/ 2147483646 h 235"/>
              <a:gd name="T74" fmla="*/ 2147483646 w 282"/>
              <a:gd name="T75" fmla="*/ 2147483646 h 235"/>
              <a:gd name="T76" fmla="*/ 2147483646 w 282"/>
              <a:gd name="T77" fmla="*/ 2147483646 h 235"/>
              <a:gd name="T78" fmla="*/ 2147483646 w 282"/>
              <a:gd name="T79" fmla="*/ 2147483646 h 235"/>
              <a:gd name="T80" fmla="*/ 2147483646 w 282"/>
              <a:gd name="T81" fmla="*/ 2147483646 h 235"/>
              <a:gd name="T82" fmla="*/ 2147483646 w 282"/>
              <a:gd name="T83" fmla="*/ 2147483646 h 235"/>
              <a:gd name="T84" fmla="*/ 2147483646 w 282"/>
              <a:gd name="T85" fmla="*/ 2147483646 h 235"/>
              <a:gd name="T86" fmla="*/ 2147483646 w 282"/>
              <a:gd name="T87" fmla="*/ 2147483646 h 235"/>
              <a:gd name="T88" fmla="*/ 2147483646 w 282"/>
              <a:gd name="T89" fmla="*/ 2147483646 h 235"/>
              <a:gd name="T90" fmla="*/ 2147483646 w 282"/>
              <a:gd name="T91" fmla="*/ 2147483646 h 235"/>
              <a:gd name="T92" fmla="*/ 2147483646 w 282"/>
              <a:gd name="T93" fmla="*/ 2147483646 h 235"/>
              <a:gd name="T94" fmla="*/ 2147483646 w 282"/>
              <a:gd name="T95" fmla="*/ 2147483646 h 235"/>
              <a:gd name="T96" fmla="*/ 2147483646 w 282"/>
              <a:gd name="T97" fmla="*/ 2147483646 h 235"/>
              <a:gd name="T98" fmla="*/ 2147483646 w 282"/>
              <a:gd name="T99" fmla="*/ 2147483646 h 235"/>
              <a:gd name="T100" fmla="*/ 2147483646 w 282"/>
              <a:gd name="T101" fmla="*/ 2147483646 h 235"/>
              <a:gd name="T102" fmla="*/ 0 w 282"/>
              <a:gd name="T103" fmla="*/ 2147483646 h 235"/>
              <a:gd name="T104" fmla="*/ 0 w 282"/>
              <a:gd name="T105" fmla="*/ 2147483646 h 235"/>
              <a:gd name="T106" fmla="*/ 2147483646 w 282"/>
              <a:gd name="T107" fmla="*/ 2147483646 h 235"/>
              <a:gd name="T108" fmla="*/ 2147483646 w 282"/>
              <a:gd name="T109" fmla="*/ 2147483646 h 235"/>
              <a:gd name="T110" fmla="*/ 2147483646 w 282"/>
              <a:gd name="T111" fmla="*/ 2147483646 h 235"/>
              <a:gd name="T112" fmla="*/ 2147483646 w 282"/>
              <a:gd name="T113" fmla="*/ 2147483646 h 235"/>
              <a:gd name="T114" fmla="*/ 2147483646 w 282"/>
              <a:gd name="T115" fmla="*/ 2147483646 h 235"/>
              <a:gd name="T116" fmla="*/ 2147483646 w 282"/>
              <a:gd name="T117" fmla="*/ 2147483646 h 235"/>
              <a:gd name="T118" fmla="*/ 2147483646 w 282"/>
              <a:gd name="T119" fmla="*/ 2147483646 h 235"/>
              <a:gd name="T120" fmla="*/ 2147483646 w 282"/>
              <a:gd name="T121" fmla="*/ 2147483646 h 235"/>
              <a:gd name="T122" fmla="*/ 2147483646 w 282"/>
              <a:gd name="T123" fmla="*/ 2147483646 h 23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2" h="235">
                <a:moveTo>
                  <a:pt x="28" y="131"/>
                </a:moveTo>
                <a:cubicBezTo>
                  <a:pt x="28" y="53"/>
                  <a:pt x="28" y="53"/>
                  <a:pt x="28" y="53"/>
                </a:cubicBezTo>
                <a:cubicBezTo>
                  <a:pt x="28" y="44"/>
                  <a:pt x="36" y="36"/>
                  <a:pt x="46" y="36"/>
                </a:cubicBezTo>
                <a:cubicBezTo>
                  <a:pt x="62" y="36"/>
                  <a:pt x="62" y="36"/>
                  <a:pt x="62" y="36"/>
                </a:cubicBezTo>
                <a:cubicBezTo>
                  <a:pt x="62" y="148"/>
                  <a:pt x="62" y="148"/>
                  <a:pt x="62" y="148"/>
                </a:cubicBezTo>
                <a:cubicBezTo>
                  <a:pt x="46" y="148"/>
                  <a:pt x="46" y="148"/>
                  <a:pt x="46" y="148"/>
                </a:cubicBezTo>
                <a:cubicBezTo>
                  <a:pt x="36" y="148"/>
                  <a:pt x="28" y="140"/>
                  <a:pt x="28" y="131"/>
                </a:cubicBezTo>
                <a:close/>
                <a:moveTo>
                  <a:pt x="214" y="131"/>
                </a:moveTo>
                <a:cubicBezTo>
                  <a:pt x="214" y="53"/>
                  <a:pt x="214" y="53"/>
                  <a:pt x="214" y="53"/>
                </a:cubicBezTo>
                <a:cubicBezTo>
                  <a:pt x="214" y="44"/>
                  <a:pt x="207" y="36"/>
                  <a:pt x="197" y="36"/>
                </a:cubicBezTo>
                <a:cubicBezTo>
                  <a:pt x="180" y="36"/>
                  <a:pt x="180" y="36"/>
                  <a:pt x="180" y="36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197" y="148"/>
                  <a:pt x="197" y="148"/>
                  <a:pt x="197" y="148"/>
                </a:cubicBezTo>
                <a:cubicBezTo>
                  <a:pt x="207" y="148"/>
                  <a:pt x="214" y="140"/>
                  <a:pt x="214" y="131"/>
                </a:cubicBezTo>
                <a:close/>
                <a:moveTo>
                  <a:pt x="154" y="36"/>
                </a:moveTo>
                <a:cubicBezTo>
                  <a:pt x="152" y="21"/>
                  <a:pt x="143" y="13"/>
                  <a:pt x="131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00" y="13"/>
                  <a:pt x="91" y="21"/>
                  <a:pt x="89" y="36"/>
                </a:cubicBezTo>
                <a:cubicBezTo>
                  <a:pt x="77" y="36"/>
                  <a:pt x="77" y="36"/>
                  <a:pt x="77" y="36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166" y="148"/>
                  <a:pt x="166" y="148"/>
                  <a:pt x="166" y="148"/>
                </a:cubicBezTo>
                <a:cubicBezTo>
                  <a:pt x="166" y="36"/>
                  <a:pt x="166" y="36"/>
                  <a:pt x="166" y="36"/>
                </a:cubicBezTo>
                <a:lnTo>
                  <a:pt x="154" y="36"/>
                </a:lnTo>
                <a:close/>
                <a:moveTo>
                  <a:pt x="101" y="36"/>
                </a:moveTo>
                <a:cubicBezTo>
                  <a:pt x="102" y="23"/>
                  <a:pt x="110" y="23"/>
                  <a:pt x="112" y="23"/>
                </a:cubicBezTo>
                <a:cubicBezTo>
                  <a:pt x="131" y="23"/>
                  <a:pt x="131" y="23"/>
                  <a:pt x="131" y="23"/>
                </a:cubicBezTo>
                <a:cubicBezTo>
                  <a:pt x="137" y="23"/>
                  <a:pt x="141" y="27"/>
                  <a:pt x="142" y="36"/>
                </a:cubicBezTo>
                <a:lnTo>
                  <a:pt x="101" y="36"/>
                </a:lnTo>
                <a:close/>
                <a:moveTo>
                  <a:pt x="42" y="187"/>
                </a:moveTo>
                <a:cubicBezTo>
                  <a:pt x="28" y="187"/>
                  <a:pt x="17" y="198"/>
                  <a:pt x="17" y="211"/>
                </a:cubicBezTo>
                <a:cubicBezTo>
                  <a:pt x="17" y="224"/>
                  <a:pt x="28" y="235"/>
                  <a:pt x="42" y="235"/>
                </a:cubicBezTo>
                <a:cubicBezTo>
                  <a:pt x="55" y="235"/>
                  <a:pt x="66" y="224"/>
                  <a:pt x="66" y="211"/>
                </a:cubicBezTo>
                <a:cubicBezTo>
                  <a:pt x="66" y="198"/>
                  <a:pt x="55" y="187"/>
                  <a:pt x="42" y="187"/>
                </a:cubicBezTo>
                <a:close/>
                <a:moveTo>
                  <a:pt x="42" y="224"/>
                </a:moveTo>
                <a:cubicBezTo>
                  <a:pt x="34" y="224"/>
                  <a:pt x="29" y="218"/>
                  <a:pt x="29" y="211"/>
                </a:cubicBezTo>
                <a:cubicBezTo>
                  <a:pt x="29" y="204"/>
                  <a:pt x="34" y="198"/>
                  <a:pt x="42" y="198"/>
                </a:cubicBezTo>
                <a:cubicBezTo>
                  <a:pt x="49" y="198"/>
                  <a:pt x="54" y="204"/>
                  <a:pt x="54" y="211"/>
                </a:cubicBezTo>
                <a:cubicBezTo>
                  <a:pt x="54" y="218"/>
                  <a:pt x="49" y="224"/>
                  <a:pt x="42" y="224"/>
                </a:cubicBezTo>
                <a:close/>
                <a:moveTo>
                  <a:pt x="202" y="187"/>
                </a:moveTo>
                <a:cubicBezTo>
                  <a:pt x="188" y="187"/>
                  <a:pt x="177" y="198"/>
                  <a:pt x="177" y="211"/>
                </a:cubicBezTo>
                <a:cubicBezTo>
                  <a:pt x="177" y="224"/>
                  <a:pt x="188" y="235"/>
                  <a:pt x="202" y="235"/>
                </a:cubicBezTo>
                <a:cubicBezTo>
                  <a:pt x="215" y="235"/>
                  <a:pt x="226" y="224"/>
                  <a:pt x="226" y="211"/>
                </a:cubicBezTo>
                <a:cubicBezTo>
                  <a:pt x="226" y="198"/>
                  <a:pt x="215" y="187"/>
                  <a:pt x="202" y="187"/>
                </a:cubicBezTo>
                <a:close/>
                <a:moveTo>
                  <a:pt x="202" y="224"/>
                </a:moveTo>
                <a:cubicBezTo>
                  <a:pt x="194" y="224"/>
                  <a:pt x="189" y="218"/>
                  <a:pt x="189" y="211"/>
                </a:cubicBezTo>
                <a:cubicBezTo>
                  <a:pt x="189" y="204"/>
                  <a:pt x="194" y="198"/>
                  <a:pt x="202" y="198"/>
                </a:cubicBezTo>
                <a:cubicBezTo>
                  <a:pt x="209" y="198"/>
                  <a:pt x="214" y="204"/>
                  <a:pt x="214" y="211"/>
                </a:cubicBezTo>
                <a:cubicBezTo>
                  <a:pt x="214" y="218"/>
                  <a:pt x="209" y="224"/>
                  <a:pt x="202" y="224"/>
                </a:cubicBezTo>
                <a:close/>
                <a:moveTo>
                  <a:pt x="275" y="20"/>
                </a:moveTo>
                <a:cubicBezTo>
                  <a:pt x="246" y="36"/>
                  <a:pt x="246" y="36"/>
                  <a:pt x="246" y="36"/>
                </a:cubicBezTo>
                <a:cubicBezTo>
                  <a:pt x="246" y="179"/>
                  <a:pt x="246" y="179"/>
                  <a:pt x="246" y="179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40"/>
                  <a:pt x="0" y="140"/>
                  <a:pt x="0" y="140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9" y="160"/>
                  <a:pt x="19" y="160"/>
                  <a:pt x="19" y="160"/>
                </a:cubicBezTo>
                <a:cubicBezTo>
                  <a:pt x="226" y="160"/>
                  <a:pt x="226" y="160"/>
                  <a:pt x="226" y="160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31"/>
                  <a:pt x="226" y="30"/>
                  <a:pt x="226" y="29"/>
                </a:cubicBezTo>
                <a:cubicBezTo>
                  <a:pt x="227" y="26"/>
                  <a:pt x="228" y="23"/>
                  <a:pt x="231" y="22"/>
                </a:cubicBezTo>
                <a:cubicBezTo>
                  <a:pt x="266" y="3"/>
                  <a:pt x="266" y="3"/>
                  <a:pt x="266" y="3"/>
                </a:cubicBezTo>
                <a:cubicBezTo>
                  <a:pt x="271" y="0"/>
                  <a:pt x="277" y="2"/>
                  <a:pt x="279" y="7"/>
                </a:cubicBezTo>
                <a:cubicBezTo>
                  <a:pt x="282" y="12"/>
                  <a:pt x="280" y="17"/>
                  <a:pt x="275" y="20"/>
                </a:cubicBez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" name="文本框 58"/>
          <p:cNvSpPr txBox="1"/>
          <p:nvPr/>
        </p:nvSpPr>
        <p:spPr>
          <a:xfrm>
            <a:off x="2745253" y="3852337"/>
            <a:ext cx="665568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000" dirty="0">
              <a:solidFill>
                <a:srgbClr val="0656F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59"/>
          <p:cNvSpPr txBox="1"/>
          <p:nvPr/>
        </p:nvSpPr>
        <p:spPr>
          <a:xfrm>
            <a:off x="4754316" y="3852337"/>
            <a:ext cx="665568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000" dirty="0">
              <a:solidFill>
                <a:srgbClr val="0656F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文本框 60"/>
          <p:cNvSpPr txBox="1"/>
          <p:nvPr/>
        </p:nvSpPr>
        <p:spPr>
          <a:xfrm>
            <a:off x="6763378" y="3852337"/>
            <a:ext cx="66556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000" dirty="0">
              <a:solidFill>
                <a:srgbClr val="0656F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61"/>
          <p:cNvSpPr txBox="1"/>
          <p:nvPr/>
        </p:nvSpPr>
        <p:spPr>
          <a:xfrm>
            <a:off x="8772441" y="3852337"/>
            <a:ext cx="66556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000" dirty="0">
              <a:solidFill>
                <a:srgbClr val="0656F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TextBox 7"/>
          <p:cNvSpPr>
            <a:spLocks noChangeArrowheads="1"/>
          </p:cNvSpPr>
          <p:nvPr/>
        </p:nvSpPr>
        <p:spPr bwMode="auto">
          <a:xfrm>
            <a:off x="2446863" y="4586645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2235655" y="4491622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656F7"/>
              </a:solidFill>
            </a:endParaRPr>
          </a:p>
        </p:txBody>
      </p:sp>
      <p:sp>
        <p:nvSpPr>
          <p:cNvPr id="46" name="文本框 49"/>
          <p:cNvSpPr txBox="1"/>
          <p:nvPr/>
        </p:nvSpPr>
        <p:spPr>
          <a:xfrm>
            <a:off x="2137147" y="5013176"/>
            <a:ext cx="1817068" cy="5911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TextBox 7"/>
          <p:cNvSpPr>
            <a:spLocks noChangeArrowheads="1"/>
          </p:cNvSpPr>
          <p:nvPr/>
        </p:nvSpPr>
        <p:spPr bwMode="auto">
          <a:xfrm>
            <a:off x="4463087" y="4586645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4251879" y="4491622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CCCC7"/>
              </a:solidFill>
            </a:endParaRPr>
          </a:p>
        </p:txBody>
      </p:sp>
      <p:sp>
        <p:nvSpPr>
          <p:cNvPr id="49" name="文本框 49"/>
          <p:cNvSpPr txBox="1"/>
          <p:nvPr/>
        </p:nvSpPr>
        <p:spPr>
          <a:xfrm>
            <a:off x="4153371" y="5036077"/>
            <a:ext cx="1817068" cy="5911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TextBox 7"/>
          <p:cNvSpPr>
            <a:spLocks noChangeArrowheads="1"/>
          </p:cNvSpPr>
          <p:nvPr/>
        </p:nvSpPr>
        <p:spPr bwMode="auto">
          <a:xfrm>
            <a:off x="6534451" y="4586645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6323243" y="4491622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CCCC7"/>
              </a:solidFill>
            </a:endParaRPr>
          </a:p>
        </p:txBody>
      </p:sp>
      <p:sp>
        <p:nvSpPr>
          <p:cNvPr id="52" name="文本框 49"/>
          <p:cNvSpPr txBox="1"/>
          <p:nvPr/>
        </p:nvSpPr>
        <p:spPr>
          <a:xfrm>
            <a:off x="6224735" y="5048173"/>
            <a:ext cx="1817068" cy="5911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TextBox 7"/>
          <p:cNvSpPr>
            <a:spLocks noChangeArrowheads="1"/>
          </p:cNvSpPr>
          <p:nvPr/>
        </p:nvSpPr>
        <p:spPr bwMode="auto">
          <a:xfrm>
            <a:off x="8550675" y="4586645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8339467" y="4491622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CCCC7"/>
              </a:solidFill>
            </a:endParaRPr>
          </a:p>
        </p:txBody>
      </p:sp>
      <p:sp>
        <p:nvSpPr>
          <p:cNvPr id="61" name="文本框 49"/>
          <p:cNvSpPr txBox="1"/>
          <p:nvPr/>
        </p:nvSpPr>
        <p:spPr>
          <a:xfrm>
            <a:off x="8240959" y="5048173"/>
            <a:ext cx="1817068" cy="5911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  <p:bldP spid="42" grpId="0"/>
      <p:bldP spid="43" grpId="0"/>
      <p:bldP spid="44" grpId="0"/>
      <p:bldP spid="45" grpId="0" animBg="1"/>
      <p:bldP spid="46" grpId="0"/>
      <p:bldP spid="47" grpId="0"/>
      <p:bldP spid="48" grpId="0" animBg="1"/>
      <p:bldP spid="49" grpId="0"/>
      <p:bldP spid="50" grpId="0"/>
      <p:bldP spid="51" grpId="0" animBg="1"/>
      <p:bldP spid="52" grpId="0"/>
      <p:bldP spid="59" grpId="0"/>
      <p:bldP spid="60" grpId="0" animBg="1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5"/>
          <p:cNvSpPr/>
          <p:nvPr/>
        </p:nvSpPr>
        <p:spPr>
          <a:xfrm rot="2919292">
            <a:off x="6196380" y="2854311"/>
            <a:ext cx="796886" cy="732083"/>
          </a:xfrm>
          <a:custGeom>
            <a:avLst/>
            <a:gdLst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-1" fmla="*/ 0 w 1080120"/>
              <a:gd name="connsiteY0-2" fmla="*/ 0 h 1407198"/>
              <a:gd name="connsiteX1-3" fmla="*/ 1080120 w 1080120"/>
              <a:gd name="connsiteY1-4" fmla="*/ 0 h 1407198"/>
              <a:gd name="connsiteX2-5" fmla="*/ 1080120 w 1080120"/>
              <a:gd name="connsiteY2-6" fmla="*/ 1407198 h 1407198"/>
              <a:gd name="connsiteX3-7" fmla="*/ 0 w 1080120"/>
              <a:gd name="connsiteY3-8" fmla="*/ 1407198 h 1407198"/>
              <a:gd name="connsiteX4-9" fmla="*/ 0 w 1080120"/>
              <a:gd name="connsiteY4-10" fmla="*/ 0 h 1407198"/>
              <a:gd name="connsiteX0-11" fmla="*/ 0 w 1080120"/>
              <a:gd name="connsiteY0-12" fmla="*/ 0 h 1407198"/>
              <a:gd name="connsiteX1-13" fmla="*/ 1080120 w 1080120"/>
              <a:gd name="connsiteY1-14" fmla="*/ 0 h 1407198"/>
              <a:gd name="connsiteX2-15" fmla="*/ 1080120 w 1080120"/>
              <a:gd name="connsiteY2-16" fmla="*/ 1407198 h 1407198"/>
              <a:gd name="connsiteX3-17" fmla="*/ 0 w 1080120"/>
              <a:gd name="connsiteY3-18" fmla="*/ 1407198 h 1407198"/>
              <a:gd name="connsiteX4-19" fmla="*/ 0 w 1080120"/>
              <a:gd name="connsiteY4-20" fmla="*/ 0 h 1407198"/>
              <a:gd name="connsiteX0-21" fmla="*/ 0 w 1080120"/>
              <a:gd name="connsiteY0-22" fmla="*/ 0 h 1407198"/>
              <a:gd name="connsiteX1-23" fmla="*/ 1080120 w 1080120"/>
              <a:gd name="connsiteY1-24" fmla="*/ 0 h 1407198"/>
              <a:gd name="connsiteX2-25" fmla="*/ 1080120 w 1080120"/>
              <a:gd name="connsiteY2-26" fmla="*/ 1407198 h 1407198"/>
              <a:gd name="connsiteX3-27" fmla="*/ 0 w 1080120"/>
              <a:gd name="connsiteY3-28" fmla="*/ 1407198 h 1407198"/>
              <a:gd name="connsiteX4-29" fmla="*/ 0 w 1080120"/>
              <a:gd name="connsiteY4-30" fmla="*/ 0 h 1407198"/>
              <a:gd name="connsiteX0-31" fmla="*/ 0 w 1080120"/>
              <a:gd name="connsiteY0-32" fmla="*/ 0 h 1407198"/>
              <a:gd name="connsiteX1-33" fmla="*/ 1080120 w 1080120"/>
              <a:gd name="connsiteY1-34" fmla="*/ 0 h 1407198"/>
              <a:gd name="connsiteX2-35" fmla="*/ 1080120 w 1080120"/>
              <a:gd name="connsiteY2-36" fmla="*/ 1407198 h 1407198"/>
              <a:gd name="connsiteX3-37" fmla="*/ 0 w 1080120"/>
              <a:gd name="connsiteY3-38" fmla="*/ 1407198 h 1407198"/>
              <a:gd name="connsiteX4-39" fmla="*/ 0 w 1080120"/>
              <a:gd name="connsiteY4-40" fmla="*/ 0 h 1407198"/>
              <a:gd name="connsiteX0-41" fmla="*/ 0 w 1080120"/>
              <a:gd name="connsiteY0-42" fmla="*/ 0 h 1407198"/>
              <a:gd name="connsiteX1-43" fmla="*/ 1080120 w 1080120"/>
              <a:gd name="connsiteY1-44" fmla="*/ 0 h 1407198"/>
              <a:gd name="connsiteX2-45" fmla="*/ 1080120 w 1080120"/>
              <a:gd name="connsiteY2-46" fmla="*/ 1407198 h 1407198"/>
              <a:gd name="connsiteX3-47" fmla="*/ 0 w 1080120"/>
              <a:gd name="connsiteY3-48" fmla="*/ 1407198 h 1407198"/>
              <a:gd name="connsiteX4-49" fmla="*/ 0 w 1080120"/>
              <a:gd name="connsiteY4-50" fmla="*/ 0 h 1407198"/>
              <a:gd name="connsiteX0-51" fmla="*/ 0 w 1080120"/>
              <a:gd name="connsiteY0-52" fmla="*/ 0 h 1407198"/>
              <a:gd name="connsiteX1-53" fmla="*/ 1080120 w 1080120"/>
              <a:gd name="connsiteY1-54" fmla="*/ 0 h 1407198"/>
              <a:gd name="connsiteX2-55" fmla="*/ 1080120 w 1080120"/>
              <a:gd name="connsiteY2-56" fmla="*/ 1407198 h 1407198"/>
              <a:gd name="connsiteX3-57" fmla="*/ 0 w 1080120"/>
              <a:gd name="connsiteY3-58" fmla="*/ 1407198 h 1407198"/>
              <a:gd name="connsiteX4-59" fmla="*/ 0 w 1080120"/>
              <a:gd name="connsiteY4-60" fmla="*/ 0 h 14071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80120" h="1407198">
                <a:moveTo>
                  <a:pt x="0" y="0"/>
                </a:moveTo>
                <a:lnTo>
                  <a:pt x="1080120" y="0"/>
                </a:lnTo>
                <a:cubicBezTo>
                  <a:pt x="831575" y="585667"/>
                  <a:pt x="892944" y="1005638"/>
                  <a:pt x="1080120" y="1407198"/>
                </a:cubicBezTo>
                <a:lnTo>
                  <a:pt x="0" y="1407198"/>
                </a:lnTo>
                <a:cubicBezTo>
                  <a:pt x="171833" y="1017912"/>
                  <a:pt x="260819" y="542709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5"/>
          <p:cNvSpPr/>
          <p:nvPr/>
        </p:nvSpPr>
        <p:spPr>
          <a:xfrm rot="18719445">
            <a:off x="5063059" y="2788156"/>
            <a:ext cx="796886" cy="732083"/>
          </a:xfrm>
          <a:custGeom>
            <a:avLst/>
            <a:gdLst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-1" fmla="*/ 0 w 1080120"/>
              <a:gd name="connsiteY0-2" fmla="*/ 0 h 1407198"/>
              <a:gd name="connsiteX1-3" fmla="*/ 1080120 w 1080120"/>
              <a:gd name="connsiteY1-4" fmla="*/ 0 h 1407198"/>
              <a:gd name="connsiteX2-5" fmla="*/ 1080120 w 1080120"/>
              <a:gd name="connsiteY2-6" fmla="*/ 1407198 h 1407198"/>
              <a:gd name="connsiteX3-7" fmla="*/ 0 w 1080120"/>
              <a:gd name="connsiteY3-8" fmla="*/ 1407198 h 1407198"/>
              <a:gd name="connsiteX4-9" fmla="*/ 0 w 1080120"/>
              <a:gd name="connsiteY4-10" fmla="*/ 0 h 1407198"/>
              <a:gd name="connsiteX0-11" fmla="*/ 0 w 1080120"/>
              <a:gd name="connsiteY0-12" fmla="*/ 0 h 1407198"/>
              <a:gd name="connsiteX1-13" fmla="*/ 1080120 w 1080120"/>
              <a:gd name="connsiteY1-14" fmla="*/ 0 h 1407198"/>
              <a:gd name="connsiteX2-15" fmla="*/ 1080120 w 1080120"/>
              <a:gd name="connsiteY2-16" fmla="*/ 1407198 h 1407198"/>
              <a:gd name="connsiteX3-17" fmla="*/ 0 w 1080120"/>
              <a:gd name="connsiteY3-18" fmla="*/ 1407198 h 1407198"/>
              <a:gd name="connsiteX4-19" fmla="*/ 0 w 1080120"/>
              <a:gd name="connsiteY4-20" fmla="*/ 0 h 1407198"/>
              <a:gd name="connsiteX0-21" fmla="*/ 0 w 1080120"/>
              <a:gd name="connsiteY0-22" fmla="*/ 0 h 1407198"/>
              <a:gd name="connsiteX1-23" fmla="*/ 1080120 w 1080120"/>
              <a:gd name="connsiteY1-24" fmla="*/ 0 h 1407198"/>
              <a:gd name="connsiteX2-25" fmla="*/ 1080120 w 1080120"/>
              <a:gd name="connsiteY2-26" fmla="*/ 1407198 h 1407198"/>
              <a:gd name="connsiteX3-27" fmla="*/ 0 w 1080120"/>
              <a:gd name="connsiteY3-28" fmla="*/ 1407198 h 1407198"/>
              <a:gd name="connsiteX4-29" fmla="*/ 0 w 1080120"/>
              <a:gd name="connsiteY4-30" fmla="*/ 0 h 1407198"/>
              <a:gd name="connsiteX0-31" fmla="*/ 0 w 1080120"/>
              <a:gd name="connsiteY0-32" fmla="*/ 0 h 1407198"/>
              <a:gd name="connsiteX1-33" fmla="*/ 1080120 w 1080120"/>
              <a:gd name="connsiteY1-34" fmla="*/ 0 h 1407198"/>
              <a:gd name="connsiteX2-35" fmla="*/ 1080120 w 1080120"/>
              <a:gd name="connsiteY2-36" fmla="*/ 1407198 h 1407198"/>
              <a:gd name="connsiteX3-37" fmla="*/ 0 w 1080120"/>
              <a:gd name="connsiteY3-38" fmla="*/ 1407198 h 1407198"/>
              <a:gd name="connsiteX4-39" fmla="*/ 0 w 1080120"/>
              <a:gd name="connsiteY4-40" fmla="*/ 0 h 1407198"/>
              <a:gd name="connsiteX0-41" fmla="*/ 0 w 1080120"/>
              <a:gd name="connsiteY0-42" fmla="*/ 0 h 1407198"/>
              <a:gd name="connsiteX1-43" fmla="*/ 1080120 w 1080120"/>
              <a:gd name="connsiteY1-44" fmla="*/ 0 h 1407198"/>
              <a:gd name="connsiteX2-45" fmla="*/ 1080120 w 1080120"/>
              <a:gd name="connsiteY2-46" fmla="*/ 1407198 h 1407198"/>
              <a:gd name="connsiteX3-47" fmla="*/ 0 w 1080120"/>
              <a:gd name="connsiteY3-48" fmla="*/ 1407198 h 1407198"/>
              <a:gd name="connsiteX4-49" fmla="*/ 0 w 1080120"/>
              <a:gd name="connsiteY4-50" fmla="*/ 0 h 1407198"/>
              <a:gd name="connsiteX0-51" fmla="*/ 0 w 1080120"/>
              <a:gd name="connsiteY0-52" fmla="*/ 0 h 1407198"/>
              <a:gd name="connsiteX1-53" fmla="*/ 1080120 w 1080120"/>
              <a:gd name="connsiteY1-54" fmla="*/ 0 h 1407198"/>
              <a:gd name="connsiteX2-55" fmla="*/ 1080120 w 1080120"/>
              <a:gd name="connsiteY2-56" fmla="*/ 1407198 h 1407198"/>
              <a:gd name="connsiteX3-57" fmla="*/ 0 w 1080120"/>
              <a:gd name="connsiteY3-58" fmla="*/ 1407198 h 1407198"/>
              <a:gd name="connsiteX4-59" fmla="*/ 0 w 1080120"/>
              <a:gd name="connsiteY4-60" fmla="*/ 0 h 14071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80120" h="1407198">
                <a:moveTo>
                  <a:pt x="0" y="0"/>
                </a:moveTo>
                <a:lnTo>
                  <a:pt x="1080120" y="0"/>
                </a:lnTo>
                <a:cubicBezTo>
                  <a:pt x="831575" y="585667"/>
                  <a:pt x="892944" y="1005638"/>
                  <a:pt x="1080120" y="1407198"/>
                </a:cubicBezTo>
                <a:lnTo>
                  <a:pt x="0" y="1407198"/>
                </a:lnTo>
                <a:cubicBezTo>
                  <a:pt x="171833" y="1017912"/>
                  <a:pt x="260819" y="542709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16126" y="2247372"/>
            <a:ext cx="1008112" cy="1008112"/>
            <a:chOff x="4416945" y="2276872"/>
            <a:chExt cx="1008112" cy="1008112"/>
          </a:xfrm>
        </p:grpSpPr>
        <p:sp>
          <p:nvSpPr>
            <p:cNvPr id="17" name="椭圆 16"/>
            <p:cNvSpPr/>
            <p:nvPr/>
          </p:nvSpPr>
          <p:spPr>
            <a:xfrm>
              <a:off x="4416945" y="2276872"/>
              <a:ext cx="1008112" cy="100811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92"/>
            <p:cNvSpPr>
              <a:spLocks noEditPoints="1"/>
            </p:cNvSpPr>
            <p:nvPr/>
          </p:nvSpPr>
          <p:spPr bwMode="auto">
            <a:xfrm>
              <a:off x="4780507" y="2642667"/>
              <a:ext cx="280988" cy="287338"/>
            </a:xfrm>
            <a:custGeom>
              <a:avLst/>
              <a:gdLst>
                <a:gd name="T0" fmla="*/ 161 w 195"/>
                <a:gd name="T1" fmla="*/ 101 h 200"/>
                <a:gd name="T2" fmla="*/ 152 w 195"/>
                <a:gd name="T3" fmla="*/ 99 h 200"/>
                <a:gd name="T4" fmla="*/ 159 w 195"/>
                <a:gd name="T5" fmla="*/ 87 h 200"/>
                <a:gd name="T6" fmla="*/ 161 w 195"/>
                <a:gd name="T7" fmla="*/ 87 h 200"/>
                <a:gd name="T8" fmla="*/ 184 w 195"/>
                <a:gd name="T9" fmla="*/ 46 h 200"/>
                <a:gd name="T10" fmla="*/ 164 w 195"/>
                <a:gd name="T11" fmla="*/ 23 h 200"/>
                <a:gd name="T12" fmla="*/ 164 w 195"/>
                <a:gd name="T13" fmla="*/ 9 h 200"/>
                <a:gd name="T14" fmla="*/ 195 w 195"/>
                <a:gd name="T15" fmla="*/ 46 h 200"/>
                <a:gd name="T16" fmla="*/ 161 w 195"/>
                <a:gd name="T17" fmla="*/ 101 h 200"/>
                <a:gd name="T18" fmla="*/ 98 w 195"/>
                <a:gd name="T19" fmla="*/ 130 h 200"/>
                <a:gd name="T20" fmla="*/ 36 w 195"/>
                <a:gd name="T21" fmla="*/ 40 h 200"/>
                <a:gd name="T22" fmla="*/ 36 w 195"/>
                <a:gd name="T23" fmla="*/ 0 h 200"/>
                <a:gd name="T24" fmla="*/ 160 w 195"/>
                <a:gd name="T25" fmla="*/ 0 h 200"/>
                <a:gd name="T26" fmla="*/ 160 w 195"/>
                <a:gd name="T27" fmla="*/ 40 h 200"/>
                <a:gd name="T28" fmla="*/ 98 w 195"/>
                <a:gd name="T29" fmla="*/ 130 h 200"/>
                <a:gd name="T30" fmla="*/ 67 w 195"/>
                <a:gd name="T31" fmla="*/ 12 h 200"/>
                <a:gd name="T32" fmla="*/ 52 w 195"/>
                <a:gd name="T33" fmla="*/ 12 h 200"/>
                <a:gd name="T34" fmla="*/ 99 w 195"/>
                <a:gd name="T35" fmla="*/ 119 h 200"/>
                <a:gd name="T36" fmla="*/ 67 w 195"/>
                <a:gd name="T37" fmla="*/ 12 h 200"/>
                <a:gd name="T38" fmla="*/ 34 w 195"/>
                <a:gd name="T39" fmla="*/ 87 h 200"/>
                <a:gd name="T40" fmla="*/ 36 w 195"/>
                <a:gd name="T41" fmla="*/ 87 h 200"/>
                <a:gd name="T42" fmla="*/ 43 w 195"/>
                <a:gd name="T43" fmla="*/ 99 h 200"/>
                <a:gd name="T44" fmla="*/ 34 w 195"/>
                <a:gd name="T45" fmla="*/ 101 h 200"/>
                <a:gd name="T46" fmla="*/ 0 w 195"/>
                <a:gd name="T47" fmla="*/ 46 h 200"/>
                <a:gd name="T48" fmla="*/ 31 w 195"/>
                <a:gd name="T49" fmla="*/ 9 h 200"/>
                <a:gd name="T50" fmla="*/ 31 w 195"/>
                <a:gd name="T51" fmla="*/ 23 h 200"/>
                <a:gd name="T52" fmla="*/ 11 w 195"/>
                <a:gd name="T53" fmla="*/ 46 h 200"/>
                <a:gd name="T54" fmla="*/ 34 w 195"/>
                <a:gd name="T55" fmla="*/ 87 h 200"/>
                <a:gd name="T56" fmla="*/ 87 w 195"/>
                <a:gd name="T57" fmla="*/ 147 h 200"/>
                <a:gd name="T58" fmla="*/ 97 w 195"/>
                <a:gd name="T59" fmla="*/ 136 h 200"/>
                <a:gd name="T60" fmla="*/ 108 w 195"/>
                <a:gd name="T61" fmla="*/ 147 h 200"/>
                <a:gd name="T62" fmla="*/ 97 w 195"/>
                <a:gd name="T63" fmla="*/ 157 h 200"/>
                <a:gd name="T64" fmla="*/ 87 w 195"/>
                <a:gd name="T65" fmla="*/ 147 h 200"/>
                <a:gd name="T66" fmla="*/ 128 w 195"/>
                <a:gd name="T67" fmla="*/ 170 h 200"/>
                <a:gd name="T68" fmla="*/ 118 w 195"/>
                <a:gd name="T69" fmla="*/ 180 h 200"/>
                <a:gd name="T70" fmla="*/ 78 w 195"/>
                <a:gd name="T71" fmla="*/ 180 h 200"/>
                <a:gd name="T72" fmla="*/ 68 w 195"/>
                <a:gd name="T73" fmla="*/ 170 h 200"/>
                <a:gd name="T74" fmla="*/ 78 w 195"/>
                <a:gd name="T75" fmla="*/ 160 h 200"/>
                <a:gd name="T76" fmla="*/ 118 w 195"/>
                <a:gd name="T77" fmla="*/ 160 h 200"/>
                <a:gd name="T78" fmla="*/ 128 w 195"/>
                <a:gd name="T79" fmla="*/ 170 h 200"/>
                <a:gd name="T80" fmla="*/ 58 w 195"/>
                <a:gd name="T81" fmla="*/ 184 h 200"/>
                <a:gd name="T82" fmla="*/ 134 w 195"/>
                <a:gd name="T83" fmla="*/ 184 h 200"/>
                <a:gd name="T84" fmla="*/ 144 w 195"/>
                <a:gd name="T85" fmla="*/ 200 h 200"/>
                <a:gd name="T86" fmla="*/ 48 w 195"/>
                <a:gd name="T87" fmla="*/ 200 h 200"/>
                <a:gd name="T88" fmla="*/ 58 w 195"/>
                <a:gd name="T89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5" h="200">
                  <a:moveTo>
                    <a:pt x="161" y="101"/>
                  </a:moveTo>
                  <a:cubicBezTo>
                    <a:pt x="158" y="101"/>
                    <a:pt x="155" y="100"/>
                    <a:pt x="152" y="99"/>
                  </a:cubicBezTo>
                  <a:cubicBezTo>
                    <a:pt x="155" y="96"/>
                    <a:pt x="157" y="92"/>
                    <a:pt x="159" y="87"/>
                  </a:cubicBezTo>
                  <a:cubicBezTo>
                    <a:pt x="159" y="87"/>
                    <a:pt x="160" y="87"/>
                    <a:pt x="161" y="87"/>
                  </a:cubicBezTo>
                  <a:cubicBezTo>
                    <a:pt x="176" y="87"/>
                    <a:pt x="184" y="64"/>
                    <a:pt x="184" y="46"/>
                  </a:cubicBezTo>
                  <a:cubicBezTo>
                    <a:pt x="184" y="31"/>
                    <a:pt x="175" y="23"/>
                    <a:pt x="164" y="23"/>
                  </a:cubicBezTo>
                  <a:cubicBezTo>
                    <a:pt x="164" y="18"/>
                    <a:pt x="164" y="13"/>
                    <a:pt x="164" y="9"/>
                  </a:cubicBezTo>
                  <a:cubicBezTo>
                    <a:pt x="181" y="9"/>
                    <a:pt x="195" y="23"/>
                    <a:pt x="195" y="46"/>
                  </a:cubicBezTo>
                  <a:cubicBezTo>
                    <a:pt x="195" y="71"/>
                    <a:pt x="182" y="101"/>
                    <a:pt x="161" y="101"/>
                  </a:cubicBezTo>
                  <a:close/>
                  <a:moveTo>
                    <a:pt x="98" y="130"/>
                  </a:moveTo>
                  <a:cubicBezTo>
                    <a:pt x="65" y="130"/>
                    <a:pt x="36" y="90"/>
                    <a:pt x="36" y="40"/>
                  </a:cubicBezTo>
                  <a:cubicBezTo>
                    <a:pt x="36" y="37"/>
                    <a:pt x="36" y="3"/>
                    <a:pt x="3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3"/>
                    <a:pt x="160" y="37"/>
                    <a:pt x="160" y="40"/>
                  </a:cubicBezTo>
                  <a:cubicBezTo>
                    <a:pt x="160" y="90"/>
                    <a:pt x="131" y="130"/>
                    <a:pt x="98" y="130"/>
                  </a:cubicBezTo>
                  <a:close/>
                  <a:moveTo>
                    <a:pt x="67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0" y="116"/>
                    <a:pt x="99" y="119"/>
                  </a:cubicBezTo>
                  <a:cubicBezTo>
                    <a:pt x="62" y="92"/>
                    <a:pt x="67" y="12"/>
                    <a:pt x="67" y="12"/>
                  </a:cubicBezTo>
                  <a:close/>
                  <a:moveTo>
                    <a:pt x="34" y="87"/>
                  </a:moveTo>
                  <a:cubicBezTo>
                    <a:pt x="35" y="87"/>
                    <a:pt x="36" y="87"/>
                    <a:pt x="36" y="87"/>
                  </a:cubicBezTo>
                  <a:cubicBezTo>
                    <a:pt x="38" y="92"/>
                    <a:pt x="40" y="96"/>
                    <a:pt x="43" y="99"/>
                  </a:cubicBezTo>
                  <a:cubicBezTo>
                    <a:pt x="40" y="100"/>
                    <a:pt x="37" y="101"/>
                    <a:pt x="34" y="101"/>
                  </a:cubicBezTo>
                  <a:cubicBezTo>
                    <a:pt x="13" y="101"/>
                    <a:pt x="0" y="71"/>
                    <a:pt x="0" y="46"/>
                  </a:cubicBezTo>
                  <a:cubicBezTo>
                    <a:pt x="0" y="23"/>
                    <a:pt x="14" y="9"/>
                    <a:pt x="31" y="9"/>
                  </a:cubicBezTo>
                  <a:cubicBezTo>
                    <a:pt x="31" y="13"/>
                    <a:pt x="31" y="18"/>
                    <a:pt x="31" y="23"/>
                  </a:cubicBezTo>
                  <a:cubicBezTo>
                    <a:pt x="20" y="23"/>
                    <a:pt x="11" y="31"/>
                    <a:pt x="11" y="46"/>
                  </a:cubicBezTo>
                  <a:cubicBezTo>
                    <a:pt x="11" y="64"/>
                    <a:pt x="19" y="87"/>
                    <a:pt x="34" y="87"/>
                  </a:cubicBezTo>
                  <a:close/>
                  <a:moveTo>
                    <a:pt x="87" y="147"/>
                  </a:moveTo>
                  <a:cubicBezTo>
                    <a:pt x="87" y="141"/>
                    <a:pt x="91" y="136"/>
                    <a:pt x="97" y="136"/>
                  </a:cubicBezTo>
                  <a:cubicBezTo>
                    <a:pt x="103" y="136"/>
                    <a:pt x="108" y="141"/>
                    <a:pt x="108" y="147"/>
                  </a:cubicBezTo>
                  <a:cubicBezTo>
                    <a:pt x="108" y="153"/>
                    <a:pt x="103" y="157"/>
                    <a:pt x="97" y="157"/>
                  </a:cubicBezTo>
                  <a:cubicBezTo>
                    <a:pt x="91" y="157"/>
                    <a:pt x="87" y="153"/>
                    <a:pt x="87" y="147"/>
                  </a:cubicBezTo>
                  <a:close/>
                  <a:moveTo>
                    <a:pt x="128" y="170"/>
                  </a:moveTo>
                  <a:cubicBezTo>
                    <a:pt x="128" y="176"/>
                    <a:pt x="123" y="180"/>
                    <a:pt x="118" y="180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72" y="180"/>
                    <a:pt x="68" y="176"/>
                    <a:pt x="68" y="170"/>
                  </a:cubicBezTo>
                  <a:cubicBezTo>
                    <a:pt x="68" y="165"/>
                    <a:pt x="72" y="160"/>
                    <a:pt x="78" y="160"/>
                  </a:cubicBezTo>
                  <a:cubicBezTo>
                    <a:pt x="118" y="160"/>
                    <a:pt x="118" y="160"/>
                    <a:pt x="118" y="160"/>
                  </a:cubicBezTo>
                  <a:cubicBezTo>
                    <a:pt x="123" y="160"/>
                    <a:pt x="128" y="165"/>
                    <a:pt x="128" y="170"/>
                  </a:cubicBezTo>
                  <a:close/>
                  <a:moveTo>
                    <a:pt x="58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43" y="184"/>
                    <a:pt x="144" y="195"/>
                    <a:pt x="144" y="200"/>
                  </a:cubicBezTo>
                  <a:cubicBezTo>
                    <a:pt x="102" y="200"/>
                    <a:pt x="88" y="200"/>
                    <a:pt x="48" y="200"/>
                  </a:cubicBezTo>
                  <a:cubicBezTo>
                    <a:pt x="48" y="195"/>
                    <a:pt x="48" y="184"/>
                    <a:pt x="58" y="1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89677" y="3039460"/>
            <a:ext cx="1285817" cy="1285817"/>
            <a:chOff x="5290496" y="3068960"/>
            <a:chExt cx="1285817" cy="1285817"/>
          </a:xfrm>
        </p:grpSpPr>
        <p:sp>
          <p:nvSpPr>
            <p:cNvPr id="20" name="椭圆 19"/>
            <p:cNvSpPr/>
            <p:nvPr/>
          </p:nvSpPr>
          <p:spPr>
            <a:xfrm>
              <a:off x="5290496" y="3068960"/>
              <a:ext cx="1285817" cy="1285817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90"/>
            <p:cNvSpPr>
              <a:spLocks noEditPoints="1"/>
            </p:cNvSpPr>
            <p:nvPr/>
          </p:nvSpPr>
          <p:spPr bwMode="auto">
            <a:xfrm>
              <a:off x="5837798" y="3501008"/>
              <a:ext cx="332982" cy="354529"/>
            </a:xfrm>
            <a:custGeom>
              <a:avLst/>
              <a:gdLst>
                <a:gd name="T0" fmla="*/ 20 w 188"/>
                <a:gd name="T1" fmla="*/ 116 h 200"/>
                <a:gd name="T2" fmla="*/ 160 w 188"/>
                <a:gd name="T3" fmla="*/ 96 h 200"/>
                <a:gd name="T4" fmla="*/ 180 w 188"/>
                <a:gd name="T5" fmla="*/ 56 h 200"/>
                <a:gd name="T6" fmla="*/ 180 w 188"/>
                <a:gd name="T7" fmla="*/ 36 h 200"/>
                <a:gd name="T8" fmla="*/ 20 w 188"/>
                <a:gd name="T9" fmla="*/ 8 h 200"/>
                <a:gd name="T10" fmla="*/ 188 w 188"/>
                <a:gd name="T11" fmla="*/ 104 h 200"/>
                <a:gd name="T12" fmla="*/ 120 w 188"/>
                <a:gd name="T13" fmla="*/ 36 h 200"/>
                <a:gd name="T14" fmla="*/ 120 w 188"/>
                <a:gd name="T15" fmla="*/ 56 h 200"/>
                <a:gd name="T16" fmla="*/ 100 w 188"/>
                <a:gd name="T17" fmla="*/ 36 h 200"/>
                <a:gd name="T18" fmla="*/ 40 w 188"/>
                <a:gd name="T19" fmla="*/ 56 h 200"/>
                <a:gd name="T20" fmla="*/ 60 w 188"/>
                <a:gd name="T21" fmla="*/ 56 h 200"/>
                <a:gd name="T22" fmla="*/ 40 w 188"/>
                <a:gd name="T23" fmla="*/ 96 h 200"/>
                <a:gd name="T24" fmla="*/ 60 w 188"/>
                <a:gd name="T25" fmla="*/ 96 h 200"/>
                <a:gd name="T26" fmla="*/ 80 w 188"/>
                <a:gd name="T27" fmla="*/ 96 h 200"/>
                <a:gd name="T28" fmla="*/ 140 w 188"/>
                <a:gd name="T29" fmla="*/ 76 h 200"/>
                <a:gd name="T30" fmla="*/ 120 w 188"/>
                <a:gd name="T31" fmla="*/ 76 h 200"/>
                <a:gd name="T32" fmla="*/ 160 w 188"/>
                <a:gd name="T33" fmla="*/ 56 h 200"/>
                <a:gd name="T34" fmla="*/ 140 w 188"/>
                <a:gd name="T35" fmla="*/ 56 h 200"/>
                <a:gd name="T36" fmla="*/ 120 w 188"/>
                <a:gd name="T37" fmla="*/ 56 h 200"/>
                <a:gd name="T38" fmla="*/ 60 w 188"/>
                <a:gd name="T39" fmla="*/ 76 h 200"/>
                <a:gd name="T40" fmla="*/ 80 w 188"/>
                <a:gd name="T41" fmla="*/ 76 h 200"/>
                <a:gd name="T42" fmla="*/ 16 w 188"/>
                <a:gd name="T43" fmla="*/ 192 h 200"/>
                <a:gd name="T44" fmla="*/ 0 w 188"/>
                <a:gd name="T45" fmla="*/ 8 h 200"/>
                <a:gd name="T46" fmla="*/ 16 w 188"/>
                <a:gd name="T47" fmla="*/ 124 h 200"/>
                <a:gd name="T48" fmla="*/ 16 w 188"/>
                <a:gd name="T49" fmla="*/ 124 h 200"/>
                <a:gd name="T50" fmla="*/ 140 w 188"/>
                <a:gd name="T51" fmla="*/ 96 h 200"/>
                <a:gd name="T52" fmla="*/ 120 w 188"/>
                <a:gd name="T53" fmla="*/ 116 h 200"/>
                <a:gd name="T54" fmla="*/ 120 w 188"/>
                <a:gd name="T55" fmla="*/ 96 h 200"/>
                <a:gd name="T56" fmla="*/ 60 w 188"/>
                <a:gd name="T57" fmla="*/ 116 h 200"/>
                <a:gd name="T58" fmla="*/ 80 w 188"/>
                <a:gd name="T59" fmla="*/ 116 h 200"/>
                <a:gd name="T60" fmla="*/ 40 w 188"/>
                <a:gd name="T61" fmla="*/ 96 h 200"/>
                <a:gd name="T62" fmla="*/ 20 w 188"/>
                <a:gd name="T63" fmla="*/ 76 h 200"/>
                <a:gd name="T64" fmla="*/ 40 w 188"/>
                <a:gd name="T65" fmla="*/ 76 h 200"/>
                <a:gd name="T66" fmla="*/ 20 w 188"/>
                <a:gd name="T67" fmla="*/ 16 h 200"/>
                <a:gd name="T68" fmla="*/ 40 w 188"/>
                <a:gd name="T69" fmla="*/ 36 h 200"/>
                <a:gd name="T70" fmla="*/ 60 w 188"/>
                <a:gd name="T71" fmla="*/ 16 h 200"/>
                <a:gd name="T72" fmla="*/ 80 w 188"/>
                <a:gd name="T73" fmla="*/ 36 h 200"/>
                <a:gd name="T74" fmla="*/ 100 w 188"/>
                <a:gd name="T75" fmla="*/ 16 h 200"/>
                <a:gd name="T76" fmla="*/ 120 w 188"/>
                <a:gd name="T77" fmla="*/ 36 h 200"/>
                <a:gd name="T78" fmla="*/ 140 w 188"/>
                <a:gd name="T79" fmla="*/ 16 h 200"/>
                <a:gd name="T80" fmla="*/ 160 w 188"/>
                <a:gd name="T81" fmla="*/ 36 h 200"/>
                <a:gd name="T82" fmla="*/ 20 w 188"/>
                <a:gd name="T83" fmla="*/ 8 h 200"/>
                <a:gd name="T84" fmla="*/ 20 w 188"/>
                <a:gd name="T85" fmla="*/ 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" h="200">
                  <a:moveTo>
                    <a:pt x="168" y="124"/>
                  </a:moveTo>
                  <a:cubicBezTo>
                    <a:pt x="168" y="124"/>
                    <a:pt x="57" y="124"/>
                    <a:pt x="20" y="12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160" y="116"/>
                    <a:pt x="160" y="116"/>
                    <a:pt x="160" y="116"/>
                  </a:cubicBezTo>
                  <a:cubicBezTo>
                    <a:pt x="171" y="116"/>
                    <a:pt x="180" y="107"/>
                    <a:pt x="180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80" y="76"/>
                    <a:pt x="180" y="76"/>
                    <a:pt x="180" y="76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80" y="25"/>
                    <a:pt x="171" y="16"/>
                    <a:pt x="16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57" y="8"/>
                    <a:pt x="168" y="8"/>
                    <a:pt x="168" y="8"/>
                  </a:cubicBezTo>
                  <a:cubicBezTo>
                    <a:pt x="179" y="8"/>
                    <a:pt x="188" y="17"/>
                    <a:pt x="188" y="28"/>
                  </a:cubicBezTo>
                  <a:cubicBezTo>
                    <a:pt x="188" y="104"/>
                    <a:pt x="188" y="104"/>
                    <a:pt x="188" y="104"/>
                  </a:cubicBezTo>
                  <a:cubicBezTo>
                    <a:pt x="188" y="115"/>
                    <a:pt x="179" y="124"/>
                    <a:pt x="168" y="124"/>
                  </a:cubicBezTo>
                  <a:close/>
                  <a:moveTo>
                    <a:pt x="120" y="56"/>
                  </a:moveTo>
                  <a:cubicBezTo>
                    <a:pt x="120" y="36"/>
                    <a:pt x="120" y="36"/>
                    <a:pt x="120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56"/>
                    <a:pt x="140" y="56"/>
                    <a:pt x="140" y="56"/>
                  </a:cubicBezTo>
                  <a:lnTo>
                    <a:pt x="120" y="56"/>
                  </a:lnTo>
                  <a:close/>
                  <a:moveTo>
                    <a:pt x="80" y="56"/>
                  </a:moveTo>
                  <a:cubicBezTo>
                    <a:pt x="80" y="36"/>
                    <a:pt x="80" y="36"/>
                    <a:pt x="80" y="36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56"/>
                    <a:pt x="100" y="56"/>
                    <a:pt x="100" y="56"/>
                  </a:cubicBezTo>
                  <a:lnTo>
                    <a:pt x="80" y="56"/>
                  </a:lnTo>
                  <a:close/>
                  <a:moveTo>
                    <a:pt x="40" y="56"/>
                  </a:moveTo>
                  <a:cubicBezTo>
                    <a:pt x="40" y="36"/>
                    <a:pt x="40" y="36"/>
                    <a:pt x="4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56"/>
                    <a:pt x="60" y="56"/>
                    <a:pt x="60" y="56"/>
                  </a:cubicBezTo>
                  <a:lnTo>
                    <a:pt x="40" y="56"/>
                  </a:lnTo>
                  <a:close/>
                  <a:moveTo>
                    <a:pt x="60" y="96"/>
                  </a:moveTo>
                  <a:cubicBezTo>
                    <a:pt x="40" y="96"/>
                    <a:pt x="40" y="96"/>
                    <a:pt x="40" y="96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60" y="96"/>
                  </a:lnTo>
                  <a:close/>
                  <a:moveTo>
                    <a:pt x="100" y="76"/>
                  </a:moveTo>
                  <a:cubicBezTo>
                    <a:pt x="100" y="96"/>
                    <a:pt x="100" y="96"/>
                    <a:pt x="100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100" y="76"/>
                  </a:lnTo>
                  <a:close/>
                  <a:moveTo>
                    <a:pt x="140" y="76"/>
                  </a:moveTo>
                  <a:cubicBezTo>
                    <a:pt x="140" y="96"/>
                    <a:pt x="140" y="96"/>
                    <a:pt x="140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0" y="76"/>
                    <a:pt x="120" y="76"/>
                    <a:pt x="120" y="76"/>
                  </a:cubicBezTo>
                  <a:lnTo>
                    <a:pt x="140" y="76"/>
                  </a:lnTo>
                  <a:close/>
                  <a:moveTo>
                    <a:pt x="140" y="56"/>
                  </a:moveTo>
                  <a:cubicBezTo>
                    <a:pt x="160" y="56"/>
                    <a:pt x="160" y="56"/>
                    <a:pt x="160" y="5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40" y="76"/>
                    <a:pt x="140" y="76"/>
                    <a:pt x="140" y="76"/>
                  </a:cubicBezTo>
                  <a:lnTo>
                    <a:pt x="140" y="56"/>
                  </a:lnTo>
                  <a:close/>
                  <a:moveTo>
                    <a:pt x="100" y="76"/>
                  </a:moveTo>
                  <a:cubicBezTo>
                    <a:pt x="100" y="56"/>
                    <a:pt x="100" y="56"/>
                    <a:pt x="10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76"/>
                    <a:pt x="120" y="76"/>
                    <a:pt x="120" y="76"/>
                  </a:cubicBezTo>
                  <a:lnTo>
                    <a:pt x="100" y="76"/>
                  </a:lnTo>
                  <a:close/>
                  <a:moveTo>
                    <a:pt x="60" y="76"/>
                  </a:moveTo>
                  <a:cubicBezTo>
                    <a:pt x="60" y="56"/>
                    <a:pt x="60" y="56"/>
                    <a:pt x="60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60" y="76"/>
                  </a:lnTo>
                  <a:close/>
                  <a:moveTo>
                    <a:pt x="16" y="124"/>
                  </a:moveTo>
                  <a:cubicBezTo>
                    <a:pt x="16" y="192"/>
                    <a:pt x="16" y="192"/>
                    <a:pt x="16" y="192"/>
                  </a:cubicBezTo>
                  <a:cubicBezTo>
                    <a:pt x="16" y="196"/>
                    <a:pt x="12" y="200"/>
                    <a:pt x="8" y="200"/>
                  </a:cubicBezTo>
                  <a:cubicBezTo>
                    <a:pt x="3" y="200"/>
                    <a:pt x="0" y="196"/>
                    <a:pt x="0" y="19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7" y="124"/>
                    <a:pt x="18" y="124"/>
                    <a:pt x="20" y="124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18" y="124"/>
                    <a:pt x="17" y="124"/>
                    <a:pt x="16" y="124"/>
                  </a:cubicBezTo>
                  <a:close/>
                  <a:moveTo>
                    <a:pt x="160" y="116"/>
                  </a:moveTo>
                  <a:cubicBezTo>
                    <a:pt x="140" y="116"/>
                    <a:pt x="140" y="116"/>
                    <a:pt x="140" y="116"/>
                  </a:cubicBezTo>
                  <a:cubicBezTo>
                    <a:pt x="140" y="96"/>
                    <a:pt x="140" y="96"/>
                    <a:pt x="140" y="96"/>
                  </a:cubicBezTo>
                  <a:cubicBezTo>
                    <a:pt x="160" y="96"/>
                    <a:pt x="160" y="96"/>
                    <a:pt x="160" y="96"/>
                  </a:cubicBezTo>
                  <a:lnTo>
                    <a:pt x="160" y="116"/>
                  </a:lnTo>
                  <a:close/>
                  <a:moveTo>
                    <a:pt x="120" y="116"/>
                  </a:moveTo>
                  <a:cubicBezTo>
                    <a:pt x="100" y="116"/>
                    <a:pt x="100" y="116"/>
                    <a:pt x="100" y="116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20" y="96"/>
                    <a:pt x="120" y="96"/>
                    <a:pt x="120" y="96"/>
                  </a:cubicBezTo>
                  <a:lnTo>
                    <a:pt x="120" y="116"/>
                  </a:lnTo>
                  <a:close/>
                  <a:moveTo>
                    <a:pt x="80" y="116"/>
                  </a:moveTo>
                  <a:cubicBezTo>
                    <a:pt x="60" y="116"/>
                    <a:pt x="60" y="116"/>
                    <a:pt x="60" y="11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80" y="96"/>
                    <a:pt x="80" y="96"/>
                    <a:pt x="80" y="96"/>
                  </a:cubicBezTo>
                  <a:lnTo>
                    <a:pt x="80" y="116"/>
                  </a:lnTo>
                  <a:close/>
                  <a:moveTo>
                    <a:pt x="20" y="116"/>
                  </a:moveTo>
                  <a:cubicBezTo>
                    <a:pt x="20" y="96"/>
                    <a:pt x="20" y="96"/>
                    <a:pt x="2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116"/>
                    <a:pt x="40" y="116"/>
                    <a:pt x="40" y="116"/>
                  </a:cubicBezTo>
                  <a:lnTo>
                    <a:pt x="20" y="116"/>
                  </a:lnTo>
                  <a:close/>
                  <a:moveTo>
                    <a:pt x="20" y="76"/>
                  </a:moveTo>
                  <a:cubicBezTo>
                    <a:pt x="20" y="56"/>
                    <a:pt x="20" y="56"/>
                    <a:pt x="2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76"/>
                    <a:pt x="40" y="76"/>
                    <a:pt x="40" y="76"/>
                  </a:cubicBezTo>
                  <a:lnTo>
                    <a:pt x="20" y="76"/>
                  </a:lnTo>
                  <a:close/>
                  <a:moveTo>
                    <a:pt x="20" y="3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60" y="36"/>
                  </a:moveTo>
                  <a:cubicBezTo>
                    <a:pt x="60" y="16"/>
                    <a:pt x="60" y="16"/>
                    <a:pt x="6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60" y="36"/>
                    <a:pt x="60" y="36"/>
                    <a:pt x="60" y="36"/>
                  </a:cubicBezTo>
                  <a:close/>
                  <a:moveTo>
                    <a:pt x="100" y="36"/>
                  </a:moveTo>
                  <a:cubicBezTo>
                    <a:pt x="100" y="16"/>
                    <a:pt x="100" y="16"/>
                    <a:pt x="10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00" y="36"/>
                    <a:pt x="100" y="36"/>
                    <a:pt x="100" y="36"/>
                  </a:cubicBezTo>
                  <a:close/>
                  <a:moveTo>
                    <a:pt x="140" y="36"/>
                  </a:moveTo>
                  <a:cubicBezTo>
                    <a:pt x="140" y="16"/>
                    <a:pt x="140" y="16"/>
                    <a:pt x="140" y="16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40" y="36"/>
                    <a:pt x="140" y="36"/>
                    <a:pt x="140" y="36"/>
                  </a:cubicBezTo>
                  <a:close/>
                  <a:moveTo>
                    <a:pt x="20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15" y="8"/>
                    <a:pt x="16" y="8"/>
                    <a:pt x="20" y="8"/>
                  </a:cubicBezTo>
                  <a:close/>
                  <a:moveTo>
                    <a:pt x="20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43" y="8"/>
                    <a:pt x="27" y="8"/>
                    <a:pt x="20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56808" y="1848286"/>
            <a:ext cx="1512168" cy="1512168"/>
            <a:chOff x="6457627" y="1877786"/>
            <a:chExt cx="1512168" cy="1512168"/>
          </a:xfrm>
        </p:grpSpPr>
        <p:sp>
          <p:nvSpPr>
            <p:cNvPr id="23" name="椭圆 22"/>
            <p:cNvSpPr/>
            <p:nvPr/>
          </p:nvSpPr>
          <p:spPr>
            <a:xfrm>
              <a:off x="6457627" y="1877786"/>
              <a:ext cx="1512168" cy="1512168"/>
            </a:xfrm>
            <a:prstGeom prst="ellipse">
              <a:avLst/>
            </a:prstGeom>
            <a:solidFill>
              <a:srgbClr val="0656F7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96"/>
            <p:cNvSpPr>
              <a:spLocks noEditPoints="1"/>
            </p:cNvSpPr>
            <p:nvPr/>
          </p:nvSpPr>
          <p:spPr bwMode="auto">
            <a:xfrm>
              <a:off x="7030838" y="2430778"/>
              <a:ext cx="406183" cy="406183"/>
            </a:xfrm>
            <a:custGeom>
              <a:avLst/>
              <a:gdLst>
                <a:gd name="T0" fmla="*/ 140 w 200"/>
                <a:gd name="T1" fmla="*/ 200 h 200"/>
                <a:gd name="T2" fmla="*/ 140 w 200"/>
                <a:gd name="T3" fmla="*/ 184 h 200"/>
                <a:gd name="T4" fmla="*/ 200 w 200"/>
                <a:gd name="T5" fmla="*/ 184 h 200"/>
                <a:gd name="T6" fmla="*/ 200 w 200"/>
                <a:gd name="T7" fmla="*/ 200 h 200"/>
                <a:gd name="T8" fmla="*/ 140 w 200"/>
                <a:gd name="T9" fmla="*/ 200 h 200"/>
                <a:gd name="T10" fmla="*/ 160 w 200"/>
                <a:gd name="T11" fmla="*/ 87 h 200"/>
                <a:gd name="T12" fmla="*/ 40 w 200"/>
                <a:gd name="T13" fmla="*/ 87 h 200"/>
                <a:gd name="T14" fmla="*/ 40 w 200"/>
                <a:gd name="T15" fmla="*/ 180 h 200"/>
                <a:gd name="T16" fmla="*/ 20 w 200"/>
                <a:gd name="T17" fmla="*/ 180 h 200"/>
                <a:gd name="T18" fmla="*/ 20 w 200"/>
                <a:gd name="T19" fmla="*/ 10 h 200"/>
                <a:gd name="T20" fmla="*/ 30 w 200"/>
                <a:gd name="T21" fmla="*/ 0 h 200"/>
                <a:gd name="T22" fmla="*/ 40 w 200"/>
                <a:gd name="T23" fmla="*/ 10 h 200"/>
                <a:gd name="T24" fmla="*/ 40 w 200"/>
                <a:gd name="T25" fmla="*/ 28 h 200"/>
                <a:gd name="T26" fmla="*/ 160 w 200"/>
                <a:gd name="T27" fmla="*/ 28 h 200"/>
                <a:gd name="T28" fmla="*/ 160 w 200"/>
                <a:gd name="T29" fmla="*/ 10 h 200"/>
                <a:gd name="T30" fmla="*/ 170 w 200"/>
                <a:gd name="T31" fmla="*/ 0 h 200"/>
                <a:gd name="T32" fmla="*/ 180 w 200"/>
                <a:gd name="T33" fmla="*/ 10 h 200"/>
                <a:gd name="T34" fmla="*/ 180 w 200"/>
                <a:gd name="T35" fmla="*/ 180 h 200"/>
                <a:gd name="T36" fmla="*/ 160 w 200"/>
                <a:gd name="T37" fmla="*/ 180 h 200"/>
                <a:gd name="T38" fmla="*/ 160 w 200"/>
                <a:gd name="T39" fmla="*/ 87 h 200"/>
                <a:gd name="T40" fmla="*/ 140 w 200"/>
                <a:gd name="T41" fmla="*/ 40 h 200"/>
                <a:gd name="T42" fmla="*/ 140 w 200"/>
                <a:gd name="T43" fmla="*/ 60 h 200"/>
                <a:gd name="T44" fmla="*/ 120 w 200"/>
                <a:gd name="T45" fmla="*/ 60 h 200"/>
                <a:gd name="T46" fmla="*/ 120 w 200"/>
                <a:gd name="T47" fmla="*/ 40 h 200"/>
                <a:gd name="T48" fmla="*/ 100 w 200"/>
                <a:gd name="T49" fmla="*/ 40 h 200"/>
                <a:gd name="T50" fmla="*/ 100 w 200"/>
                <a:gd name="T51" fmla="*/ 60 h 200"/>
                <a:gd name="T52" fmla="*/ 80 w 200"/>
                <a:gd name="T53" fmla="*/ 60 h 200"/>
                <a:gd name="T54" fmla="*/ 80 w 200"/>
                <a:gd name="T55" fmla="*/ 40 h 200"/>
                <a:gd name="T56" fmla="*/ 60 w 200"/>
                <a:gd name="T57" fmla="*/ 40 h 200"/>
                <a:gd name="T58" fmla="*/ 60 w 200"/>
                <a:gd name="T59" fmla="*/ 60 h 200"/>
                <a:gd name="T60" fmla="*/ 40 w 200"/>
                <a:gd name="T61" fmla="*/ 60 h 200"/>
                <a:gd name="T62" fmla="*/ 40 w 200"/>
                <a:gd name="T63" fmla="*/ 80 h 200"/>
                <a:gd name="T64" fmla="*/ 60 w 200"/>
                <a:gd name="T65" fmla="*/ 80 h 200"/>
                <a:gd name="T66" fmla="*/ 60 w 200"/>
                <a:gd name="T67" fmla="*/ 60 h 200"/>
                <a:gd name="T68" fmla="*/ 80 w 200"/>
                <a:gd name="T69" fmla="*/ 60 h 200"/>
                <a:gd name="T70" fmla="*/ 80 w 200"/>
                <a:gd name="T71" fmla="*/ 80 h 200"/>
                <a:gd name="T72" fmla="*/ 100 w 200"/>
                <a:gd name="T73" fmla="*/ 80 h 200"/>
                <a:gd name="T74" fmla="*/ 100 w 200"/>
                <a:gd name="T75" fmla="*/ 60 h 200"/>
                <a:gd name="T76" fmla="*/ 120 w 200"/>
                <a:gd name="T77" fmla="*/ 60 h 200"/>
                <a:gd name="T78" fmla="*/ 120 w 200"/>
                <a:gd name="T79" fmla="*/ 80 h 200"/>
                <a:gd name="T80" fmla="*/ 140 w 200"/>
                <a:gd name="T81" fmla="*/ 80 h 200"/>
                <a:gd name="T82" fmla="*/ 140 w 200"/>
                <a:gd name="T83" fmla="*/ 60 h 200"/>
                <a:gd name="T84" fmla="*/ 160 w 200"/>
                <a:gd name="T85" fmla="*/ 60 h 200"/>
                <a:gd name="T86" fmla="*/ 160 w 200"/>
                <a:gd name="T87" fmla="*/ 40 h 200"/>
                <a:gd name="T88" fmla="*/ 140 w 200"/>
                <a:gd name="T89" fmla="*/ 40 h 200"/>
                <a:gd name="T90" fmla="*/ 60 w 200"/>
                <a:gd name="T91" fmla="*/ 200 h 200"/>
                <a:gd name="T92" fmla="*/ 0 w 200"/>
                <a:gd name="T93" fmla="*/ 200 h 200"/>
                <a:gd name="T94" fmla="*/ 0 w 200"/>
                <a:gd name="T95" fmla="*/ 184 h 200"/>
                <a:gd name="T96" fmla="*/ 60 w 200"/>
                <a:gd name="T97" fmla="*/ 184 h 200"/>
                <a:gd name="T98" fmla="*/ 60 w 200"/>
                <a:gd name="T9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0" h="200">
                  <a:moveTo>
                    <a:pt x="140" y="200"/>
                  </a:moveTo>
                  <a:cubicBezTo>
                    <a:pt x="140" y="184"/>
                    <a:pt x="140" y="184"/>
                    <a:pt x="140" y="184"/>
                  </a:cubicBezTo>
                  <a:cubicBezTo>
                    <a:pt x="200" y="184"/>
                    <a:pt x="200" y="184"/>
                    <a:pt x="200" y="184"/>
                  </a:cubicBezTo>
                  <a:cubicBezTo>
                    <a:pt x="200" y="200"/>
                    <a:pt x="200" y="200"/>
                    <a:pt x="200" y="200"/>
                  </a:cubicBezTo>
                  <a:lnTo>
                    <a:pt x="140" y="200"/>
                  </a:lnTo>
                  <a:close/>
                  <a:moveTo>
                    <a:pt x="160" y="87"/>
                  </a:moveTo>
                  <a:cubicBezTo>
                    <a:pt x="40" y="87"/>
                    <a:pt x="40" y="87"/>
                    <a:pt x="40" y="87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4"/>
                    <a:pt x="24" y="0"/>
                    <a:pt x="30" y="0"/>
                  </a:cubicBezTo>
                  <a:cubicBezTo>
                    <a:pt x="35" y="0"/>
                    <a:pt x="40" y="4"/>
                    <a:pt x="40" y="1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60" y="4"/>
                    <a:pt x="164" y="0"/>
                    <a:pt x="170" y="0"/>
                  </a:cubicBezTo>
                  <a:cubicBezTo>
                    <a:pt x="175" y="0"/>
                    <a:pt x="180" y="4"/>
                    <a:pt x="180" y="10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60" y="180"/>
                    <a:pt x="160" y="180"/>
                    <a:pt x="160" y="180"/>
                  </a:cubicBezTo>
                  <a:lnTo>
                    <a:pt x="160" y="87"/>
                  </a:lnTo>
                  <a:close/>
                  <a:moveTo>
                    <a:pt x="140" y="40"/>
                  </a:moveTo>
                  <a:cubicBezTo>
                    <a:pt x="140" y="60"/>
                    <a:pt x="140" y="60"/>
                    <a:pt x="14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40" y="40"/>
                  </a:lnTo>
                  <a:close/>
                  <a:moveTo>
                    <a:pt x="60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60" y="184"/>
                    <a:pt x="60" y="184"/>
                    <a:pt x="60" y="184"/>
                  </a:cubicBezTo>
                  <a:lnTo>
                    <a:pt x="60" y="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弧形 24"/>
          <p:cNvSpPr/>
          <p:nvPr/>
        </p:nvSpPr>
        <p:spPr>
          <a:xfrm rot="15231781">
            <a:off x="4275713" y="2112926"/>
            <a:ext cx="1328675" cy="1328675"/>
          </a:xfrm>
          <a:prstGeom prst="arc">
            <a:avLst>
              <a:gd name="adj1" fmla="val 10956006"/>
              <a:gd name="adj2" fmla="val 0"/>
            </a:avLst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弧形 25"/>
          <p:cNvSpPr/>
          <p:nvPr/>
        </p:nvSpPr>
        <p:spPr>
          <a:xfrm rot="8176387">
            <a:off x="5318376" y="3020138"/>
            <a:ext cx="1546686" cy="1546686"/>
          </a:xfrm>
          <a:prstGeom prst="arc">
            <a:avLst>
              <a:gd name="adj1" fmla="val 13244638"/>
              <a:gd name="adj2" fmla="val 56923"/>
            </a:avLst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760030" y="1979654"/>
            <a:ext cx="360040" cy="360040"/>
          </a:xfrm>
          <a:prstGeom prst="ellipse">
            <a:avLst/>
          </a:prstGeom>
          <a:solidFill>
            <a:srgbClr val="7F7F7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标题 4"/>
          <p:cNvSpPr txBox="1"/>
          <p:nvPr/>
        </p:nvSpPr>
        <p:spPr>
          <a:xfrm>
            <a:off x="4717151" y="1990356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9" name="椭圆 28"/>
          <p:cNvSpPr/>
          <p:nvPr/>
        </p:nvSpPr>
        <p:spPr>
          <a:xfrm>
            <a:off x="5289793" y="3964861"/>
            <a:ext cx="360040" cy="360040"/>
          </a:xfrm>
          <a:prstGeom prst="ellipse">
            <a:avLst/>
          </a:prstGeom>
          <a:solidFill>
            <a:srgbClr val="7F7F7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标题 4"/>
          <p:cNvSpPr txBox="1"/>
          <p:nvPr/>
        </p:nvSpPr>
        <p:spPr>
          <a:xfrm>
            <a:off x="5246914" y="3975563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1" name="椭圆 30"/>
          <p:cNvSpPr/>
          <p:nvPr/>
        </p:nvSpPr>
        <p:spPr>
          <a:xfrm>
            <a:off x="7378025" y="1599300"/>
            <a:ext cx="360040" cy="360040"/>
          </a:xfrm>
          <a:prstGeom prst="ellipse">
            <a:avLst/>
          </a:prstGeom>
          <a:solidFill>
            <a:srgbClr val="7F7F7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标题 4"/>
          <p:cNvSpPr txBox="1"/>
          <p:nvPr/>
        </p:nvSpPr>
        <p:spPr>
          <a:xfrm>
            <a:off x="7335146" y="1610002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33" name="矩形 32"/>
          <p:cNvSpPr/>
          <p:nvPr/>
        </p:nvSpPr>
        <p:spPr>
          <a:xfrm>
            <a:off x="1633778" y="1887332"/>
            <a:ext cx="2385512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lvl="1"/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1633091" y="2210330"/>
            <a:ext cx="2304256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35" name="矩形 34"/>
          <p:cNvSpPr/>
          <p:nvPr/>
        </p:nvSpPr>
        <p:spPr>
          <a:xfrm>
            <a:off x="3243407" y="4269171"/>
            <a:ext cx="2146270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lvl="1"/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3242720" y="4592169"/>
            <a:ext cx="2350811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37" name="矩形 36"/>
          <p:cNvSpPr/>
          <p:nvPr/>
        </p:nvSpPr>
        <p:spPr>
          <a:xfrm>
            <a:off x="8429703" y="2829011"/>
            <a:ext cx="2276396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lvl="1"/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8" name="矩形 47"/>
          <p:cNvSpPr>
            <a:spLocks noChangeArrowheads="1"/>
          </p:cNvSpPr>
          <p:nvPr/>
        </p:nvSpPr>
        <p:spPr bwMode="auto">
          <a:xfrm>
            <a:off x="8429016" y="3152009"/>
            <a:ext cx="2277083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39" name="矩形 85"/>
          <p:cNvSpPr>
            <a:spLocks noChangeArrowheads="1"/>
          </p:cNvSpPr>
          <p:nvPr/>
        </p:nvSpPr>
        <p:spPr bwMode="auto">
          <a:xfrm>
            <a:off x="8040426" y="4446330"/>
            <a:ext cx="3097721" cy="42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08" tIns="57603" rIns="115208" bIns="57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lvl="1" indent="0" algn="r">
              <a:buNone/>
            </a:pPr>
            <a:r>
              <a:rPr lang="zh-CN" altLang="en-US" sz="2000" b="1" dirty="0">
                <a:solidFill>
                  <a:schemeClr val="accent4">
                    <a:lumMod val="100000"/>
                  </a:schemeClr>
                </a:solidFill>
              </a:rPr>
              <a:t>添加标题</a:t>
            </a:r>
          </a:p>
        </p:txBody>
      </p:sp>
      <p:sp>
        <p:nvSpPr>
          <p:cNvPr id="40" name="文本框 13"/>
          <p:cNvSpPr txBox="1"/>
          <p:nvPr/>
        </p:nvSpPr>
        <p:spPr>
          <a:xfrm>
            <a:off x="7483979" y="4822826"/>
            <a:ext cx="3654168" cy="867922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您的内容打在这里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ent Arrow 21"/>
          <p:cNvSpPr/>
          <p:nvPr/>
        </p:nvSpPr>
        <p:spPr>
          <a:xfrm>
            <a:off x="8415711" y="2206058"/>
            <a:ext cx="2428892" cy="1550916"/>
          </a:xfrm>
          <a:prstGeom prst="bentArrow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>
              <a:solidFill>
                <a:prstClr val="black"/>
              </a:solidFill>
            </a:endParaRPr>
          </a:p>
        </p:txBody>
      </p:sp>
      <p:sp>
        <p:nvSpPr>
          <p:cNvPr id="15" name="Bent Arrow 18"/>
          <p:cNvSpPr/>
          <p:nvPr/>
        </p:nvSpPr>
        <p:spPr>
          <a:xfrm>
            <a:off x="1129035" y="3756975"/>
            <a:ext cx="2428892" cy="1550916"/>
          </a:xfrm>
          <a:prstGeom prst="bentArrow">
            <a:avLst/>
          </a:prstGeom>
          <a:solidFill>
            <a:srgbClr val="0656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>
              <a:solidFill>
                <a:prstClr val="black"/>
              </a:solidFill>
            </a:endParaRPr>
          </a:p>
        </p:txBody>
      </p:sp>
      <p:sp>
        <p:nvSpPr>
          <p:cNvPr id="16" name="Bent Arrow 20"/>
          <p:cNvSpPr/>
          <p:nvPr/>
        </p:nvSpPr>
        <p:spPr>
          <a:xfrm>
            <a:off x="5986817" y="2809191"/>
            <a:ext cx="2428892" cy="1550916"/>
          </a:xfrm>
          <a:prstGeom prst="bentArrow">
            <a:avLst/>
          </a:prstGeom>
          <a:solidFill>
            <a:srgbClr val="0656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>
              <a:solidFill>
                <a:prstClr val="black"/>
              </a:solidFill>
            </a:endParaRPr>
          </a:p>
        </p:txBody>
      </p:sp>
      <p:sp>
        <p:nvSpPr>
          <p:cNvPr id="17" name="Bent Arrow 19"/>
          <p:cNvSpPr/>
          <p:nvPr/>
        </p:nvSpPr>
        <p:spPr>
          <a:xfrm>
            <a:off x="3557925" y="3240003"/>
            <a:ext cx="2428892" cy="1550916"/>
          </a:xfrm>
          <a:prstGeom prst="bentArrow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>
              <a:solidFill>
                <a:prstClr val="black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377495" y="980728"/>
            <a:ext cx="887355" cy="1291435"/>
            <a:chOff x="8516938" y="5619750"/>
            <a:chExt cx="693738" cy="1009650"/>
          </a:xfrm>
          <a:solidFill>
            <a:srgbClr val="0656F7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grpSpPr>
        <p:sp>
          <p:nvSpPr>
            <p:cNvPr id="19" name="Freeform 190"/>
            <p:cNvSpPr/>
            <p:nvPr/>
          </p:nvSpPr>
          <p:spPr bwMode="auto">
            <a:xfrm>
              <a:off x="8543926" y="6273800"/>
              <a:ext cx="53975" cy="52388"/>
            </a:xfrm>
            <a:custGeom>
              <a:avLst/>
              <a:gdLst>
                <a:gd name="T0" fmla="*/ 24 w 31"/>
                <a:gd name="T1" fmla="*/ 5 h 30"/>
                <a:gd name="T2" fmla="*/ 0 w 31"/>
                <a:gd name="T3" fmla="*/ 0 h 30"/>
                <a:gd name="T4" fmla="*/ 13 w 31"/>
                <a:gd name="T5" fmla="*/ 26 h 30"/>
                <a:gd name="T6" fmla="*/ 21 w 31"/>
                <a:gd name="T7" fmla="*/ 18 h 30"/>
                <a:gd name="T8" fmla="*/ 24 w 31"/>
                <a:gd name="T9" fmla="*/ 17 h 30"/>
                <a:gd name="T10" fmla="*/ 30 w 31"/>
                <a:gd name="T11" fmla="*/ 23 h 30"/>
                <a:gd name="T12" fmla="*/ 24 w 31"/>
                <a:gd name="T13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0">
                  <a:moveTo>
                    <a:pt x="24" y="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5"/>
                    <a:pt x="13" y="26"/>
                  </a:cubicBezTo>
                  <a:cubicBezTo>
                    <a:pt x="19" y="27"/>
                    <a:pt x="21" y="24"/>
                    <a:pt x="21" y="18"/>
                  </a:cubicBezTo>
                  <a:cubicBezTo>
                    <a:pt x="21" y="13"/>
                    <a:pt x="24" y="14"/>
                    <a:pt x="24" y="17"/>
                  </a:cubicBezTo>
                  <a:cubicBezTo>
                    <a:pt x="24" y="21"/>
                    <a:pt x="31" y="30"/>
                    <a:pt x="30" y="23"/>
                  </a:cubicBezTo>
                  <a:cubicBezTo>
                    <a:pt x="29" y="15"/>
                    <a:pt x="28" y="5"/>
                    <a:pt x="2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0" name="Freeform 191"/>
            <p:cNvSpPr/>
            <p:nvPr/>
          </p:nvSpPr>
          <p:spPr bwMode="auto">
            <a:xfrm>
              <a:off x="8516938" y="5888037"/>
              <a:ext cx="560388" cy="692150"/>
            </a:xfrm>
            <a:custGeom>
              <a:avLst/>
              <a:gdLst>
                <a:gd name="T0" fmla="*/ 273 w 321"/>
                <a:gd name="T1" fmla="*/ 82 h 397"/>
                <a:gd name="T2" fmla="*/ 251 w 321"/>
                <a:gd name="T3" fmla="*/ 41 h 397"/>
                <a:gd name="T4" fmla="*/ 167 w 321"/>
                <a:gd name="T5" fmla="*/ 5 h 397"/>
                <a:gd name="T6" fmla="*/ 162 w 321"/>
                <a:gd name="T7" fmla="*/ 8 h 397"/>
                <a:gd name="T8" fmla="*/ 143 w 321"/>
                <a:gd name="T9" fmla="*/ 91 h 397"/>
                <a:gd name="T10" fmla="*/ 136 w 321"/>
                <a:gd name="T11" fmla="*/ 29 h 397"/>
                <a:gd name="T12" fmla="*/ 138 w 321"/>
                <a:gd name="T13" fmla="*/ 22 h 397"/>
                <a:gd name="T14" fmla="*/ 134 w 321"/>
                <a:gd name="T15" fmla="*/ 15 h 397"/>
                <a:gd name="T16" fmla="*/ 124 w 321"/>
                <a:gd name="T17" fmla="*/ 15 h 397"/>
                <a:gd name="T18" fmla="*/ 119 w 321"/>
                <a:gd name="T19" fmla="*/ 22 h 397"/>
                <a:gd name="T20" fmla="*/ 121 w 321"/>
                <a:gd name="T21" fmla="*/ 28 h 397"/>
                <a:gd name="T22" fmla="*/ 113 w 321"/>
                <a:gd name="T23" fmla="*/ 87 h 397"/>
                <a:gd name="T24" fmla="*/ 113 w 321"/>
                <a:gd name="T25" fmla="*/ 90 h 397"/>
                <a:gd name="T26" fmla="*/ 90 w 321"/>
                <a:gd name="T27" fmla="*/ 5 h 397"/>
                <a:gd name="T28" fmla="*/ 87 w 321"/>
                <a:gd name="T29" fmla="*/ 5 h 397"/>
                <a:gd name="T30" fmla="*/ 2 w 321"/>
                <a:gd name="T31" fmla="*/ 49 h 397"/>
                <a:gd name="T32" fmla="*/ 13 w 321"/>
                <a:gd name="T33" fmla="*/ 211 h 397"/>
                <a:gd name="T34" fmla="*/ 43 w 321"/>
                <a:gd name="T35" fmla="*/ 217 h 397"/>
                <a:gd name="T36" fmla="*/ 38 w 321"/>
                <a:gd name="T37" fmla="*/ 73 h 397"/>
                <a:gd name="T38" fmla="*/ 42 w 321"/>
                <a:gd name="T39" fmla="*/ 76 h 397"/>
                <a:gd name="T40" fmla="*/ 42 w 321"/>
                <a:gd name="T41" fmla="*/ 76 h 397"/>
                <a:gd name="T42" fmla="*/ 47 w 321"/>
                <a:gd name="T43" fmla="*/ 148 h 397"/>
                <a:gd name="T44" fmla="*/ 53 w 321"/>
                <a:gd name="T45" fmla="*/ 222 h 397"/>
                <a:gd name="T46" fmla="*/ 54 w 321"/>
                <a:gd name="T47" fmla="*/ 223 h 397"/>
                <a:gd name="T48" fmla="*/ 61 w 321"/>
                <a:gd name="T49" fmla="*/ 238 h 397"/>
                <a:gd name="T50" fmla="*/ 73 w 321"/>
                <a:gd name="T51" fmla="*/ 397 h 397"/>
                <a:gd name="T52" fmla="*/ 106 w 321"/>
                <a:gd name="T53" fmla="*/ 397 h 397"/>
                <a:gd name="T54" fmla="*/ 121 w 321"/>
                <a:gd name="T55" fmla="*/ 272 h 397"/>
                <a:gd name="T56" fmla="*/ 124 w 321"/>
                <a:gd name="T57" fmla="*/ 273 h 397"/>
                <a:gd name="T58" fmla="*/ 128 w 321"/>
                <a:gd name="T59" fmla="*/ 272 h 397"/>
                <a:gd name="T60" fmla="*/ 144 w 321"/>
                <a:gd name="T61" fmla="*/ 397 h 397"/>
                <a:gd name="T62" fmla="*/ 176 w 321"/>
                <a:gd name="T63" fmla="*/ 397 h 397"/>
                <a:gd name="T64" fmla="*/ 187 w 321"/>
                <a:gd name="T65" fmla="*/ 240 h 397"/>
                <a:gd name="T66" fmla="*/ 196 w 321"/>
                <a:gd name="T67" fmla="*/ 223 h 397"/>
                <a:gd name="T68" fmla="*/ 196 w 321"/>
                <a:gd name="T69" fmla="*/ 222 h 397"/>
                <a:gd name="T70" fmla="*/ 200 w 321"/>
                <a:gd name="T71" fmla="*/ 173 h 397"/>
                <a:gd name="T72" fmla="*/ 207 w 321"/>
                <a:gd name="T73" fmla="*/ 79 h 397"/>
                <a:gd name="T74" fmla="*/ 207 w 321"/>
                <a:gd name="T75" fmla="*/ 78 h 397"/>
                <a:gd name="T76" fmla="*/ 211 w 321"/>
                <a:gd name="T77" fmla="*/ 73 h 397"/>
                <a:gd name="T78" fmla="*/ 274 w 321"/>
                <a:gd name="T79" fmla="*/ 134 h 397"/>
                <a:gd name="T80" fmla="*/ 301 w 321"/>
                <a:gd name="T81" fmla="*/ 141 h 397"/>
                <a:gd name="T82" fmla="*/ 321 w 321"/>
                <a:gd name="T83" fmla="*/ 103 h 397"/>
                <a:gd name="T84" fmla="*/ 273 w 321"/>
                <a:gd name="T85" fmla="*/ 82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1" h="397">
                  <a:moveTo>
                    <a:pt x="273" y="82"/>
                  </a:moveTo>
                  <a:cubicBezTo>
                    <a:pt x="250" y="57"/>
                    <a:pt x="252" y="46"/>
                    <a:pt x="251" y="41"/>
                  </a:cubicBezTo>
                  <a:cubicBezTo>
                    <a:pt x="249" y="33"/>
                    <a:pt x="204" y="0"/>
                    <a:pt x="167" y="5"/>
                  </a:cubicBezTo>
                  <a:cubicBezTo>
                    <a:pt x="167" y="5"/>
                    <a:pt x="165" y="6"/>
                    <a:pt x="162" y="8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36" y="29"/>
                    <a:pt x="136" y="29"/>
                    <a:pt x="136" y="29"/>
                  </a:cubicBezTo>
                  <a:cubicBezTo>
                    <a:pt x="138" y="22"/>
                    <a:pt x="138" y="22"/>
                    <a:pt x="138" y="22"/>
                  </a:cubicBezTo>
                  <a:cubicBezTo>
                    <a:pt x="134" y="15"/>
                    <a:pt x="134" y="15"/>
                    <a:pt x="134" y="15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21" y="28"/>
                    <a:pt x="121" y="28"/>
                    <a:pt x="121" y="28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89" y="5"/>
                    <a:pt x="88" y="5"/>
                    <a:pt x="87" y="5"/>
                  </a:cubicBezTo>
                  <a:cubicBezTo>
                    <a:pt x="50" y="10"/>
                    <a:pt x="3" y="23"/>
                    <a:pt x="2" y="49"/>
                  </a:cubicBezTo>
                  <a:cubicBezTo>
                    <a:pt x="0" y="61"/>
                    <a:pt x="7" y="183"/>
                    <a:pt x="13" y="211"/>
                  </a:cubicBezTo>
                  <a:cubicBezTo>
                    <a:pt x="24" y="218"/>
                    <a:pt x="38" y="217"/>
                    <a:pt x="43" y="217"/>
                  </a:cubicBezTo>
                  <a:cubicBezTo>
                    <a:pt x="41" y="198"/>
                    <a:pt x="35" y="70"/>
                    <a:pt x="38" y="73"/>
                  </a:cubicBezTo>
                  <a:cubicBezTo>
                    <a:pt x="40" y="74"/>
                    <a:pt x="41" y="75"/>
                    <a:pt x="42" y="76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7" y="148"/>
                    <a:pt x="47" y="148"/>
                    <a:pt x="47" y="148"/>
                  </a:cubicBezTo>
                  <a:cubicBezTo>
                    <a:pt x="50" y="190"/>
                    <a:pt x="53" y="222"/>
                    <a:pt x="53" y="222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5" y="229"/>
                    <a:pt x="58" y="233"/>
                    <a:pt x="61" y="238"/>
                  </a:cubicBezTo>
                  <a:cubicBezTo>
                    <a:pt x="73" y="397"/>
                    <a:pt x="73" y="397"/>
                    <a:pt x="73" y="397"/>
                  </a:cubicBezTo>
                  <a:cubicBezTo>
                    <a:pt x="106" y="397"/>
                    <a:pt x="106" y="397"/>
                    <a:pt x="106" y="397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2" y="272"/>
                    <a:pt x="123" y="273"/>
                    <a:pt x="124" y="273"/>
                  </a:cubicBezTo>
                  <a:cubicBezTo>
                    <a:pt x="125" y="273"/>
                    <a:pt x="127" y="272"/>
                    <a:pt x="128" y="272"/>
                  </a:cubicBezTo>
                  <a:cubicBezTo>
                    <a:pt x="144" y="397"/>
                    <a:pt x="144" y="397"/>
                    <a:pt x="144" y="397"/>
                  </a:cubicBezTo>
                  <a:cubicBezTo>
                    <a:pt x="176" y="397"/>
                    <a:pt x="176" y="397"/>
                    <a:pt x="176" y="397"/>
                  </a:cubicBezTo>
                  <a:cubicBezTo>
                    <a:pt x="187" y="240"/>
                    <a:pt x="187" y="240"/>
                    <a:pt x="187" y="240"/>
                  </a:cubicBezTo>
                  <a:cubicBezTo>
                    <a:pt x="191" y="235"/>
                    <a:pt x="194" y="229"/>
                    <a:pt x="196" y="223"/>
                  </a:cubicBezTo>
                  <a:cubicBezTo>
                    <a:pt x="196" y="222"/>
                    <a:pt x="196" y="222"/>
                    <a:pt x="196" y="222"/>
                  </a:cubicBezTo>
                  <a:cubicBezTo>
                    <a:pt x="196" y="222"/>
                    <a:pt x="198" y="202"/>
                    <a:pt x="200" y="173"/>
                  </a:cubicBezTo>
                  <a:cubicBezTo>
                    <a:pt x="207" y="79"/>
                    <a:pt x="207" y="79"/>
                    <a:pt x="207" y="79"/>
                  </a:cubicBezTo>
                  <a:cubicBezTo>
                    <a:pt x="207" y="79"/>
                    <a:pt x="207" y="78"/>
                    <a:pt x="207" y="78"/>
                  </a:cubicBezTo>
                  <a:cubicBezTo>
                    <a:pt x="209" y="76"/>
                    <a:pt x="210" y="74"/>
                    <a:pt x="211" y="73"/>
                  </a:cubicBezTo>
                  <a:cubicBezTo>
                    <a:pt x="213" y="70"/>
                    <a:pt x="229" y="118"/>
                    <a:pt x="274" y="134"/>
                  </a:cubicBezTo>
                  <a:cubicBezTo>
                    <a:pt x="310" y="147"/>
                    <a:pt x="301" y="141"/>
                    <a:pt x="301" y="141"/>
                  </a:cubicBezTo>
                  <a:cubicBezTo>
                    <a:pt x="301" y="134"/>
                    <a:pt x="314" y="111"/>
                    <a:pt x="321" y="103"/>
                  </a:cubicBezTo>
                  <a:cubicBezTo>
                    <a:pt x="295" y="101"/>
                    <a:pt x="293" y="105"/>
                    <a:pt x="273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1" name="Freeform 192"/>
            <p:cNvSpPr/>
            <p:nvPr/>
          </p:nvSpPr>
          <p:spPr bwMode="auto">
            <a:xfrm>
              <a:off x="8640763" y="5619750"/>
              <a:ext cx="195263" cy="279400"/>
            </a:xfrm>
            <a:custGeom>
              <a:avLst/>
              <a:gdLst>
                <a:gd name="T0" fmla="*/ 5 w 112"/>
                <a:gd name="T1" fmla="*/ 75 h 160"/>
                <a:gd name="T2" fmla="*/ 0 w 112"/>
                <a:gd name="T3" fmla="*/ 93 h 160"/>
                <a:gd name="T4" fmla="*/ 5 w 112"/>
                <a:gd name="T5" fmla="*/ 111 h 160"/>
                <a:gd name="T6" fmla="*/ 8 w 112"/>
                <a:gd name="T7" fmla="*/ 107 h 160"/>
                <a:gd name="T8" fmla="*/ 57 w 112"/>
                <a:gd name="T9" fmla="*/ 160 h 160"/>
                <a:gd name="T10" fmla="*/ 104 w 112"/>
                <a:gd name="T11" fmla="*/ 105 h 160"/>
                <a:gd name="T12" fmla="*/ 108 w 112"/>
                <a:gd name="T13" fmla="*/ 111 h 160"/>
                <a:gd name="T14" fmla="*/ 112 w 112"/>
                <a:gd name="T15" fmla="*/ 93 h 160"/>
                <a:gd name="T16" fmla="*/ 108 w 112"/>
                <a:gd name="T17" fmla="*/ 74 h 160"/>
                <a:gd name="T18" fmla="*/ 106 w 112"/>
                <a:gd name="T19" fmla="*/ 75 h 160"/>
                <a:gd name="T20" fmla="*/ 106 w 112"/>
                <a:gd name="T21" fmla="*/ 60 h 160"/>
                <a:gd name="T22" fmla="*/ 65 w 112"/>
                <a:gd name="T23" fmla="*/ 50 h 160"/>
                <a:gd name="T24" fmla="*/ 71 w 112"/>
                <a:gd name="T25" fmla="*/ 52 h 160"/>
                <a:gd name="T26" fmla="*/ 110 w 112"/>
                <a:gd name="T27" fmla="*/ 39 h 160"/>
                <a:gd name="T28" fmla="*/ 20 w 112"/>
                <a:gd name="T29" fmla="*/ 29 h 160"/>
                <a:gd name="T30" fmla="*/ 2 w 112"/>
                <a:gd name="T31" fmla="*/ 41 h 160"/>
                <a:gd name="T32" fmla="*/ 14 w 112"/>
                <a:gd name="T33" fmla="*/ 41 h 160"/>
                <a:gd name="T34" fmla="*/ 6 w 112"/>
                <a:gd name="T35" fmla="*/ 67 h 160"/>
                <a:gd name="T36" fmla="*/ 5 w 112"/>
                <a:gd name="T37" fmla="*/ 75 h 160"/>
                <a:gd name="T38" fmla="*/ 5 w 112"/>
                <a:gd name="T39" fmla="*/ 7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60">
                  <a:moveTo>
                    <a:pt x="5" y="75"/>
                  </a:moveTo>
                  <a:cubicBezTo>
                    <a:pt x="2" y="75"/>
                    <a:pt x="0" y="83"/>
                    <a:pt x="0" y="93"/>
                  </a:cubicBezTo>
                  <a:cubicBezTo>
                    <a:pt x="0" y="103"/>
                    <a:pt x="2" y="111"/>
                    <a:pt x="5" y="111"/>
                  </a:cubicBezTo>
                  <a:cubicBezTo>
                    <a:pt x="6" y="111"/>
                    <a:pt x="7" y="110"/>
                    <a:pt x="8" y="107"/>
                  </a:cubicBezTo>
                  <a:cubicBezTo>
                    <a:pt x="16" y="137"/>
                    <a:pt x="42" y="160"/>
                    <a:pt x="57" y="160"/>
                  </a:cubicBezTo>
                  <a:cubicBezTo>
                    <a:pt x="75" y="160"/>
                    <a:pt x="101" y="139"/>
                    <a:pt x="104" y="105"/>
                  </a:cubicBezTo>
                  <a:cubicBezTo>
                    <a:pt x="105" y="108"/>
                    <a:pt x="106" y="111"/>
                    <a:pt x="108" y="111"/>
                  </a:cubicBezTo>
                  <a:cubicBezTo>
                    <a:pt x="110" y="111"/>
                    <a:pt x="112" y="103"/>
                    <a:pt x="112" y="93"/>
                  </a:cubicBezTo>
                  <a:cubicBezTo>
                    <a:pt x="112" y="83"/>
                    <a:pt x="110" y="74"/>
                    <a:pt x="108" y="74"/>
                  </a:cubicBezTo>
                  <a:cubicBezTo>
                    <a:pt x="107" y="74"/>
                    <a:pt x="107" y="75"/>
                    <a:pt x="106" y="75"/>
                  </a:cubicBezTo>
                  <a:cubicBezTo>
                    <a:pt x="107" y="71"/>
                    <a:pt x="107" y="66"/>
                    <a:pt x="106" y="60"/>
                  </a:cubicBezTo>
                  <a:cubicBezTo>
                    <a:pt x="98" y="67"/>
                    <a:pt x="82" y="58"/>
                    <a:pt x="65" y="50"/>
                  </a:cubicBezTo>
                  <a:cubicBezTo>
                    <a:pt x="67" y="50"/>
                    <a:pt x="69" y="51"/>
                    <a:pt x="71" y="52"/>
                  </a:cubicBezTo>
                  <a:cubicBezTo>
                    <a:pt x="99" y="67"/>
                    <a:pt x="110" y="39"/>
                    <a:pt x="110" y="39"/>
                  </a:cubicBezTo>
                  <a:cubicBezTo>
                    <a:pt x="110" y="39"/>
                    <a:pt x="76" y="0"/>
                    <a:pt x="20" y="29"/>
                  </a:cubicBezTo>
                  <a:cubicBezTo>
                    <a:pt x="15" y="32"/>
                    <a:pt x="8" y="39"/>
                    <a:pt x="2" y="41"/>
                  </a:cubicBezTo>
                  <a:cubicBezTo>
                    <a:pt x="2" y="41"/>
                    <a:pt x="7" y="41"/>
                    <a:pt x="14" y="41"/>
                  </a:cubicBezTo>
                  <a:cubicBezTo>
                    <a:pt x="8" y="45"/>
                    <a:pt x="5" y="53"/>
                    <a:pt x="6" y="67"/>
                  </a:cubicBezTo>
                  <a:cubicBezTo>
                    <a:pt x="6" y="69"/>
                    <a:pt x="5" y="72"/>
                    <a:pt x="5" y="75"/>
                  </a:cubicBezTo>
                  <a:cubicBezTo>
                    <a:pt x="5" y="75"/>
                    <a:pt x="5" y="75"/>
                    <a:pt x="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2" name="Freeform 193"/>
            <p:cNvSpPr/>
            <p:nvPr/>
          </p:nvSpPr>
          <p:spPr bwMode="auto">
            <a:xfrm>
              <a:off x="8591551" y="6591300"/>
              <a:ext cx="104775" cy="38100"/>
            </a:xfrm>
            <a:custGeom>
              <a:avLst/>
              <a:gdLst>
                <a:gd name="T0" fmla="*/ 31 w 60"/>
                <a:gd name="T1" fmla="*/ 0 h 22"/>
                <a:gd name="T2" fmla="*/ 21 w 60"/>
                <a:gd name="T3" fmla="*/ 21 h 22"/>
                <a:gd name="T4" fmla="*/ 48 w 60"/>
                <a:gd name="T5" fmla="*/ 12 h 22"/>
                <a:gd name="T6" fmla="*/ 52 w 60"/>
                <a:gd name="T7" fmla="*/ 12 h 22"/>
                <a:gd name="T8" fmla="*/ 59 w 60"/>
                <a:gd name="T9" fmla="*/ 11 h 22"/>
                <a:gd name="T10" fmla="*/ 59 w 60"/>
                <a:gd name="T11" fmla="*/ 1 h 22"/>
                <a:gd name="T12" fmla="*/ 60 w 60"/>
                <a:gd name="T13" fmla="*/ 0 h 22"/>
                <a:gd name="T14" fmla="*/ 31 w 60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2">
                  <a:moveTo>
                    <a:pt x="31" y="0"/>
                  </a:moveTo>
                  <a:cubicBezTo>
                    <a:pt x="31" y="0"/>
                    <a:pt x="0" y="19"/>
                    <a:pt x="21" y="21"/>
                  </a:cubicBezTo>
                  <a:cubicBezTo>
                    <a:pt x="33" y="22"/>
                    <a:pt x="41" y="17"/>
                    <a:pt x="48" y="12"/>
                  </a:cubicBezTo>
                  <a:cubicBezTo>
                    <a:pt x="52" y="9"/>
                    <a:pt x="51" y="12"/>
                    <a:pt x="52" y="12"/>
                  </a:cubicBezTo>
                  <a:cubicBezTo>
                    <a:pt x="54" y="12"/>
                    <a:pt x="58" y="12"/>
                    <a:pt x="59" y="11"/>
                  </a:cubicBezTo>
                  <a:cubicBezTo>
                    <a:pt x="60" y="3"/>
                    <a:pt x="59" y="1"/>
                    <a:pt x="59" y="1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3" name="Freeform 194"/>
            <p:cNvSpPr/>
            <p:nvPr/>
          </p:nvSpPr>
          <p:spPr bwMode="auto">
            <a:xfrm>
              <a:off x="8772526" y="6591300"/>
              <a:ext cx="106363" cy="38100"/>
            </a:xfrm>
            <a:custGeom>
              <a:avLst/>
              <a:gdLst>
                <a:gd name="T0" fmla="*/ 2 w 61"/>
                <a:gd name="T1" fmla="*/ 11 h 22"/>
                <a:gd name="T2" fmla="*/ 8 w 61"/>
                <a:gd name="T3" fmla="*/ 12 h 22"/>
                <a:gd name="T4" fmla="*/ 12 w 61"/>
                <a:gd name="T5" fmla="*/ 12 h 22"/>
                <a:gd name="T6" fmla="*/ 40 w 61"/>
                <a:gd name="T7" fmla="*/ 21 h 22"/>
                <a:gd name="T8" fmla="*/ 29 w 61"/>
                <a:gd name="T9" fmla="*/ 0 h 22"/>
                <a:gd name="T10" fmla="*/ 1 w 61"/>
                <a:gd name="T11" fmla="*/ 0 h 22"/>
                <a:gd name="T12" fmla="*/ 1 w 61"/>
                <a:gd name="T13" fmla="*/ 1 h 22"/>
                <a:gd name="T14" fmla="*/ 2 w 61"/>
                <a:gd name="T1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2">
                  <a:moveTo>
                    <a:pt x="2" y="11"/>
                  </a:moveTo>
                  <a:cubicBezTo>
                    <a:pt x="3" y="12"/>
                    <a:pt x="7" y="12"/>
                    <a:pt x="8" y="12"/>
                  </a:cubicBezTo>
                  <a:cubicBezTo>
                    <a:pt x="10" y="12"/>
                    <a:pt x="8" y="9"/>
                    <a:pt x="12" y="12"/>
                  </a:cubicBezTo>
                  <a:cubicBezTo>
                    <a:pt x="19" y="17"/>
                    <a:pt x="27" y="22"/>
                    <a:pt x="40" y="21"/>
                  </a:cubicBezTo>
                  <a:cubicBezTo>
                    <a:pt x="61" y="19"/>
                    <a:pt x="29" y="0"/>
                    <a:pt x="2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3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4" name="Freeform 195"/>
            <p:cNvSpPr/>
            <p:nvPr/>
          </p:nvSpPr>
          <p:spPr bwMode="auto">
            <a:xfrm>
              <a:off x="8951913" y="6127750"/>
              <a:ext cx="258763" cy="488950"/>
            </a:xfrm>
            <a:custGeom>
              <a:avLst/>
              <a:gdLst>
                <a:gd name="T0" fmla="*/ 82 w 149"/>
                <a:gd name="T1" fmla="*/ 69 h 281"/>
                <a:gd name="T2" fmla="*/ 130 w 149"/>
                <a:gd name="T3" fmla="*/ 81 h 281"/>
                <a:gd name="T4" fmla="*/ 139 w 149"/>
                <a:gd name="T5" fmla="*/ 42 h 281"/>
                <a:gd name="T6" fmla="*/ 91 w 149"/>
                <a:gd name="T7" fmla="*/ 30 h 281"/>
                <a:gd name="T8" fmla="*/ 91 w 149"/>
                <a:gd name="T9" fmla="*/ 0 h 281"/>
                <a:gd name="T10" fmla="*/ 59 w 149"/>
                <a:gd name="T11" fmla="*/ 0 h 281"/>
                <a:gd name="T12" fmla="*/ 59 w 149"/>
                <a:gd name="T13" fmla="*/ 33 h 281"/>
                <a:gd name="T14" fmla="*/ 2 w 149"/>
                <a:gd name="T15" fmla="*/ 94 h 281"/>
                <a:gd name="T16" fmla="*/ 62 w 149"/>
                <a:gd name="T17" fmla="*/ 157 h 281"/>
                <a:gd name="T18" fmla="*/ 98 w 149"/>
                <a:gd name="T19" fmla="*/ 187 h 281"/>
                <a:gd name="T20" fmla="*/ 66 w 149"/>
                <a:gd name="T21" fmla="*/ 208 h 281"/>
                <a:gd name="T22" fmla="*/ 10 w 149"/>
                <a:gd name="T23" fmla="*/ 193 h 281"/>
                <a:gd name="T24" fmla="*/ 0 w 149"/>
                <a:gd name="T25" fmla="*/ 233 h 281"/>
                <a:gd name="T26" fmla="*/ 57 w 149"/>
                <a:gd name="T27" fmla="*/ 248 h 281"/>
                <a:gd name="T28" fmla="*/ 57 w 149"/>
                <a:gd name="T29" fmla="*/ 281 h 281"/>
                <a:gd name="T30" fmla="*/ 90 w 149"/>
                <a:gd name="T31" fmla="*/ 281 h 281"/>
                <a:gd name="T32" fmla="*/ 90 w 149"/>
                <a:gd name="T33" fmla="*/ 246 h 281"/>
                <a:gd name="T34" fmla="*/ 149 w 149"/>
                <a:gd name="T35" fmla="*/ 182 h 281"/>
                <a:gd name="T36" fmla="*/ 93 w 149"/>
                <a:gd name="T37" fmla="*/ 118 h 281"/>
                <a:gd name="T38" fmla="*/ 53 w 149"/>
                <a:gd name="T39" fmla="*/ 88 h 281"/>
                <a:gd name="T40" fmla="*/ 82 w 149"/>
                <a:gd name="T41" fmla="*/ 69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9" h="281">
                  <a:moveTo>
                    <a:pt x="82" y="69"/>
                  </a:moveTo>
                  <a:cubicBezTo>
                    <a:pt x="106" y="69"/>
                    <a:pt x="121" y="77"/>
                    <a:pt x="130" y="81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28" y="36"/>
                    <a:pt x="113" y="31"/>
                    <a:pt x="91" y="3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23" y="40"/>
                    <a:pt x="2" y="64"/>
                    <a:pt x="2" y="94"/>
                  </a:cubicBezTo>
                  <a:cubicBezTo>
                    <a:pt x="2" y="127"/>
                    <a:pt x="27" y="145"/>
                    <a:pt x="62" y="157"/>
                  </a:cubicBezTo>
                  <a:cubicBezTo>
                    <a:pt x="87" y="166"/>
                    <a:pt x="98" y="174"/>
                    <a:pt x="98" y="187"/>
                  </a:cubicBezTo>
                  <a:cubicBezTo>
                    <a:pt x="98" y="201"/>
                    <a:pt x="85" y="208"/>
                    <a:pt x="66" y="208"/>
                  </a:cubicBezTo>
                  <a:cubicBezTo>
                    <a:pt x="44" y="208"/>
                    <a:pt x="24" y="201"/>
                    <a:pt x="10" y="193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13" y="241"/>
                    <a:pt x="35" y="247"/>
                    <a:pt x="57" y="248"/>
                  </a:cubicBezTo>
                  <a:cubicBezTo>
                    <a:pt x="57" y="281"/>
                    <a:pt x="57" y="281"/>
                    <a:pt x="57" y="28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46"/>
                    <a:pt x="90" y="246"/>
                    <a:pt x="90" y="246"/>
                  </a:cubicBezTo>
                  <a:cubicBezTo>
                    <a:pt x="128" y="239"/>
                    <a:pt x="149" y="213"/>
                    <a:pt x="149" y="182"/>
                  </a:cubicBezTo>
                  <a:cubicBezTo>
                    <a:pt x="149" y="151"/>
                    <a:pt x="133" y="132"/>
                    <a:pt x="93" y="118"/>
                  </a:cubicBezTo>
                  <a:cubicBezTo>
                    <a:pt x="65" y="107"/>
                    <a:pt x="53" y="100"/>
                    <a:pt x="53" y="88"/>
                  </a:cubicBezTo>
                  <a:cubicBezTo>
                    <a:pt x="53" y="79"/>
                    <a:pt x="60" y="69"/>
                    <a:pt x="82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5" name="Freeform 196"/>
            <p:cNvSpPr/>
            <p:nvPr/>
          </p:nvSpPr>
          <p:spPr bwMode="auto">
            <a:xfrm>
              <a:off x="9061451" y="6076950"/>
              <a:ext cx="90488" cy="90488"/>
            </a:xfrm>
            <a:custGeom>
              <a:avLst/>
              <a:gdLst>
                <a:gd name="T0" fmla="*/ 10 w 52"/>
                <a:gd name="T1" fmla="*/ 0 h 52"/>
                <a:gd name="T2" fmla="*/ 0 w 52"/>
                <a:gd name="T3" fmla="*/ 18 h 52"/>
                <a:gd name="T4" fmla="*/ 35 w 52"/>
                <a:gd name="T5" fmla="*/ 17 h 52"/>
                <a:gd name="T6" fmla="*/ 34 w 52"/>
                <a:gd name="T7" fmla="*/ 40 h 52"/>
                <a:gd name="T8" fmla="*/ 40 w 52"/>
                <a:gd name="T9" fmla="*/ 45 h 52"/>
                <a:gd name="T10" fmla="*/ 47 w 52"/>
                <a:gd name="T11" fmla="*/ 38 h 52"/>
                <a:gd name="T12" fmla="*/ 10 w 52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2">
                  <a:moveTo>
                    <a:pt x="1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5"/>
                    <a:pt x="45" y="52"/>
                    <a:pt x="47" y="38"/>
                  </a:cubicBezTo>
                  <a:cubicBezTo>
                    <a:pt x="52" y="3"/>
                    <a:pt x="10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</p:grpSp>
      <p:sp>
        <p:nvSpPr>
          <p:cNvPr id="26" name="Freeform 368"/>
          <p:cNvSpPr/>
          <p:nvPr/>
        </p:nvSpPr>
        <p:spPr bwMode="auto">
          <a:xfrm>
            <a:off x="2115487" y="3454107"/>
            <a:ext cx="378906" cy="382257"/>
          </a:xfrm>
          <a:custGeom>
            <a:avLst/>
            <a:gdLst>
              <a:gd name="T0" fmla="*/ 48 w 48"/>
              <a:gd name="T1" fmla="*/ 2 h 48"/>
              <a:gd name="T2" fmla="*/ 41 w 48"/>
              <a:gd name="T3" fmla="*/ 43 h 48"/>
              <a:gd name="T4" fmla="*/ 40 w 48"/>
              <a:gd name="T5" fmla="*/ 44 h 48"/>
              <a:gd name="T6" fmla="*/ 39 w 48"/>
              <a:gd name="T7" fmla="*/ 44 h 48"/>
              <a:gd name="T8" fmla="*/ 39 w 48"/>
              <a:gd name="T9" fmla="*/ 44 h 48"/>
              <a:gd name="T10" fmla="*/ 26 w 48"/>
              <a:gd name="T11" fmla="*/ 39 h 48"/>
              <a:gd name="T12" fmla="*/ 20 w 48"/>
              <a:gd name="T13" fmla="*/ 47 h 48"/>
              <a:gd name="T14" fmla="*/ 19 w 48"/>
              <a:gd name="T15" fmla="*/ 48 h 48"/>
              <a:gd name="T16" fmla="*/ 18 w 48"/>
              <a:gd name="T17" fmla="*/ 48 h 48"/>
              <a:gd name="T18" fmla="*/ 17 w 48"/>
              <a:gd name="T19" fmla="*/ 46 h 48"/>
              <a:gd name="T20" fmla="*/ 17 w 48"/>
              <a:gd name="T21" fmla="*/ 37 h 48"/>
              <a:gd name="T22" fmla="*/ 40 w 48"/>
              <a:gd name="T23" fmla="*/ 8 h 48"/>
              <a:gd name="T24" fmla="*/ 11 w 48"/>
              <a:gd name="T25" fmla="*/ 33 h 48"/>
              <a:gd name="T26" fmla="*/ 1 w 48"/>
              <a:gd name="T27" fmla="*/ 29 h 48"/>
              <a:gd name="T28" fmla="*/ 0 w 48"/>
              <a:gd name="T29" fmla="*/ 27 h 48"/>
              <a:gd name="T30" fmla="*/ 1 w 48"/>
              <a:gd name="T31" fmla="*/ 26 h 48"/>
              <a:gd name="T32" fmla="*/ 45 w 48"/>
              <a:gd name="T33" fmla="*/ 0 h 48"/>
              <a:gd name="T34" fmla="*/ 46 w 48"/>
              <a:gd name="T35" fmla="*/ 0 h 48"/>
              <a:gd name="T36" fmla="*/ 47 w 48"/>
              <a:gd name="T37" fmla="*/ 0 h 48"/>
              <a:gd name="T38" fmla="*/ 48 w 48"/>
              <a:gd name="T39" fmla="*/ 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48">
                <a:moveTo>
                  <a:pt x="48" y="2"/>
                </a:move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0" y="44"/>
                  <a:pt x="40" y="44"/>
                </a:cubicBezTo>
                <a:cubicBezTo>
                  <a:pt x="40" y="44"/>
                  <a:pt x="39" y="44"/>
                  <a:pt x="39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26" y="39"/>
                  <a:pt x="26" y="39"/>
                  <a:pt x="26" y="39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47"/>
                  <a:pt x="19" y="48"/>
                  <a:pt x="19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7" y="47"/>
                  <a:pt x="17" y="47"/>
                  <a:pt x="17" y="46"/>
                </a:cubicBezTo>
                <a:cubicBezTo>
                  <a:pt x="17" y="37"/>
                  <a:pt x="17" y="37"/>
                  <a:pt x="17" y="37"/>
                </a:cubicBezTo>
                <a:cubicBezTo>
                  <a:pt x="40" y="8"/>
                  <a:pt x="40" y="8"/>
                  <a:pt x="40" y="8"/>
                </a:cubicBezTo>
                <a:cubicBezTo>
                  <a:pt x="11" y="33"/>
                  <a:pt x="11" y="33"/>
                  <a:pt x="11" y="33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8"/>
                  <a:pt x="0" y="28"/>
                  <a:pt x="0" y="27"/>
                </a:cubicBezTo>
                <a:cubicBezTo>
                  <a:pt x="0" y="27"/>
                  <a:pt x="0" y="26"/>
                  <a:pt x="1" y="26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6" y="0"/>
                  <a:pt x="46" y="0"/>
                </a:cubicBezTo>
                <a:cubicBezTo>
                  <a:pt x="46" y="0"/>
                  <a:pt x="47" y="0"/>
                  <a:pt x="47" y="0"/>
                </a:cubicBezTo>
                <a:cubicBezTo>
                  <a:pt x="48" y="0"/>
                  <a:pt x="48" y="1"/>
                  <a:pt x="48" y="2"/>
                </a:cubicBezTo>
                <a:close/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27" name="Freeform 336"/>
          <p:cNvSpPr>
            <a:spLocks noEditPoints="1"/>
          </p:cNvSpPr>
          <p:nvPr/>
        </p:nvSpPr>
        <p:spPr bwMode="auto">
          <a:xfrm>
            <a:off x="4603358" y="2981516"/>
            <a:ext cx="338026" cy="338026"/>
          </a:xfrm>
          <a:custGeom>
            <a:avLst/>
            <a:gdLst>
              <a:gd name="T0" fmla="*/ 0 w 90"/>
              <a:gd name="T1" fmla="*/ 40 h 90"/>
              <a:gd name="T2" fmla="*/ 40 w 90"/>
              <a:gd name="T3" fmla="*/ 0 h 90"/>
              <a:gd name="T4" fmla="*/ 40 w 90"/>
              <a:gd name="T5" fmla="*/ 90 h 90"/>
              <a:gd name="T6" fmla="*/ 0 w 90"/>
              <a:gd name="T7" fmla="*/ 50 h 90"/>
              <a:gd name="T8" fmla="*/ 40 w 90"/>
              <a:gd name="T9" fmla="*/ 90 h 90"/>
              <a:gd name="T10" fmla="*/ 33 w 90"/>
              <a:gd name="T11" fmla="*/ 10 h 90"/>
              <a:gd name="T12" fmla="*/ 9 w 90"/>
              <a:gd name="T13" fmla="*/ 33 h 90"/>
              <a:gd name="T14" fmla="*/ 33 w 90"/>
              <a:gd name="T15" fmla="*/ 83 h 90"/>
              <a:gd name="T16" fmla="*/ 9 w 90"/>
              <a:gd name="T17" fmla="*/ 57 h 90"/>
              <a:gd name="T18" fmla="*/ 33 w 90"/>
              <a:gd name="T19" fmla="*/ 83 h 90"/>
              <a:gd name="T20" fmla="*/ 16 w 90"/>
              <a:gd name="T21" fmla="*/ 26 h 90"/>
              <a:gd name="T22" fmla="*/ 26 w 90"/>
              <a:gd name="T23" fmla="*/ 17 h 90"/>
              <a:gd name="T24" fmla="*/ 26 w 90"/>
              <a:gd name="T25" fmla="*/ 74 h 90"/>
              <a:gd name="T26" fmla="*/ 16 w 90"/>
              <a:gd name="T27" fmla="*/ 67 h 90"/>
              <a:gd name="T28" fmla="*/ 26 w 90"/>
              <a:gd name="T29" fmla="*/ 74 h 90"/>
              <a:gd name="T30" fmla="*/ 49 w 90"/>
              <a:gd name="T31" fmla="*/ 40 h 90"/>
              <a:gd name="T32" fmla="*/ 90 w 90"/>
              <a:gd name="T33" fmla="*/ 0 h 90"/>
              <a:gd name="T34" fmla="*/ 90 w 90"/>
              <a:gd name="T35" fmla="*/ 74 h 90"/>
              <a:gd name="T36" fmla="*/ 66 w 90"/>
              <a:gd name="T37" fmla="*/ 67 h 90"/>
              <a:gd name="T38" fmla="*/ 57 w 90"/>
              <a:gd name="T39" fmla="*/ 90 h 90"/>
              <a:gd name="T40" fmla="*/ 49 w 90"/>
              <a:gd name="T41" fmla="*/ 50 h 90"/>
              <a:gd name="T42" fmla="*/ 73 w 90"/>
              <a:gd name="T43" fmla="*/ 57 h 90"/>
              <a:gd name="T44" fmla="*/ 83 w 90"/>
              <a:gd name="T45" fmla="*/ 50 h 90"/>
              <a:gd name="T46" fmla="*/ 90 w 90"/>
              <a:gd name="T47" fmla="*/ 74 h 90"/>
              <a:gd name="T48" fmla="*/ 83 w 90"/>
              <a:gd name="T49" fmla="*/ 10 h 90"/>
              <a:gd name="T50" fmla="*/ 57 w 90"/>
              <a:gd name="T51" fmla="*/ 33 h 90"/>
              <a:gd name="T52" fmla="*/ 73 w 90"/>
              <a:gd name="T53" fmla="*/ 26 h 90"/>
              <a:gd name="T54" fmla="*/ 66 w 90"/>
              <a:gd name="T55" fmla="*/ 17 h 90"/>
              <a:gd name="T56" fmla="*/ 73 w 90"/>
              <a:gd name="T57" fmla="*/ 26 h 90"/>
              <a:gd name="T58" fmla="*/ 66 w 90"/>
              <a:gd name="T59" fmla="*/ 90 h 90"/>
              <a:gd name="T60" fmla="*/ 73 w 90"/>
              <a:gd name="T61" fmla="*/ 83 h 90"/>
              <a:gd name="T62" fmla="*/ 90 w 90"/>
              <a:gd name="T63" fmla="*/ 90 h 90"/>
              <a:gd name="T64" fmla="*/ 83 w 90"/>
              <a:gd name="T65" fmla="*/ 83 h 90"/>
              <a:gd name="T66" fmla="*/ 90 w 90"/>
              <a:gd name="T67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" h="90">
                <a:moveTo>
                  <a:pt x="40" y="40"/>
                </a:moveTo>
                <a:lnTo>
                  <a:pt x="0" y="40"/>
                </a:lnTo>
                <a:lnTo>
                  <a:pt x="0" y="0"/>
                </a:lnTo>
                <a:lnTo>
                  <a:pt x="40" y="0"/>
                </a:lnTo>
                <a:lnTo>
                  <a:pt x="40" y="40"/>
                </a:lnTo>
                <a:close/>
                <a:moveTo>
                  <a:pt x="40" y="90"/>
                </a:moveTo>
                <a:lnTo>
                  <a:pt x="0" y="90"/>
                </a:lnTo>
                <a:lnTo>
                  <a:pt x="0" y="50"/>
                </a:lnTo>
                <a:lnTo>
                  <a:pt x="40" y="50"/>
                </a:lnTo>
                <a:lnTo>
                  <a:pt x="40" y="90"/>
                </a:lnTo>
                <a:close/>
                <a:moveTo>
                  <a:pt x="33" y="33"/>
                </a:moveTo>
                <a:lnTo>
                  <a:pt x="33" y="10"/>
                </a:lnTo>
                <a:lnTo>
                  <a:pt x="9" y="10"/>
                </a:lnTo>
                <a:lnTo>
                  <a:pt x="9" y="33"/>
                </a:lnTo>
                <a:lnTo>
                  <a:pt x="33" y="33"/>
                </a:lnTo>
                <a:close/>
                <a:moveTo>
                  <a:pt x="33" y="83"/>
                </a:moveTo>
                <a:lnTo>
                  <a:pt x="33" y="57"/>
                </a:lnTo>
                <a:lnTo>
                  <a:pt x="9" y="57"/>
                </a:lnTo>
                <a:lnTo>
                  <a:pt x="9" y="83"/>
                </a:lnTo>
                <a:lnTo>
                  <a:pt x="33" y="83"/>
                </a:lnTo>
                <a:close/>
                <a:moveTo>
                  <a:pt x="26" y="26"/>
                </a:moveTo>
                <a:lnTo>
                  <a:pt x="16" y="26"/>
                </a:lnTo>
                <a:lnTo>
                  <a:pt x="16" y="17"/>
                </a:lnTo>
                <a:lnTo>
                  <a:pt x="26" y="17"/>
                </a:lnTo>
                <a:lnTo>
                  <a:pt x="26" y="26"/>
                </a:lnTo>
                <a:close/>
                <a:moveTo>
                  <a:pt x="26" y="74"/>
                </a:moveTo>
                <a:lnTo>
                  <a:pt x="16" y="74"/>
                </a:lnTo>
                <a:lnTo>
                  <a:pt x="16" y="67"/>
                </a:lnTo>
                <a:lnTo>
                  <a:pt x="26" y="67"/>
                </a:lnTo>
                <a:lnTo>
                  <a:pt x="26" y="74"/>
                </a:lnTo>
                <a:close/>
                <a:moveTo>
                  <a:pt x="90" y="40"/>
                </a:moveTo>
                <a:lnTo>
                  <a:pt x="49" y="40"/>
                </a:lnTo>
                <a:lnTo>
                  <a:pt x="49" y="0"/>
                </a:lnTo>
                <a:lnTo>
                  <a:pt x="90" y="0"/>
                </a:lnTo>
                <a:lnTo>
                  <a:pt x="90" y="40"/>
                </a:lnTo>
                <a:close/>
                <a:moveTo>
                  <a:pt x="90" y="74"/>
                </a:moveTo>
                <a:lnTo>
                  <a:pt x="66" y="74"/>
                </a:lnTo>
                <a:lnTo>
                  <a:pt x="66" y="67"/>
                </a:lnTo>
                <a:lnTo>
                  <a:pt x="57" y="67"/>
                </a:lnTo>
                <a:lnTo>
                  <a:pt x="57" y="90"/>
                </a:lnTo>
                <a:lnTo>
                  <a:pt x="49" y="90"/>
                </a:lnTo>
                <a:lnTo>
                  <a:pt x="49" y="50"/>
                </a:lnTo>
                <a:lnTo>
                  <a:pt x="73" y="50"/>
                </a:lnTo>
                <a:lnTo>
                  <a:pt x="73" y="57"/>
                </a:lnTo>
                <a:lnTo>
                  <a:pt x="83" y="57"/>
                </a:lnTo>
                <a:lnTo>
                  <a:pt x="83" y="50"/>
                </a:lnTo>
                <a:lnTo>
                  <a:pt x="90" y="50"/>
                </a:lnTo>
                <a:lnTo>
                  <a:pt x="90" y="74"/>
                </a:lnTo>
                <a:close/>
                <a:moveTo>
                  <a:pt x="83" y="33"/>
                </a:moveTo>
                <a:lnTo>
                  <a:pt x="83" y="10"/>
                </a:lnTo>
                <a:lnTo>
                  <a:pt x="57" y="10"/>
                </a:lnTo>
                <a:lnTo>
                  <a:pt x="57" y="33"/>
                </a:lnTo>
                <a:lnTo>
                  <a:pt x="83" y="33"/>
                </a:lnTo>
                <a:close/>
                <a:moveTo>
                  <a:pt x="73" y="26"/>
                </a:moveTo>
                <a:lnTo>
                  <a:pt x="66" y="26"/>
                </a:lnTo>
                <a:lnTo>
                  <a:pt x="66" y="17"/>
                </a:lnTo>
                <a:lnTo>
                  <a:pt x="73" y="17"/>
                </a:lnTo>
                <a:lnTo>
                  <a:pt x="73" y="26"/>
                </a:lnTo>
                <a:close/>
                <a:moveTo>
                  <a:pt x="73" y="90"/>
                </a:moveTo>
                <a:lnTo>
                  <a:pt x="66" y="90"/>
                </a:lnTo>
                <a:lnTo>
                  <a:pt x="66" y="83"/>
                </a:lnTo>
                <a:lnTo>
                  <a:pt x="73" y="83"/>
                </a:lnTo>
                <a:lnTo>
                  <a:pt x="73" y="90"/>
                </a:lnTo>
                <a:close/>
                <a:moveTo>
                  <a:pt x="90" y="90"/>
                </a:moveTo>
                <a:lnTo>
                  <a:pt x="83" y="90"/>
                </a:lnTo>
                <a:lnTo>
                  <a:pt x="83" y="83"/>
                </a:lnTo>
                <a:lnTo>
                  <a:pt x="90" y="83"/>
                </a:lnTo>
                <a:lnTo>
                  <a:pt x="90" y="90"/>
                </a:ln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28" name="Freeform 261"/>
          <p:cNvSpPr>
            <a:spLocks noEditPoints="1"/>
          </p:cNvSpPr>
          <p:nvPr/>
        </p:nvSpPr>
        <p:spPr bwMode="auto">
          <a:xfrm>
            <a:off x="6973790" y="2536082"/>
            <a:ext cx="406222" cy="320702"/>
          </a:xfrm>
          <a:custGeom>
            <a:avLst/>
            <a:gdLst>
              <a:gd name="T0" fmla="*/ 47 w 48"/>
              <a:gd name="T1" fmla="*/ 15 h 38"/>
              <a:gd name="T2" fmla="*/ 33 w 48"/>
              <a:gd name="T3" fmla="*/ 33 h 38"/>
              <a:gd name="T4" fmla="*/ 21 w 48"/>
              <a:gd name="T5" fmla="*/ 36 h 38"/>
              <a:gd name="T6" fmla="*/ 14 w 48"/>
              <a:gd name="T7" fmla="*/ 34 h 38"/>
              <a:gd name="T8" fmla="*/ 9 w 48"/>
              <a:gd name="T9" fmla="*/ 32 h 38"/>
              <a:gd name="T10" fmla="*/ 3 w 48"/>
              <a:gd name="T11" fmla="*/ 38 h 38"/>
              <a:gd name="T12" fmla="*/ 0 w 48"/>
              <a:gd name="T13" fmla="*/ 36 h 38"/>
              <a:gd name="T14" fmla="*/ 0 w 48"/>
              <a:gd name="T15" fmla="*/ 34 h 38"/>
              <a:gd name="T16" fmla="*/ 5 w 48"/>
              <a:gd name="T17" fmla="*/ 28 h 38"/>
              <a:gd name="T18" fmla="*/ 4 w 48"/>
              <a:gd name="T19" fmla="*/ 26 h 38"/>
              <a:gd name="T20" fmla="*/ 4 w 48"/>
              <a:gd name="T21" fmla="*/ 23 h 38"/>
              <a:gd name="T22" fmla="*/ 19 w 48"/>
              <a:gd name="T23" fmla="*/ 6 h 38"/>
              <a:gd name="T24" fmla="*/ 39 w 48"/>
              <a:gd name="T25" fmla="*/ 2 h 38"/>
              <a:gd name="T26" fmla="*/ 44 w 48"/>
              <a:gd name="T27" fmla="*/ 0 h 38"/>
              <a:gd name="T28" fmla="*/ 48 w 48"/>
              <a:gd name="T29" fmla="*/ 10 h 38"/>
              <a:gd name="T30" fmla="*/ 47 w 48"/>
              <a:gd name="T31" fmla="*/ 15 h 38"/>
              <a:gd name="T32" fmla="*/ 33 w 48"/>
              <a:gd name="T33" fmla="*/ 14 h 38"/>
              <a:gd name="T34" fmla="*/ 11 w 48"/>
              <a:gd name="T35" fmla="*/ 24 h 38"/>
              <a:gd name="T36" fmla="*/ 10 w 48"/>
              <a:gd name="T37" fmla="*/ 26 h 38"/>
              <a:gd name="T38" fmla="*/ 12 w 48"/>
              <a:gd name="T39" fmla="*/ 27 h 38"/>
              <a:gd name="T40" fmla="*/ 13 w 48"/>
              <a:gd name="T41" fmla="*/ 27 h 38"/>
              <a:gd name="T42" fmla="*/ 17 w 48"/>
              <a:gd name="T43" fmla="*/ 23 h 38"/>
              <a:gd name="T44" fmla="*/ 33 w 48"/>
              <a:gd name="T45" fmla="*/ 17 h 38"/>
              <a:gd name="T46" fmla="*/ 34 w 48"/>
              <a:gd name="T47" fmla="*/ 15 h 38"/>
              <a:gd name="T48" fmla="*/ 33 w 48"/>
              <a:gd name="T4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" h="38">
                <a:moveTo>
                  <a:pt x="47" y="15"/>
                </a:moveTo>
                <a:cubicBezTo>
                  <a:pt x="46" y="24"/>
                  <a:pt x="40" y="29"/>
                  <a:pt x="33" y="33"/>
                </a:cubicBezTo>
                <a:cubicBezTo>
                  <a:pt x="29" y="34"/>
                  <a:pt x="25" y="36"/>
                  <a:pt x="21" y="36"/>
                </a:cubicBezTo>
                <a:cubicBezTo>
                  <a:pt x="19" y="36"/>
                  <a:pt x="16" y="35"/>
                  <a:pt x="14" y="34"/>
                </a:cubicBezTo>
                <a:cubicBezTo>
                  <a:pt x="12" y="34"/>
                  <a:pt x="10" y="32"/>
                  <a:pt x="9" y="32"/>
                </a:cubicBezTo>
                <a:cubicBezTo>
                  <a:pt x="7" y="32"/>
                  <a:pt x="6" y="38"/>
                  <a:pt x="3" y="38"/>
                </a:cubicBezTo>
                <a:cubicBezTo>
                  <a:pt x="2" y="38"/>
                  <a:pt x="1" y="37"/>
                  <a:pt x="0" y="36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32"/>
                  <a:pt x="5" y="29"/>
                  <a:pt x="5" y="28"/>
                </a:cubicBezTo>
                <a:cubicBezTo>
                  <a:pt x="5" y="28"/>
                  <a:pt x="5" y="26"/>
                  <a:pt x="4" y="26"/>
                </a:cubicBezTo>
                <a:cubicBezTo>
                  <a:pt x="4" y="25"/>
                  <a:pt x="4" y="24"/>
                  <a:pt x="4" y="23"/>
                </a:cubicBezTo>
                <a:cubicBezTo>
                  <a:pt x="4" y="14"/>
                  <a:pt x="11" y="8"/>
                  <a:pt x="19" y="6"/>
                </a:cubicBezTo>
                <a:cubicBezTo>
                  <a:pt x="24" y="4"/>
                  <a:pt x="36" y="6"/>
                  <a:pt x="39" y="2"/>
                </a:cubicBezTo>
                <a:cubicBezTo>
                  <a:pt x="41" y="1"/>
                  <a:pt x="42" y="0"/>
                  <a:pt x="44" y="0"/>
                </a:cubicBezTo>
                <a:cubicBezTo>
                  <a:pt x="47" y="0"/>
                  <a:pt x="48" y="8"/>
                  <a:pt x="48" y="10"/>
                </a:cubicBezTo>
                <a:cubicBezTo>
                  <a:pt x="48" y="12"/>
                  <a:pt x="48" y="13"/>
                  <a:pt x="47" y="15"/>
                </a:cubicBezTo>
                <a:close/>
                <a:moveTo>
                  <a:pt x="33" y="14"/>
                </a:moveTo>
                <a:cubicBezTo>
                  <a:pt x="23" y="14"/>
                  <a:pt x="17" y="18"/>
                  <a:pt x="11" y="24"/>
                </a:cubicBezTo>
                <a:cubicBezTo>
                  <a:pt x="10" y="25"/>
                  <a:pt x="10" y="25"/>
                  <a:pt x="10" y="26"/>
                </a:cubicBezTo>
                <a:cubicBezTo>
                  <a:pt x="10" y="27"/>
                  <a:pt x="11" y="27"/>
                  <a:pt x="12" y="27"/>
                </a:cubicBezTo>
                <a:cubicBezTo>
                  <a:pt x="12" y="27"/>
                  <a:pt x="13" y="27"/>
                  <a:pt x="13" y="27"/>
                </a:cubicBezTo>
                <a:cubicBezTo>
                  <a:pt x="14" y="26"/>
                  <a:pt x="16" y="24"/>
                  <a:pt x="17" y="23"/>
                </a:cubicBezTo>
                <a:cubicBezTo>
                  <a:pt x="22" y="19"/>
                  <a:pt x="26" y="17"/>
                  <a:pt x="33" y="17"/>
                </a:cubicBezTo>
                <a:cubicBezTo>
                  <a:pt x="33" y="17"/>
                  <a:pt x="34" y="16"/>
                  <a:pt x="34" y="15"/>
                </a:cubicBezTo>
                <a:cubicBezTo>
                  <a:pt x="34" y="14"/>
                  <a:pt x="33" y="14"/>
                  <a:pt x="33" y="14"/>
                </a:cubicBezTo>
                <a:close/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29" name="TextBox 7"/>
          <p:cNvSpPr>
            <a:spLocks noChangeArrowheads="1"/>
          </p:cNvSpPr>
          <p:nvPr/>
        </p:nvSpPr>
        <p:spPr bwMode="auto">
          <a:xfrm>
            <a:off x="1870799" y="4804778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1659591" y="4725144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1" name="文本框 49"/>
          <p:cNvSpPr txBox="1"/>
          <p:nvPr/>
        </p:nvSpPr>
        <p:spPr>
          <a:xfrm>
            <a:off x="1561083" y="5264197"/>
            <a:ext cx="1817068" cy="84600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32" name="TextBox 7"/>
          <p:cNvSpPr>
            <a:spLocks noChangeArrowheads="1"/>
          </p:cNvSpPr>
          <p:nvPr/>
        </p:nvSpPr>
        <p:spPr bwMode="auto">
          <a:xfrm>
            <a:off x="4302203" y="4300722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4090995" y="4221088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4" name="文本框 49"/>
          <p:cNvSpPr txBox="1"/>
          <p:nvPr/>
        </p:nvSpPr>
        <p:spPr>
          <a:xfrm>
            <a:off x="3992487" y="4760141"/>
            <a:ext cx="1817068" cy="9052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35" name="TextBox 7"/>
          <p:cNvSpPr>
            <a:spLocks noChangeArrowheads="1"/>
          </p:cNvSpPr>
          <p:nvPr/>
        </p:nvSpPr>
        <p:spPr bwMode="auto">
          <a:xfrm>
            <a:off x="6750475" y="3856578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6539267" y="3776944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7" name="文本框 49"/>
          <p:cNvSpPr txBox="1"/>
          <p:nvPr/>
        </p:nvSpPr>
        <p:spPr>
          <a:xfrm>
            <a:off x="6440759" y="4315997"/>
            <a:ext cx="1817068" cy="9325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38" name="TextBox 7"/>
          <p:cNvSpPr>
            <a:spLocks noChangeArrowheads="1"/>
          </p:cNvSpPr>
          <p:nvPr/>
        </p:nvSpPr>
        <p:spPr bwMode="auto">
          <a:xfrm>
            <a:off x="9215615" y="3280514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9004407" y="3200880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0" name="文本框 49"/>
          <p:cNvSpPr txBox="1"/>
          <p:nvPr/>
        </p:nvSpPr>
        <p:spPr>
          <a:xfrm>
            <a:off x="8905899" y="3739933"/>
            <a:ext cx="1817068" cy="9052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41" name="TextBox 13"/>
          <p:cNvSpPr txBox="1"/>
          <p:nvPr/>
        </p:nvSpPr>
        <p:spPr>
          <a:xfrm flipH="1">
            <a:off x="1134916" y="1196752"/>
            <a:ext cx="2786907" cy="369326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accent4">
                    <a:lumMod val="100000"/>
                  </a:schemeClr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42" name="TextBox 14"/>
          <p:cNvSpPr txBox="1"/>
          <p:nvPr/>
        </p:nvSpPr>
        <p:spPr>
          <a:xfrm>
            <a:off x="1134916" y="1561402"/>
            <a:ext cx="5250703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/>
      <p:bldP spid="32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  <p:bldP spid="40" grpId="0"/>
      <p:bldP spid="41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-32084" y="2708920"/>
            <a:ext cx="12240125" cy="1866148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-1" fmla="*/ 0 w 12721389"/>
              <a:gd name="connsiteY0-2" fmla="*/ 532365 h 1078137"/>
              <a:gd name="connsiteX1-3" fmla="*/ 3593431 w 12721389"/>
              <a:gd name="connsiteY1-4" fmla="*/ 51102 h 1078137"/>
              <a:gd name="connsiteX2-5" fmla="*/ 7908758 w 12721389"/>
              <a:gd name="connsiteY2-6" fmla="*/ 1077797 h 1078137"/>
              <a:gd name="connsiteX3-7" fmla="*/ 11774905 w 12721389"/>
              <a:gd name="connsiteY3-8" fmla="*/ 163397 h 1078137"/>
              <a:gd name="connsiteX4-9" fmla="*/ 12721389 w 12721389"/>
              <a:gd name="connsiteY4-10" fmla="*/ 35060 h 1078137"/>
              <a:gd name="connsiteX0-11" fmla="*/ 0 w 12721389"/>
              <a:gd name="connsiteY0-12" fmla="*/ 503854 h 1049626"/>
              <a:gd name="connsiteX1-13" fmla="*/ 3593431 w 12721389"/>
              <a:gd name="connsiteY1-14" fmla="*/ 22591 h 1049626"/>
              <a:gd name="connsiteX2-15" fmla="*/ 7908758 w 12721389"/>
              <a:gd name="connsiteY2-16" fmla="*/ 1049286 h 1049626"/>
              <a:gd name="connsiteX3-17" fmla="*/ 11774905 w 12721389"/>
              <a:gd name="connsiteY3-18" fmla="*/ 134886 h 1049626"/>
              <a:gd name="connsiteX4-19" fmla="*/ 12721389 w 12721389"/>
              <a:gd name="connsiteY4-20" fmla="*/ 6549 h 1049626"/>
              <a:gd name="connsiteX0-21" fmla="*/ 0 w 12368463"/>
              <a:gd name="connsiteY0-22" fmla="*/ 498433 h 1044197"/>
              <a:gd name="connsiteX1-23" fmla="*/ 3593431 w 12368463"/>
              <a:gd name="connsiteY1-24" fmla="*/ 17170 h 1044197"/>
              <a:gd name="connsiteX2-25" fmla="*/ 7908758 w 12368463"/>
              <a:gd name="connsiteY2-26" fmla="*/ 1043865 h 1044197"/>
              <a:gd name="connsiteX3-27" fmla="*/ 11774905 w 12368463"/>
              <a:gd name="connsiteY3-28" fmla="*/ 129465 h 1044197"/>
              <a:gd name="connsiteX4-29" fmla="*/ 12368463 w 12368463"/>
              <a:gd name="connsiteY4-30" fmla="*/ 113423 h 1044197"/>
              <a:gd name="connsiteX0-31" fmla="*/ 0 w 12368463"/>
              <a:gd name="connsiteY0-32" fmla="*/ 498433 h 1044197"/>
              <a:gd name="connsiteX1-33" fmla="*/ 3593431 w 12368463"/>
              <a:gd name="connsiteY1-34" fmla="*/ 17170 h 1044197"/>
              <a:gd name="connsiteX2-35" fmla="*/ 7908758 w 12368463"/>
              <a:gd name="connsiteY2-36" fmla="*/ 1043865 h 1044197"/>
              <a:gd name="connsiteX3-37" fmla="*/ 11774905 w 12368463"/>
              <a:gd name="connsiteY3-38" fmla="*/ 129465 h 1044197"/>
              <a:gd name="connsiteX4-39" fmla="*/ 12368463 w 12368463"/>
              <a:gd name="connsiteY4-40" fmla="*/ 113423 h 1044197"/>
              <a:gd name="connsiteX0-41" fmla="*/ 0 w 12368463"/>
              <a:gd name="connsiteY0-42" fmla="*/ 498433 h 1045860"/>
              <a:gd name="connsiteX1-43" fmla="*/ 3593431 w 12368463"/>
              <a:gd name="connsiteY1-44" fmla="*/ 17170 h 1045860"/>
              <a:gd name="connsiteX2-45" fmla="*/ 7908758 w 12368463"/>
              <a:gd name="connsiteY2-46" fmla="*/ 1043865 h 1045860"/>
              <a:gd name="connsiteX3-47" fmla="*/ 11357810 w 12368463"/>
              <a:gd name="connsiteY3-48" fmla="*/ 273844 h 1045860"/>
              <a:gd name="connsiteX4-49" fmla="*/ 12368463 w 12368463"/>
              <a:gd name="connsiteY4-50" fmla="*/ 113423 h 1045860"/>
              <a:gd name="connsiteX0-51" fmla="*/ 0 w 12368463"/>
              <a:gd name="connsiteY0-52" fmla="*/ 503294 h 1146765"/>
              <a:gd name="connsiteX1-53" fmla="*/ 3593431 w 12368463"/>
              <a:gd name="connsiteY1-54" fmla="*/ 22031 h 1146765"/>
              <a:gd name="connsiteX2-55" fmla="*/ 8855242 w 12368463"/>
              <a:gd name="connsiteY2-56" fmla="*/ 1144979 h 1146765"/>
              <a:gd name="connsiteX3-57" fmla="*/ 11357810 w 12368463"/>
              <a:gd name="connsiteY3-58" fmla="*/ 278705 h 1146765"/>
              <a:gd name="connsiteX4-59" fmla="*/ 12368463 w 12368463"/>
              <a:gd name="connsiteY4-60" fmla="*/ 118284 h 1146765"/>
              <a:gd name="connsiteX0-61" fmla="*/ 0 w 12368463"/>
              <a:gd name="connsiteY0-62" fmla="*/ 503294 h 1157827"/>
              <a:gd name="connsiteX1-63" fmla="*/ 3593431 w 12368463"/>
              <a:gd name="connsiteY1-64" fmla="*/ 22031 h 1157827"/>
              <a:gd name="connsiteX2-65" fmla="*/ 8855242 w 12368463"/>
              <a:gd name="connsiteY2-66" fmla="*/ 1144979 h 1157827"/>
              <a:gd name="connsiteX3-67" fmla="*/ 11357810 w 12368463"/>
              <a:gd name="connsiteY3-68" fmla="*/ 599547 h 1157827"/>
              <a:gd name="connsiteX4-69" fmla="*/ 12368463 w 12368463"/>
              <a:gd name="connsiteY4-70" fmla="*/ 118284 h 1157827"/>
              <a:gd name="connsiteX0-71" fmla="*/ 0 w 12368463"/>
              <a:gd name="connsiteY0-72" fmla="*/ 503294 h 1161527"/>
              <a:gd name="connsiteX1-73" fmla="*/ 3593431 w 12368463"/>
              <a:gd name="connsiteY1-74" fmla="*/ 22031 h 1161527"/>
              <a:gd name="connsiteX2-75" fmla="*/ 8855242 w 12368463"/>
              <a:gd name="connsiteY2-76" fmla="*/ 1144979 h 1161527"/>
              <a:gd name="connsiteX3-77" fmla="*/ 11357810 w 12368463"/>
              <a:gd name="connsiteY3-78" fmla="*/ 599547 h 1161527"/>
              <a:gd name="connsiteX4-79" fmla="*/ 12368463 w 12368463"/>
              <a:gd name="connsiteY4-80" fmla="*/ 118284 h 1161527"/>
              <a:gd name="connsiteX0-81" fmla="*/ 0 w 12609094"/>
              <a:gd name="connsiteY0-82" fmla="*/ 503294 h 1157530"/>
              <a:gd name="connsiteX1-83" fmla="*/ 3593431 w 12609094"/>
              <a:gd name="connsiteY1-84" fmla="*/ 22031 h 1157530"/>
              <a:gd name="connsiteX2-85" fmla="*/ 8855242 w 12609094"/>
              <a:gd name="connsiteY2-86" fmla="*/ 1144979 h 1157530"/>
              <a:gd name="connsiteX3-87" fmla="*/ 11357810 w 12609094"/>
              <a:gd name="connsiteY3-88" fmla="*/ 599547 h 1157530"/>
              <a:gd name="connsiteX4-89" fmla="*/ 12609094 w 12609094"/>
              <a:gd name="connsiteY4-90" fmla="*/ 198494 h 1157530"/>
              <a:gd name="connsiteX0-91" fmla="*/ 0 w 12609094"/>
              <a:gd name="connsiteY0-92" fmla="*/ 503294 h 1157530"/>
              <a:gd name="connsiteX1-93" fmla="*/ 3593431 w 12609094"/>
              <a:gd name="connsiteY1-94" fmla="*/ 22031 h 1157530"/>
              <a:gd name="connsiteX2-95" fmla="*/ 8855242 w 12609094"/>
              <a:gd name="connsiteY2-96" fmla="*/ 1144979 h 1157530"/>
              <a:gd name="connsiteX3-97" fmla="*/ 11357810 w 12609094"/>
              <a:gd name="connsiteY3-98" fmla="*/ 599547 h 1157530"/>
              <a:gd name="connsiteX4-99" fmla="*/ 12609094 w 12609094"/>
              <a:gd name="connsiteY4-100" fmla="*/ 198494 h 1157530"/>
              <a:gd name="connsiteX0-101" fmla="*/ 0 w 12609094"/>
              <a:gd name="connsiteY0-102" fmla="*/ 503294 h 1157530"/>
              <a:gd name="connsiteX1-103" fmla="*/ 3593431 w 12609094"/>
              <a:gd name="connsiteY1-104" fmla="*/ 22031 h 1157530"/>
              <a:gd name="connsiteX2-105" fmla="*/ 8678779 w 12609094"/>
              <a:gd name="connsiteY2-106" fmla="*/ 1144979 h 1157530"/>
              <a:gd name="connsiteX3-107" fmla="*/ 11357810 w 12609094"/>
              <a:gd name="connsiteY3-108" fmla="*/ 599547 h 1157530"/>
              <a:gd name="connsiteX4-109" fmla="*/ 12609094 w 12609094"/>
              <a:gd name="connsiteY4-110" fmla="*/ 198494 h 1157530"/>
              <a:gd name="connsiteX0-111" fmla="*/ 0 w 12609094"/>
              <a:gd name="connsiteY0-112" fmla="*/ 503294 h 1145790"/>
              <a:gd name="connsiteX1-113" fmla="*/ 3593431 w 12609094"/>
              <a:gd name="connsiteY1-114" fmla="*/ 22031 h 1145790"/>
              <a:gd name="connsiteX2-115" fmla="*/ 8678779 w 12609094"/>
              <a:gd name="connsiteY2-116" fmla="*/ 1144979 h 1145790"/>
              <a:gd name="connsiteX3-117" fmla="*/ 12609094 w 12609094"/>
              <a:gd name="connsiteY3-118" fmla="*/ 198494 h 1145790"/>
              <a:gd name="connsiteX0-119" fmla="*/ 0 w 12609094"/>
              <a:gd name="connsiteY0-120" fmla="*/ 458098 h 1100219"/>
              <a:gd name="connsiteX1-121" fmla="*/ 4010526 w 12609094"/>
              <a:gd name="connsiteY1-122" fmla="*/ 24961 h 1100219"/>
              <a:gd name="connsiteX2-123" fmla="*/ 8678779 w 12609094"/>
              <a:gd name="connsiteY2-124" fmla="*/ 1099783 h 1100219"/>
              <a:gd name="connsiteX3-125" fmla="*/ 12609094 w 12609094"/>
              <a:gd name="connsiteY3-126" fmla="*/ 153298 h 1100219"/>
              <a:gd name="connsiteX0-127" fmla="*/ 0 w 12609094"/>
              <a:gd name="connsiteY0-128" fmla="*/ 459006 h 1117160"/>
              <a:gd name="connsiteX1-129" fmla="*/ 4010526 w 12609094"/>
              <a:gd name="connsiteY1-130" fmla="*/ 25869 h 1117160"/>
              <a:gd name="connsiteX2-131" fmla="*/ 8999621 w 12609094"/>
              <a:gd name="connsiteY2-132" fmla="*/ 1116733 h 1117160"/>
              <a:gd name="connsiteX3-133" fmla="*/ 12609094 w 12609094"/>
              <a:gd name="connsiteY3-134" fmla="*/ 154206 h 1117160"/>
              <a:gd name="connsiteX0-135" fmla="*/ 0 w 12288251"/>
              <a:gd name="connsiteY0-136" fmla="*/ 459006 h 1118949"/>
              <a:gd name="connsiteX1-137" fmla="*/ 4010526 w 12288251"/>
              <a:gd name="connsiteY1-138" fmla="*/ 25869 h 1118949"/>
              <a:gd name="connsiteX2-139" fmla="*/ 8999621 w 12288251"/>
              <a:gd name="connsiteY2-140" fmla="*/ 1116733 h 1118949"/>
              <a:gd name="connsiteX3-141" fmla="*/ 12288251 w 12288251"/>
              <a:gd name="connsiteY3-142" fmla="*/ 298585 h 1118949"/>
              <a:gd name="connsiteX0-143" fmla="*/ 0 w 12288251"/>
              <a:gd name="connsiteY0-144" fmla="*/ 459006 h 1119678"/>
              <a:gd name="connsiteX1-145" fmla="*/ 4010526 w 12288251"/>
              <a:gd name="connsiteY1-146" fmla="*/ 25869 h 1119678"/>
              <a:gd name="connsiteX2-147" fmla="*/ 8999621 w 12288251"/>
              <a:gd name="connsiteY2-148" fmla="*/ 1116733 h 1119678"/>
              <a:gd name="connsiteX3-149" fmla="*/ 12288251 w 12288251"/>
              <a:gd name="connsiteY3-150" fmla="*/ 298585 h 1119678"/>
              <a:gd name="connsiteX0-151" fmla="*/ 0 w 12336378"/>
              <a:gd name="connsiteY0-152" fmla="*/ 459006 h 1119678"/>
              <a:gd name="connsiteX1-153" fmla="*/ 4010526 w 12336378"/>
              <a:gd name="connsiteY1-154" fmla="*/ 25869 h 1119678"/>
              <a:gd name="connsiteX2-155" fmla="*/ 8999621 w 12336378"/>
              <a:gd name="connsiteY2-156" fmla="*/ 1116733 h 1119678"/>
              <a:gd name="connsiteX3-157" fmla="*/ 12336378 w 12336378"/>
              <a:gd name="connsiteY3-158" fmla="*/ 298585 h 1119678"/>
              <a:gd name="connsiteX0-159" fmla="*/ 0 w 12336378"/>
              <a:gd name="connsiteY0-160" fmla="*/ 459006 h 1119864"/>
              <a:gd name="connsiteX1-161" fmla="*/ 4010526 w 12336378"/>
              <a:gd name="connsiteY1-162" fmla="*/ 25869 h 1119864"/>
              <a:gd name="connsiteX2-163" fmla="*/ 8999621 w 12336378"/>
              <a:gd name="connsiteY2-164" fmla="*/ 1116733 h 1119864"/>
              <a:gd name="connsiteX3-165" fmla="*/ 12336378 w 12336378"/>
              <a:gd name="connsiteY3-166" fmla="*/ 298585 h 1119864"/>
              <a:gd name="connsiteX0-167" fmla="*/ 0 w 12336378"/>
              <a:gd name="connsiteY0-168" fmla="*/ 459920 h 1136723"/>
              <a:gd name="connsiteX1-169" fmla="*/ 4010526 w 12336378"/>
              <a:gd name="connsiteY1-170" fmla="*/ 26783 h 1136723"/>
              <a:gd name="connsiteX2-171" fmla="*/ 9160042 w 12336378"/>
              <a:gd name="connsiteY2-172" fmla="*/ 1133689 h 1136723"/>
              <a:gd name="connsiteX3-173" fmla="*/ 12336378 w 12336378"/>
              <a:gd name="connsiteY3-174" fmla="*/ 299499 h 1136723"/>
              <a:gd name="connsiteX0-175" fmla="*/ 0 w 12336378"/>
              <a:gd name="connsiteY0-176" fmla="*/ 489883 h 1167372"/>
              <a:gd name="connsiteX1-177" fmla="*/ 3930315 w 12336378"/>
              <a:gd name="connsiteY1-178" fmla="*/ 24662 h 1167372"/>
              <a:gd name="connsiteX2-179" fmla="*/ 9160042 w 12336378"/>
              <a:gd name="connsiteY2-180" fmla="*/ 1163652 h 1167372"/>
              <a:gd name="connsiteX3-181" fmla="*/ 12336378 w 12336378"/>
              <a:gd name="connsiteY3-182" fmla="*/ 329462 h 1167372"/>
              <a:gd name="connsiteX0-183" fmla="*/ 0 w 12336378"/>
              <a:gd name="connsiteY0-184" fmla="*/ 489883 h 1167372"/>
              <a:gd name="connsiteX1-185" fmla="*/ 3930315 w 12336378"/>
              <a:gd name="connsiteY1-186" fmla="*/ 24662 h 1167372"/>
              <a:gd name="connsiteX2-187" fmla="*/ 9160042 w 12336378"/>
              <a:gd name="connsiteY2-188" fmla="*/ 1163652 h 1167372"/>
              <a:gd name="connsiteX3-189" fmla="*/ 12336378 w 12336378"/>
              <a:gd name="connsiteY3-190" fmla="*/ 329462 h 1167372"/>
              <a:gd name="connsiteX0-191" fmla="*/ 0 w 12336378"/>
              <a:gd name="connsiteY0-192" fmla="*/ 489883 h 1166384"/>
              <a:gd name="connsiteX1-193" fmla="*/ 3930315 w 12336378"/>
              <a:gd name="connsiteY1-194" fmla="*/ 24662 h 1166384"/>
              <a:gd name="connsiteX2-195" fmla="*/ 9160042 w 12336378"/>
              <a:gd name="connsiteY2-196" fmla="*/ 1163652 h 1166384"/>
              <a:gd name="connsiteX3-197" fmla="*/ 12336378 w 12336378"/>
              <a:gd name="connsiteY3-198" fmla="*/ 329462 h 1166384"/>
              <a:gd name="connsiteX0-199" fmla="*/ 0 w 12256167"/>
              <a:gd name="connsiteY0-200" fmla="*/ 489883 h 1168885"/>
              <a:gd name="connsiteX1-201" fmla="*/ 3930315 w 12256167"/>
              <a:gd name="connsiteY1-202" fmla="*/ 24662 h 1168885"/>
              <a:gd name="connsiteX2-203" fmla="*/ 9160042 w 12256167"/>
              <a:gd name="connsiteY2-204" fmla="*/ 1163652 h 1168885"/>
              <a:gd name="connsiteX3-205" fmla="*/ 12256167 w 12256167"/>
              <a:gd name="connsiteY3-206" fmla="*/ 425715 h 1168885"/>
              <a:gd name="connsiteX0-207" fmla="*/ 0 w 12240125"/>
              <a:gd name="connsiteY0-208" fmla="*/ 238646 h 1254532"/>
              <a:gd name="connsiteX1-209" fmla="*/ 3914273 w 12240125"/>
              <a:gd name="connsiteY1-210" fmla="*/ 110309 h 1254532"/>
              <a:gd name="connsiteX2-211" fmla="*/ 9144000 w 12240125"/>
              <a:gd name="connsiteY2-212" fmla="*/ 1249299 h 1254532"/>
              <a:gd name="connsiteX3-213" fmla="*/ 12240125 w 12240125"/>
              <a:gd name="connsiteY3-214" fmla="*/ 511362 h 1254532"/>
              <a:gd name="connsiteX0-215" fmla="*/ 0 w 12240125"/>
              <a:gd name="connsiteY0-216" fmla="*/ 259219 h 1275890"/>
              <a:gd name="connsiteX1-217" fmla="*/ 3978441 w 12240125"/>
              <a:gd name="connsiteY1-218" fmla="*/ 98798 h 1275890"/>
              <a:gd name="connsiteX2-219" fmla="*/ 9144000 w 12240125"/>
              <a:gd name="connsiteY2-220" fmla="*/ 1269872 h 1275890"/>
              <a:gd name="connsiteX3-221" fmla="*/ 12240125 w 12240125"/>
              <a:gd name="connsiteY3-222" fmla="*/ 531935 h 1275890"/>
              <a:gd name="connsiteX0-223" fmla="*/ 0 w 12240125"/>
              <a:gd name="connsiteY0-224" fmla="*/ 259219 h 1271902"/>
              <a:gd name="connsiteX1-225" fmla="*/ 3978441 w 12240125"/>
              <a:gd name="connsiteY1-226" fmla="*/ 98798 h 1271902"/>
              <a:gd name="connsiteX2-227" fmla="*/ 9144000 w 12240125"/>
              <a:gd name="connsiteY2-228" fmla="*/ 1269872 h 1271902"/>
              <a:gd name="connsiteX3-229" fmla="*/ 12240125 w 12240125"/>
              <a:gd name="connsiteY3-230" fmla="*/ 531935 h 1271902"/>
              <a:gd name="connsiteX0-231" fmla="*/ 0 w 12240125"/>
              <a:gd name="connsiteY0-232" fmla="*/ 259219 h 1271902"/>
              <a:gd name="connsiteX1-233" fmla="*/ 3978441 w 12240125"/>
              <a:gd name="connsiteY1-234" fmla="*/ 98798 h 1271902"/>
              <a:gd name="connsiteX2-235" fmla="*/ 8999621 w 12240125"/>
              <a:gd name="connsiteY2-236" fmla="*/ 1269872 h 1271902"/>
              <a:gd name="connsiteX3-237" fmla="*/ 12240125 w 12240125"/>
              <a:gd name="connsiteY3-238" fmla="*/ 531935 h 12719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22861" y="3073093"/>
            <a:ext cx="2508533" cy="118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摄在此框中选择粘贴，并选择只保留文字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032939" y="2342820"/>
            <a:ext cx="663125" cy="663125"/>
            <a:chOff x="8077071" y="845254"/>
            <a:chExt cx="2036801" cy="2036802"/>
          </a:xfrm>
        </p:grpSpPr>
        <p:sp>
          <p:nvSpPr>
            <p:cNvPr id="21" name="椭圆 20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rgbClr val="0656F7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043184" y="2630852"/>
            <a:ext cx="663125" cy="663125"/>
            <a:chOff x="8125599" y="1434035"/>
            <a:chExt cx="2036802" cy="2036802"/>
          </a:xfrm>
        </p:grpSpPr>
        <p:sp>
          <p:nvSpPr>
            <p:cNvPr id="24" name="椭圆 23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Freeform 261"/>
            <p:cNvSpPr/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065390" y="3463590"/>
            <a:ext cx="663125" cy="663125"/>
            <a:chOff x="8125599" y="1434035"/>
            <a:chExt cx="2036802" cy="2036802"/>
          </a:xfrm>
        </p:grpSpPr>
        <p:sp>
          <p:nvSpPr>
            <p:cNvPr id="27" name="椭圆 26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0656F7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8" name="组合 27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7985466" y="4127967"/>
            <a:ext cx="663125" cy="663125"/>
            <a:chOff x="8125599" y="1434035"/>
            <a:chExt cx="2036802" cy="2036802"/>
          </a:xfrm>
        </p:grpSpPr>
        <p:sp>
          <p:nvSpPr>
            <p:cNvPr id="33" name="椭圆 3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097162" y="3981371"/>
            <a:ext cx="663125" cy="663125"/>
            <a:chOff x="8125599" y="1434035"/>
            <a:chExt cx="2036802" cy="2036802"/>
          </a:xfrm>
        </p:grpSpPr>
        <p:sp>
          <p:nvSpPr>
            <p:cNvPr id="36" name="椭圆 3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0656F7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BF8FCCC6-3A64-4F44-80DC-00910B8C316D}"/>
              </a:ext>
            </a:extLst>
          </p:cNvPr>
          <p:cNvSpPr/>
          <p:nvPr/>
        </p:nvSpPr>
        <p:spPr>
          <a:xfrm>
            <a:off x="3115599" y="1279648"/>
            <a:ext cx="2508533" cy="118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摄在此框中选择粘贴，并选择只保留文字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EE68ED74-F311-478A-89CE-8E7EE7798327}"/>
              </a:ext>
            </a:extLst>
          </p:cNvPr>
          <p:cNvSpPr/>
          <p:nvPr/>
        </p:nvSpPr>
        <p:spPr>
          <a:xfrm>
            <a:off x="5046876" y="4227699"/>
            <a:ext cx="2508533" cy="118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摄在此框中选择粘贴，并选择只保留文字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9188108B-19B9-4D01-BD0E-B383A6E30A64}"/>
              </a:ext>
            </a:extLst>
          </p:cNvPr>
          <p:cNvSpPr/>
          <p:nvPr/>
        </p:nvSpPr>
        <p:spPr>
          <a:xfrm>
            <a:off x="6959744" y="2674496"/>
            <a:ext cx="2508533" cy="118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摄在此框中选择粘贴，并选择只保留文字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BF462AE6-565A-408A-B327-B84C587C365B}"/>
              </a:ext>
            </a:extLst>
          </p:cNvPr>
          <p:cNvSpPr/>
          <p:nvPr/>
        </p:nvSpPr>
        <p:spPr>
          <a:xfrm>
            <a:off x="9174457" y="4712652"/>
            <a:ext cx="2508533" cy="118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摄在此框中选择粘贴，并选择只保留文字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1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2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9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20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2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24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7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29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30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2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34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3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/>
          <p:bldP spid="54" grpId="0"/>
          <p:bldP spid="55" grpId="0"/>
          <p:bldP spid="56" grpId="0"/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7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/>
          <p:bldP spid="54" grpId="0"/>
          <p:bldP spid="55" grpId="0"/>
          <p:bldP spid="56" grpId="0"/>
          <p:bldP spid="5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19C9452C-CDB5-4577-9320-81CFA7573C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8" r="9658"/>
          <a:stretch/>
        </p:blipFill>
        <p:spPr>
          <a:xfrm>
            <a:off x="-1" y="0"/>
            <a:ext cx="12195175" cy="6873541"/>
          </a:xfrm>
          <a:prstGeom prst="rect">
            <a:avLst/>
          </a:prstGeom>
        </p:spPr>
      </p:pic>
      <p:sp>
        <p:nvSpPr>
          <p:cNvPr id="67" name="TextBox 59"/>
          <p:cNvSpPr txBox="1">
            <a:spLocks noChangeArrowheads="1"/>
          </p:cNvSpPr>
          <p:nvPr/>
        </p:nvSpPr>
        <p:spPr bwMode="auto">
          <a:xfrm>
            <a:off x="3440695" y="396171"/>
            <a:ext cx="5040560" cy="14957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>
              <a:lnSpc>
                <a:spcPct val="120000"/>
              </a:lnSpc>
              <a:defRPr/>
            </a:pPr>
            <a:r>
              <a:rPr lang="zh-CN" altLang="en-US" sz="4800" b="1" kern="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4000" b="1" kern="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000" b="1" kern="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765">
              <a:lnSpc>
                <a:spcPct val="120000"/>
              </a:lnSpc>
              <a:defRPr/>
            </a:pPr>
            <a:r>
              <a:rPr lang="en-US" altLang="zh-CN" sz="2800" kern="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ko-KR" sz="2800" kern="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93D9ED4E-BCB8-470C-8BED-D86ABEA01DAD}"/>
              </a:ext>
            </a:extLst>
          </p:cNvPr>
          <p:cNvSpPr/>
          <p:nvPr/>
        </p:nvSpPr>
        <p:spPr>
          <a:xfrm>
            <a:off x="1597088" y="2060848"/>
            <a:ext cx="9001000" cy="3384376"/>
          </a:xfrm>
          <a:prstGeom prst="roundRect">
            <a:avLst>
              <a:gd name="adj" fmla="val 27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4FE44C82-6280-4647-96E9-84EEC29E4EB2}"/>
              </a:ext>
            </a:extLst>
          </p:cNvPr>
          <p:cNvSpPr txBox="1"/>
          <p:nvPr/>
        </p:nvSpPr>
        <p:spPr>
          <a:xfrm>
            <a:off x="2480982" y="3011919"/>
            <a:ext cx="85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0B61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AAA46AE6-8914-4D57-B1E1-4AF31FECB35F}"/>
              </a:ext>
            </a:extLst>
          </p:cNvPr>
          <p:cNvSpPr txBox="1"/>
          <p:nvPr/>
        </p:nvSpPr>
        <p:spPr>
          <a:xfrm>
            <a:off x="2470726" y="3874237"/>
            <a:ext cx="85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0B61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ED8E1BFB-D6F1-4371-B671-50CEAE69E444}"/>
              </a:ext>
            </a:extLst>
          </p:cNvPr>
          <p:cNvSpPr txBox="1"/>
          <p:nvPr/>
        </p:nvSpPr>
        <p:spPr>
          <a:xfrm>
            <a:off x="6239484" y="3024399"/>
            <a:ext cx="85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0B61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8B19EEB-CD77-4956-8D28-DF924808D0D0}"/>
              </a:ext>
            </a:extLst>
          </p:cNvPr>
          <p:cNvSpPr txBox="1"/>
          <p:nvPr/>
        </p:nvSpPr>
        <p:spPr>
          <a:xfrm>
            <a:off x="6239484" y="3869743"/>
            <a:ext cx="85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0B61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F04E080D-FA7D-4F8B-A3FC-208047D3387F}"/>
              </a:ext>
            </a:extLst>
          </p:cNvPr>
          <p:cNvSpPr txBox="1"/>
          <p:nvPr/>
        </p:nvSpPr>
        <p:spPr>
          <a:xfrm>
            <a:off x="3440695" y="2996952"/>
            <a:ext cx="4475917" cy="5069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请输入标题内容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ED1A109-1D35-48B2-A782-E9325827FDC5}"/>
              </a:ext>
            </a:extLst>
          </p:cNvPr>
          <p:cNvSpPr txBox="1"/>
          <p:nvPr/>
        </p:nvSpPr>
        <p:spPr>
          <a:xfrm>
            <a:off x="3440695" y="3874237"/>
            <a:ext cx="4475917" cy="5069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请输入标题内容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45368021-C089-4034-B7BC-01336B019EFA}"/>
              </a:ext>
            </a:extLst>
          </p:cNvPr>
          <p:cNvSpPr txBox="1"/>
          <p:nvPr/>
        </p:nvSpPr>
        <p:spPr>
          <a:xfrm>
            <a:off x="7257119" y="3011919"/>
            <a:ext cx="4475917" cy="5069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请输入标题内容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27BFFECD-783A-465D-A55C-346BB8F957A6}"/>
              </a:ext>
            </a:extLst>
          </p:cNvPr>
          <p:cNvSpPr txBox="1"/>
          <p:nvPr/>
        </p:nvSpPr>
        <p:spPr>
          <a:xfrm>
            <a:off x="7302160" y="3843707"/>
            <a:ext cx="4475917" cy="5069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DA1672B-119B-4ECA-8092-A1C18D7F21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" r="18834"/>
          <a:stretch/>
        </p:blipFill>
        <p:spPr>
          <a:xfrm>
            <a:off x="-1" y="-2"/>
            <a:ext cx="12192003" cy="6858002"/>
          </a:xfrm>
          <a:prstGeom prst="rect">
            <a:avLst/>
          </a:prstGeom>
        </p:spPr>
      </p:pic>
      <p:sp>
        <p:nvSpPr>
          <p:cNvPr id="7" name="标题 4"/>
          <p:cNvSpPr txBox="1"/>
          <p:nvPr/>
        </p:nvSpPr>
        <p:spPr>
          <a:xfrm>
            <a:off x="5161483" y="2060848"/>
            <a:ext cx="3960440" cy="8031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1500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2019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1483" y="3212976"/>
            <a:ext cx="784887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感谢观看</a:t>
            </a:r>
            <a:endParaRPr lang="zh-CN" sz="60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161483" y="4369649"/>
            <a:ext cx="8424936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r>
              <a:rPr lang="en-US" altLang="zh-CN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】【</a:t>
            </a:r>
            <a:r>
              <a:rPr lang="zh-CN" altLang="en-US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工作汇报</a:t>
            </a:r>
            <a:r>
              <a:rPr lang="en-US" altLang="zh-CN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】【</a:t>
            </a:r>
            <a:r>
              <a:rPr lang="zh-CN" altLang="en-US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企业宣传</a:t>
            </a:r>
            <a:r>
              <a:rPr lang="en-US" altLang="zh-CN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】【</a:t>
            </a:r>
            <a:r>
              <a:rPr lang="zh-CN" altLang="en-US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r>
              <a:rPr lang="en-US" altLang="zh-CN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sz="18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86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/>
      <p:bldP spid="9" grpId="0" bldLvl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A568064-CEE9-4569-9DE3-EABCA44B1DD9}"/>
              </a:ext>
            </a:extLst>
          </p:cNvPr>
          <p:cNvSpPr/>
          <p:nvPr/>
        </p:nvSpPr>
        <p:spPr>
          <a:xfrm>
            <a:off x="2643757" y="4095779"/>
            <a:ext cx="690766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获取分类整理好的</a:t>
            </a:r>
            <a:r>
              <a:rPr lang="en-US" altLang="zh-CN" sz="2400" b="1" dirty="0">
                <a:solidFill>
                  <a:srgbClr val="E756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b="1" dirty="0">
                <a:solidFill>
                  <a:srgbClr val="E756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400" b="1" dirty="0">
                <a:solidFill>
                  <a:srgbClr val="E756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完整版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请添加</a:t>
            </a:r>
            <a:r>
              <a:rPr lang="zh-CN" altLang="en-US" sz="2400" b="1" dirty="0">
                <a:solidFill>
                  <a:srgbClr val="E756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7CC88B2-3326-4FDA-99F0-B85CD80BA8C3}"/>
              </a:ext>
            </a:extLst>
          </p:cNvPr>
          <p:cNvSpPr/>
          <p:nvPr/>
        </p:nvSpPr>
        <p:spPr>
          <a:xfrm>
            <a:off x="4698165" y="452611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r>
              <a:rPr lang="zh-CN" altLang="en-US" sz="2400" dirty="0">
                <a:solidFill>
                  <a:srgbClr val="E756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关键词：</a:t>
            </a:r>
            <a:r>
              <a:rPr lang="zh-CN" altLang="en-US" sz="2400" b="1" dirty="0">
                <a:solidFill>
                  <a:srgbClr val="E756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8D67E13-B75A-49AD-BBF2-AC6E04B0C863}"/>
              </a:ext>
            </a:extLst>
          </p:cNvPr>
          <p:cNvSpPr/>
          <p:nvPr/>
        </p:nvSpPr>
        <p:spPr>
          <a:xfrm>
            <a:off x="3059549" y="5090458"/>
            <a:ext cx="607607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请回复关键词</a:t>
            </a:r>
            <a:r>
              <a:rPr lang="zh-CN" altLang="en-US" sz="2000" b="1" dirty="0">
                <a:solidFill>
                  <a:srgbClr val="E756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，免费送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学习资料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F0C095B3-1DD4-426D-A30E-E36B0D409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414" y="1367431"/>
            <a:ext cx="2728348" cy="27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01243" y="2132856"/>
            <a:ext cx="4861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美仑设计  作品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</a:t>
            </a:r>
            <a:r>
              <a:rPr lang="zh-CN" altLang="en-US" dirty="0" smtClean="0"/>
              <a:t>授权发布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7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0DCDA79F-EBF1-442F-8865-9724654A4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8" r="9658"/>
          <a:stretch/>
        </p:blipFill>
        <p:spPr>
          <a:xfrm>
            <a:off x="-1" y="0"/>
            <a:ext cx="12195175" cy="6873541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BEC93152-5569-42AB-842A-04780A3FE2D4}"/>
              </a:ext>
            </a:extLst>
          </p:cNvPr>
          <p:cNvSpPr/>
          <p:nvPr/>
        </p:nvSpPr>
        <p:spPr>
          <a:xfrm>
            <a:off x="496859" y="368660"/>
            <a:ext cx="11201457" cy="6120680"/>
          </a:xfrm>
          <a:prstGeom prst="roundRect">
            <a:avLst>
              <a:gd name="adj" fmla="val 27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4B9D24A-1A96-4039-BBC6-F9EE16490C3E}"/>
              </a:ext>
            </a:extLst>
          </p:cNvPr>
          <p:cNvSpPr txBox="1"/>
          <p:nvPr/>
        </p:nvSpPr>
        <p:spPr>
          <a:xfrm>
            <a:off x="5305499" y="2348880"/>
            <a:ext cx="47118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0656F7"/>
                </a:solidFill>
                <a:latin typeface="微软雅黑" panose="020B0503020204020204" charset="-122"/>
                <a:ea typeface="微软雅黑" panose="020B0503020204020204" charset="-122"/>
              </a:rPr>
              <a:t>PART 01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C987E40-AEAF-45C1-A2B3-9DD70E98750C}"/>
              </a:ext>
            </a:extLst>
          </p:cNvPr>
          <p:cNvSpPr txBox="1"/>
          <p:nvPr/>
        </p:nvSpPr>
        <p:spPr>
          <a:xfrm>
            <a:off x="5396939" y="3564925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工作完成情况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5AA1E5A2-CB28-46E6-8E38-FD874EC75098}"/>
              </a:ext>
            </a:extLst>
          </p:cNvPr>
          <p:cNvSpPr txBox="1"/>
          <p:nvPr/>
        </p:nvSpPr>
        <p:spPr>
          <a:xfrm>
            <a:off x="5396939" y="4219245"/>
            <a:ext cx="5810250" cy="5845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sym typeface="+mn-ea"/>
              </a:rPr>
              <a:t>PLEASE ADD A CLEAR BUSINESS TEMPLATEFOR THE TITLE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sym typeface="+mn-ea"/>
              </a:rPr>
              <a:t>CONTENT YOU WANT TO ADD  PLEASE ADD ACLEBUSINESS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011F8449-BF5A-4C92-9083-A5B9F22E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99" y="2415862"/>
            <a:ext cx="2480091" cy="25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95" y="1916832"/>
            <a:ext cx="6120680" cy="368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燕尾形 35"/>
          <p:cNvSpPr/>
          <p:nvPr/>
        </p:nvSpPr>
        <p:spPr>
          <a:xfrm rot="5400000">
            <a:off x="7105699" y="2064036"/>
            <a:ext cx="360040" cy="576064"/>
          </a:xfrm>
          <a:prstGeom prst="chevron">
            <a:avLst/>
          </a:pr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7285719" y="2640100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622717" y="1619516"/>
            <a:ext cx="877145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项目一</a:t>
            </a: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609755" y="1958702"/>
            <a:ext cx="3312368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40" name="燕尾形 39"/>
          <p:cNvSpPr/>
          <p:nvPr/>
        </p:nvSpPr>
        <p:spPr>
          <a:xfrm rot="5400000">
            <a:off x="7105699" y="3432188"/>
            <a:ext cx="360040" cy="576064"/>
          </a:xfrm>
          <a:prstGeom prst="chevron">
            <a:avLst/>
          </a:pr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7285719" y="4008252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622717" y="2987668"/>
            <a:ext cx="877145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项目二</a:t>
            </a: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7609755" y="3326854"/>
            <a:ext cx="3312368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44" name="燕尾形 43"/>
          <p:cNvSpPr/>
          <p:nvPr/>
        </p:nvSpPr>
        <p:spPr>
          <a:xfrm rot="5400000">
            <a:off x="7105699" y="4872348"/>
            <a:ext cx="360040" cy="576064"/>
          </a:xfrm>
          <a:prstGeom prst="chevron">
            <a:avLst/>
          </a:pr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285719" y="5448412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622717" y="4427828"/>
            <a:ext cx="877145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项目三</a:t>
            </a:r>
          </a:p>
        </p:txBody>
      </p: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7609755" y="4767014"/>
            <a:ext cx="3312368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您的内容打在这里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39" grpId="0"/>
      <p:bldP spid="40" grpId="0" animBg="1"/>
      <p:bldP spid="42" grpId="0"/>
      <p:bldP spid="43" grpId="0"/>
      <p:bldP spid="44" grpId="0" animBg="1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736322" y="4278043"/>
            <a:ext cx="663125" cy="663125"/>
            <a:chOff x="8077071" y="845254"/>
            <a:chExt cx="2036801" cy="2036802"/>
          </a:xfrm>
        </p:grpSpPr>
        <p:sp>
          <p:nvSpPr>
            <p:cNvPr id="17" name="椭圆 16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15344" y="4278043"/>
            <a:ext cx="663125" cy="663125"/>
            <a:chOff x="8125599" y="1434035"/>
            <a:chExt cx="2036802" cy="2036802"/>
          </a:xfrm>
        </p:grpSpPr>
        <p:sp>
          <p:nvSpPr>
            <p:cNvPr id="20" name="椭圆 19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Freeform 261"/>
            <p:cNvSpPr/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37550" y="4278043"/>
            <a:ext cx="663125" cy="663125"/>
            <a:chOff x="8125599" y="1434035"/>
            <a:chExt cx="2036802" cy="2036802"/>
          </a:xfrm>
        </p:grpSpPr>
        <p:sp>
          <p:nvSpPr>
            <p:cNvPr id="23" name="椭圆 2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4" name="组合 23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5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6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7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7787262" y="4278043"/>
            <a:ext cx="663125" cy="663125"/>
            <a:chOff x="8125599" y="1434035"/>
            <a:chExt cx="2036802" cy="2036802"/>
          </a:xfrm>
        </p:grpSpPr>
        <p:sp>
          <p:nvSpPr>
            <p:cNvPr id="29" name="椭圆 2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898958" y="4278043"/>
            <a:ext cx="663125" cy="663125"/>
            <a:chOff x="8125599" y="1434035"/>
            <a:chExt cx="2036802" cy="2036802"/>
          </a:xfrm>
        </p:grpSpPr>
        <p:sp>
          <p:nvSpPr>
            <p:cNvPr id="32" name="椭圆 31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733475" y="5013176"/>
            <a:ext cx="2555799" cy="86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并选择只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C07EC663-7AAF-4CBD-82D0-8EB4D744CC71}"/>
              </a:ext>
            </a:extLst>
          </p:cNvPr>
          <p:cNvSpPr/>
          <p:nvPr/>
        </p:nvSpPr>
        <p:spPr>
          <a:xfrm>
            <a:off x="2808460" y="5013176"/>
            <a:ext cx="2555799" cy="86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并选择只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9F12A206-47EB-4C02-9F90-48A9AFBEA717}"/>
              </a:ext>
            </a:extLst>
          </p:cNvPr>
          <p:cNvSpPr/>
          <p:nvPr/>
        </p:nvSpPr>
        <p:spPr>
          <a:xfrm>
            <a:off x="4901029" y="5013176"/>
            <a:ext cx="2555799" cy="86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并选择只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0F8A5F78-C953-47B2-AB4F-576CFFF1B894}"/>
              </a:ext>
            </a:extLst>
          </p:cNvPr>
          <p:cNvSpPr/>
          <p:nvPr/>
        </p:nvSpPr>
        <p:spPr>
          <a:xfrm>
            <a:off x="6861713" y="5013176"/>
            <a:ext cx="2555799" cy="86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并选择只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9EB7362D-4AA9-4414-BB2F-41F1FE3ACD2B}"/>
              </a:ext>
            </a:extLst>
          </p:cNvPr>
          <p:cNvSpPr/>
          <p:nvPr/>
        </p:nvSpPr>
        <p:spPr>
          <a:xfrm>
            <a:off x="8848774" y="5013176"/>
            <a:ext cx="2555799" cy="86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并选择只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xmlns="" id="{94294AA9-01CF-4E26-814C-EE868CF75D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" t="5803" r="1513" b="50407"/>
          <a:stretch/>
        </p:blipFill>
        <p:spPr>
          <a:xfrm>
            <a:off x="1533333" y="829690"/>
            <a:ext cx="9128507" cy="27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2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2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4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26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27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9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3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32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40" grpId="0"/>
          <p:bldP spid="41" grpId="0"/>
          <p:bldP spid="42" grpId="0"/>
          <p:bldP spid="4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40" grpId="0"/>
          <p:bldP spid="41" grpId="0"/>
          <p:bldP spid="42" grpId="0"/>
          <p:bldP spid="4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6131222" y="2577369"/>
            <a:ext cx="4652394" cy="30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6147745" y="2119105"/>
            <a:ext cx="1523480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6206868" y="2486663"/>
            <a:ext cx="599800" cy="40500"/>
          </a:xfrm>
          <a:prstGeom prst="rect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21718" y="2486663"/>
            <a:ext cx="1215000" cy="40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6131222" y="4297973"/>
            <a:ext cx="4652394" cy="30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20" name="矩形 3"/>
          <p:cNvSpPr>
            <a:spLocks noChangeArrowheads="1"/>
          </p:cNvSpPr>
          <p:nvPr/>
        </p:nvSpPr>
        <p:spPr bwMode="auto">
          <a:xfrm>
            <a:off x="6147745" y="3839709"/>
            <a:ext cx="1523480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6206868" y="4207267"/>
            <a:ext cx="599800" cy="40500"/>
          </a:xfrm>
          <a:prstGeom prst="rect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21718" y="4207267"/>
            <a:ext cx="1215000" cy="40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DCA33049-7C16-4FB2-9601-8412D08D10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913011" y="2119105"/>
            <a:ext cx="4657403" cy="2619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 animBg="1"/>
      <p:bldP spid="19" grpId="0"/>
      <p:bldP spid="20" grpId="0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736432" y="1412776"/>
            <a:ext cx="1488640" cy="1483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16888" y="2896691"/>
            <a:ext cx="1488640" cy="890349"/>
          </a:xfrm>
          <a:prstGeom prst="rect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3558033" y="1412776"/>
            <a:ext cx="1488640" cy="1483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538489" y="2896691"/>
            <a:ext cx="1488640" cy="890349"/>
          </a:xfrm>
          <a:prstGeom prst="rect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5379634" y="1412776"/>
            <a:ext cx="1488640" cy="1483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60090" y="2896691"/>
            <a:ext cx="1488640" cy="890349"/>
          </a:xfrm>
          <a:prstGeom prst="rect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7201235" y="1412776"/>
            <a:ext cx="1488640" cy="1483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181691" y="2896691"/>
            <a:ext cx="1488640" cy="890349"/>
          </a:xfrm>
          <a:prstGeom prst="rect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9007062" y="1412776"/>
            <a:ext cx="1488640" cy="1483915"/>
          </a:xfrm>
          <a:prstGeom prst="rect">
            <a:avLst/>
          </a:prstGeom>
          <a:solidFill>
            <a:srgbClr val="0656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007062" y="2896691"/>
            <a:ext cx="1488640" cy="890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72882" y="1590845"/>
            <a:ext cx="535474" cy="686136"/>
            <a:chOff x="3095876" y="2479873"/>
            <a:chExt cx="366231" cy="4707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Freeform 108"/>
            <p:cNvSpPr/>
            <p:nvPr/>
          </p:nvSpPr>
          <p:spPr bwMode="auto">
            <a:xfrm flipH="1">
              <a:off x="3095876" y="2898027"/>
              <a:ext cx="51923" cy="52615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Freeform 109"/>
            <p:cNvSpPr>
              <a:spLocks noEditPoints="1"/>
            </p:cNvSpPr>
            <p:nvPr/>
          </p:nvSpPr>
          <p:spPr bwMode="auto">
            <a:xfrm flipH="1">
              <a:off x="3095876" y="2479873"/>
              <a:ext cx="366231" cy="470769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auto">
            <a:xfrm flipH="1">
              <a:off x="3095876" y="2741565"/>
              <a:ext cx="51923" cy="519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auto">
            <a:xfrm flipH="1">
              <a:off x="3095876" y="2819796"/>
              <a:ext cx="51923" cy="526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" name="Freeform 64"/>
          <p:cNvSpPr>
            <a:spLocks noEditPoints="1"/>
          </p:cNvSpPr>
          <p:nvPr/>
        </p:nvSpPr>
        <p:spPr bwMode="auto">
          <a:xfrm flipH="1">
            <a:off x="3893646" y="1629323"/>
            <a:ext cx="737149" cy="609178"/>
          </a:xfrm>
          <a:custGeom>
            <a:avLst/>
            <a:gdLst>
              <a:gd name="T0" fmla="*/ 188 w 308"/>
              <a:gd name="T1" fmla="*/ 19 h 256"/>
              <a:gd name="T2" fmla="*/ 154 w 308"/>
              <a:gd name="T3" fmla="*/ 0 h 256"/>
              <a:gd name="T4" fmla="*/ 120 w 308"/>
              <a:gd name="T5" fmla="*/ 19 h 256"/>
              <a:gd name="T6" fmla="*/ 8 w 308"/>
              <a:gd name="T7" fmla="*/ 195 h 256"/>
              <a:gd name="T8" fmla="*/ 7 w 308"/>
              <a:gd name="T9" fmla="*/ 235 h 256"/>
              <a:gd name="T10" fmla="*/ 42 w 308"/>
              <a:gd name="T11" fmla="*/ 256 h 256"/>
              <a:gd name="T12" fmla="*/ 266 w 308"/>
              <a:gd name="T13" fmla="*/ 256 h 256"/>
              <a:gd name="T14" fmla="*/ 301 w 308"/>
              <a:gd name="T15" fmla="*/ 235 h 256"/>
              <a:gd name="T16" fmla="*/ 300 w 308"/>
              <a:gd name="T17" fmla="*/ 195 h 256"/>
              <a:gd name="T18" fmla="*/ 188 w 308"/>
              <a:gd name="T19" fmla="*/ 19 h 256"/>
              <a:gd name="T20" fmla="*/ 154 w 308"/>
              <a:gd name="T21" fmla="*/ 216 h 256"/>
              <a:gd name="T22" fmla="*/ 138 w 308"/>
              <a:gd name="T23" fmla="*/ 200 h 256"/>
              <a:gd name="T24" fmla="*/ 154 w 308"/>
              <a:gd name="T25" fmla="*/ 184 h 256"/>
              <a:gd name="T26" fmla="*/ 170 w 308"/>
              <a:gd name="T27" fmla="*/ 200 h 256"/>
              <a:gd name="T28" fmla="*/ 154 w 308"/>
              <a:gd name="T29" fmla="*/ 216 h 256"/>
              <a:gd name="T30" fmla="*/ 170 w 308"/>
              <a:gd name="T31" fmla="*/ 152 h 256"/>
              <a:gd name="T32" fmla="*/ 154 w 308"/>
              <a:gd name="T33" fmla="*/ 168 h 256"/>
              <a:gd name="T34" fmla="*/ 138 w 308"/>
              <a:gd name="T35" fmla="*/ 152 h 256"/>
              <a:gd name="T36" fmla="*/ 138 w 308"/>
              <a:gd name="T37" fmla="*/ 96 h 256"/>
              <a:gd name="T38" fmla="*/ 154 w 308"/>
              <a:gd name="T39" fmla="*/ 80 h 256"/>
              <a:gd name="T40" fmla="*/ 170 w 308"/>
              <a:gd name="T41" fmla="*/ 96 h 256"/>
              <a:gd name="T42" fmla="*/ 170 w 308"/>
              <a:gd name="T43" fmla="*/ 15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8" h="256">
                <a:moveTo>
                  <a:pt x="188" y="19"/>
                </a:moveTo>
                <a:cubicBezTo>
                  <a:pt x="180" y="7"/>
                  <a:pt x="168" y="0"/>
                  <a:pt x="154" y="0"/>
                </a:cubicBezTo>
                <a:cubicBezTo>
                  <a:pt x="140" y="0"/>
                  <a:pt x="128" y="7"/>
                  <a:pt x="120" y="19"/>
                </a:cubicBezTo>
                <a:cubicBezTo>
                  <a:pt x="8" y="195"/>
                  <a:pt x="8" y="195"/>
                  <a:pt x="8" y="195"/>
                </a:cubicBezTo>
                <a:cubicBezTo>
                  <a:pt x="0" y="207"/>
                  <a:pt x="0" y="222"/>
                  <a:pt x="7" y="235"/>
                </a:cubicBezTo>
                <a:cubicBezTo>
                  <a:pt x="14" y="248"/>
                  <a:pt x="27" y="256"/>
                  <a:pt x="42" y="256"/>
                </a:cubicBezTo>
                <a:cubicBezTo>
                  <a:pt x="266" y="256"/>
                  <a:pt x="266" y="256"/>
                  <a:pt x="266" y="256"/>
                </a:cubicBezTo>
                <a:cubicBezTo>
                  <a:pt x="281" y="256"/>
                  <a:pt x="294" y="248"/>
                  <a:pt x="301" y="235"/>
                </a:cubicBezTo>
                <a:cubicBezTo>
                  <a:pt x="308" y="222"/>
                  <a:pt x="308" y="207"/>
                  <a:pt x="300" y="195"/>
                </a:cubicBezTo>
                <a:lnTo>
                  <a:pt x="188" y="19"/>
                </a:lnTo>
                <a:close/>
                <a:moveTo>
                  <a:pt x="154" y="216"/>
                </a:moveTo>
                <a:cubicBezTo>
                  <a:pt x="145" y="216"/>
                  <a:pt x="138" y="209"/>
                  <a:pt x="138" y="200"/>
                </a:cubicBezTo>
                <a:cubicBezTo>
                  <a:pt x="138" y="191"/>
                  <a:pt x="145" y="184"/>
                  <a:pt x="154" y="184"/>
                </a:cubicBezTo>
                <a:cubicBezTo>
                  <a:pt x="163" y="184"/>
                  <a:pt x="170" y="191"/>
                  <a:pt x="170" y="200"/>
                </a:cubicBezTo>
                <a:cubicBezTo>
                  <a:pt x="170" y="209"/>
                  <a:pt x="163" y="216"/>
                  <a:pt x="154" y="216"/>
                </a:cubicBezTo>
                <a:close/>
                <a:moveTo>
                  <a:pt x="170" y="152"/>
                </a:moveTo>
                <a:cubicBezTo>
                  <a:pt x="170" y="161"/>
                  <a:pt x="163" y="168"/>
                  <a:pt x="154" y="168"/>
                </a:cubicBezTo>
                <a:cubicBezTo>
                  <a:pt x="145" y="168"/>
                  <a:pt x="138" y="161"/>
                  <a:pt x="138" y="152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87"/>
                  <a:pt x="145" y="80"/>
                  <a:pt x="154" y="80"/>
                </a:cubicBezTo>
                <a:cubicBezTo>
                  <a:pt x="163" y="80"/>
                  <a:pt x="170" y="87"/>
                  <a:pt x="170" y="96"/>
                </a:cubicBezTo>
                <a:lnTo>
                  <a:pt x="170" y="1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5520" tIns="37760" rIns="75520" bIns="377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015">
              <a:defRPr/>
            </a:pPr>
            <a:endParaRPr lang="zh-CN" altLang="en-US" sz="15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853735" y="1600107"/>
            <a:ext cx="460172" cy="667613"/>
            <a:chOff x="5690315" y="3674507"/>
            <a:chExt cx="314729" cy="4580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Freeform 36"/>
            <p:cNvSpPr/>
            <p:nvPr/>
          </p:nvSpPr>
          <p:spPr bwMode="auto">
            <a:xfrm flipH="1">
              <a:off x="5782528" y="4054387"/>
              <a:ext cx="130302" cy="78181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2" name="Freeform 37"/>
            <p:cNvSpPr>
              <a:spLocks noEditPoints="1"/>
            </p:cNvSpPr>
            <p:nvPr/>
          </p:nvSpPr>
          <p:spPr bwMode="auto">
            <a:xfrm flipH="1">
              <a:off x="5690315" y="3674507"/>
              <a:ext cx="314729" cy="366849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Freeform 9"/>
          <p:cNvSpPr/>
          <p:nvPr/>
        </p:nvSpPr>
        <p:spPr bwMode="auto">
          <a:xfrm flipH="1">
            <a:off x="7522925" y="1695062"/>
            <a:ext cx="764993" cy="477702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5520" tIns="37760" rIns="75520" bIns="377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015">
              <a:defRPr/>
            </a:pPr>
            <a:endParaRPr lang="zh-CN" altLang="en-US" sz="15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9425307" y="1628593"/>
            <a:ext cx="652151" cy="610641"/>
            <a:chOff x="1784487" y="2486066"/>
            <a:chExt cx="446032" cy="4189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Freeform 68"/>
            <p:cNvSpPr/>
            <p:nvPr/>
          </p:nvSpPr>
          <p:spPr bwMode="auto">
            <a:xfrm flipH="1">
              <a:off x="1784487" y="2669491"/>
              <a:ext cx="66153" cy="235546"/>
            </a:xfrm>
            <a:custGeom>
              <a:avLst/>
              <a:gdLst>
                <a:gd name="T0" fmla="*/ 24 w 40"/>
                <a:gd name="T1" fmla="*/ 0 h 144"/>
                <a:gd name="T2" fmla="*/ 0 w 40"/>
                <a:gd name="T3" fmla="*/ 0 h 144"/>
                <a:gd name="T4" fmla="*/ 0 w 40"/>
                <a:gd name="T5" fmla="*/ 100 h 144"/>
                <a:gd name="T6" fmla="*/ 9 w 40"/>
                <a:gd name="T7" fmla="*/ 108 h 144"/>
                <a:gd name="T8" fmla="*/ 9 w 40"/>
                <a:gd name="T9" fmla="*/ 109 h 144"/>
                <a:gd name="T10" fmla="*/ 11 w 40"/>
                <a:gd name="T11" fmla="*/ 111 h 144"/>
                <a:gd name="T12" fmla="*/ 12 w 40"/>
                <a:gd name="T13" fmla="*/ 113 h 144"/>
                <a:gd name="T14" fmla="*/ 13 w 40"/>
                <a:gd name="T15" fmla="*/ 115 h 144"/>
                <a:gd name="T16" fmla="*/ 14 w 40"/>
                <a:gd name="T17" fmla="*/ 117 h 144"/>
                <a:gd name="T18" fmla="*/ 15 w 40"/>
                <a:gd name="T19" fmla="*/ 119 h 144"/>
                <a:gd name="T20" fmla="*/ 15 w 40"/>
                <a:gd name="T21" fmla="*/ 122 h 144"/>
                <a:gd name="T22" fmla="*/ 16 w 40"/>
                <a:gd name="T23" fmla="*/ 123 h 144"/>
                <a:gd name="T24" fmla="*/ 16 w 40"/>
                <a:gd name="T25" fmla="*/ 128 h 144"/>
                <a:gd name="T26" fmla="*/ 15 w 40"/>
                <a:gd name="T27" fmla="*/ 133 h 144"/>
                <a:gd name="T28" fmla="*/ 15 w 40"/>
                <a:gd name="T29" fmla="*/ 136 h 144"/>
                <a:gd name="T30" fmla="*/ 14 w 40"/>
                <a:gd name="T31" fmla="*/ 138 h 144"/>
                <a:gd name="T32" fmla="*/ 12 w 40"/>
                <a:gd name="T33" fmla="*/ 144 h 144"/>
                <a:gd name="T34" fmla="*/ 24 w 40"/>
                <a:gd name="T35" fmla="*/ 144 h 144"/>
                <a:gd name="T36" fmla="*/ 40 w 40"/>
                <a:gd name="T37" fmla="*/ 128 h 144"/>
                <a:gd name="T38" fmla="*/ 40 w 40"/>
                <a:gd name="T39" fmla="*/ 16 h 144"/>
                <a:gd name="T40" fmla="*/ 24 w 40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44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02"/>
                    <a:pt x="6" y="105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09"/>
                    <a:pt x="10" y="110"/>
                    <a:pt x="11" y="111"/>
                  </a:cubicBezTo>
                  <a:cubicBezTo>
                    <a:pt x="11" y="112"/>
                    <a:pt x="12" y="112"/>
                    <a:pt x="12" y="113"/>
                  </a:cubicBezTo>
                  <a:cubicBezTo>
                    <a:pt x="12" y="113"/>
                    <a:pt x="13" y="114"/>
                    <a:pt x="13" y="115"/>
                  </a:cubicBezTo>
                  <a:cubicBezTo>
                    <a:pt x="13" y="115"/>
                    <a:pt x="14" y="116"/>
                    <a:pt x="14" y="117"/>
                  </a:cubicBezTo>
                  <a:cubicBezTo>
                    <a:pt x="14" y="118"/>
                    <a:pt x="14" y="118"/>
                    <a:pt x="15" y="119"/>
                  </a:cubicBezTo>
                  <a:cubicBezTo>
                    <a:pt x="15" y="120"/>
                    <a:pt x="15" y="121"/>
                    <a:pt x="15" y="122"/>
                  </a:cubicBezTo>
                  <a:cubicBezTo>
                    <a:pt x="15" y="122"/>
                    <a:pt x="16" y="123"/>
                    <a:pt x="16" y="123"/>
                  </a:cubicBezTo>
                  <a:cubicBezTo>
                    <a:pt x="16" y="125"/>
                    <a:pt x="16" y="126"/>
                    <a:pt x="16" y="128"/>
                  </a:cubicBezTo>
                  <a:cubicBezTo>
                    <a:pt x="16" y="130"/>
                    <a:pt x="16" y="132"/>
                    <a:pt x="15" y="133"/>
                  </a:cubicBezTo>
                  <a:cubicBezTo>
                    <a:pt x="15" y="134"/>
                    <a:pt x="15" y="135"/>
                    <a:pt x="15" y="136"/>
                  </a:cubicBezTo>
                  <a:cubicBezTo>
                    <a:pt x="15" y="136"/>
                    <a:pt x="15" y="137"/>
                    <a:pt x="14" y="138"/>
                  </a:cubicBezTo>
                  <a:cubicBezTo>
                    <a:pt x="14" y="140"/>
                    <a:pt x="13" y="142"/>
                    <a:pt x="12" y="14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33" y="144"/>
                    <a:pt x="40" y="137"/>
                    <a:pt x="40" y="1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Freeform 69"/>
            <p:cNvSpPr/>
            <p:nvPr/>
          </p:nvSpPr>
          <p:spPr bwMode="auto">
            <a:xfrm flipH="1">
              <a:off x="1850640" y="2852915"/>
              <a:ext cx="313727" cy="52121"/>
            </a:xfrm>
            <a:custGeom>
              <a:avLst/>
              <a:gdLst>
                <a:gd name="T0" fmla="*/ 191 w 192"/>
                <a:gd name="T1" fmla="*/ 10 h 32"/>
                <a:gd name="T2" fmla="*/ 189 w 192"/>
                <a:gd name="T3" fmla="*/ 8 h 32"/>
                <a:gd name="T4" fmla="*/ 188 w 192"/>
                <a:gd name="T5" fmla="*/ 6 h 32"/>
                <a:gd name="T6" fmla="*/ 187 w 192"/>
                <a:gd name="T7" fmla="*/ 4 h 32"/>
                <a:gd name="T8" fmla="*/ 184 w 192"/>
                <a:gd name="T9" fmla="*/ 3 h 32"/>
                <a:gd name="T10" fmla="*/ 181 w 192"/>
                <a:gd name="T11" fmla="*/ 1 h 32"/>
                <a:gd name="T12" fmla="*/ 176 w 192"/>
                <a:gd name="T13" fmla="*/ 0 h 32"/>
                <a:gd name="T14" fmla="*/ 16 w 192"/>
                <a:gd name="T15" fmla="*/ 0 h 32"/>
                <a:gd name="T16" fmla="*/ 11 w 192"/>
                <a:gd name="T17" fmla="*/ 1 h 32"/>
                <a:gd name="T18" fmla="*/ 8 w 192"/>
                <a:gd name="T19" fmla="*/ 3 h 32"/>
                <a:gd name="T20" fmla="*/ 5 w 192"/>
                <a:gd name="T21" fmla="*/ 4 h 32"/>
                <a:gd name="T22" fmla="*/ 4 w 192"/>
                <a:gd name="T23" fmla="*/ 6 h 32"/>
                <a:gd name="T24" fmla="*/ 3 w 192"/>
                <a:gd name="T25" fmla="*/ 8 h 32"/>
                <a:gd name="T26" fmla="*/ 1 w 192"/>
                <a:gd name="T27" fmla="*/ 10 h 32"/>
                <a:gd name="T28" fmla="*/ 1 w 192"/>
                <a:gd name="T29" fmla="*/ 11 h 32"/>
                <a:gd name="T30" fmla="*/ 0 w 192"/>
                <a:gd name="T31" fmla="*/ 16 h 32"/>
                <a:gd name="T32" fmla="*/ 2 w 192"/>
                <a:gd name="T33" fmla="*/ 24 h 32"/>
                <a:gd name="T34" fmla="*/ 3 w 192"/>
                <a:gd name="T35" fmla="*/ 25 h 32"/>
                <a:gd name="T36" fmla="*/ 16 w 192"/>
                <a:gd name="T37" fmla="*/ 32 h 32"/>
                <a:gd name="T38" fmla="*/ 176 w 192"/>
                <a:gd name="T39" fmla="*/ 32 h 32"/>
                <a:gd name="T40" fmla="*/ 189 w 192"/>
                <a:gd name="T41" fmla="*/ 25 h 32"/>
                <a:gd name="T42" fmla="*/ 190 w 192"/>
                <a:gd name="T43" fmla="*/ 24 h 32"/>
                <a:gd name="T44" fmla="*/ 192 w 192"/>
                <a:gd name="T45" fmla="*/ 16 h 32"/>
                <a:gd name="T46" fmla="*/ 191 w 192"/>
                <a:gd name="T47" fmla="*/ 11 h 32"/>
                <a:gd name="T48" fmla="*/ 191 w 192"/>
                <a:gd name="T4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32">
                  <a:moveTo>
                    <a:pt x="191" y="10"/>
                  </a:moveTo>
                  <a:cubicBezTo>
                    <a:pt x="190" y="9"/>
                    <a:pt x="190" y="8"/>
                    <a:pt x="189" y="8"/>
                  </a:cubicBezTo>
                  <a:cubicBezTo>
                    <a:pt x="189" y="7"/>
                    <a:pt x="188" y="6"/>
                    <a:pt x="188" y="6"/>
                  </a:cubicBezTo>
                  <a:cubicBezTo>
                    <a:pt x="188" y="5"/>
                    <a:pt x="187" y="5"/>
                    <a:pt x="187" y="4"/>
                  </a:cubicBezTo>
                  <a:cubicBezTo>
                    <a:pt x="186" y="4"/>
                    <a:pt x="185" y="3"/>
                    <a:pt x="184" y="3"/>
                  </a:cubicBezTo>
                  <a:cubicBezTo>
                    <a:pt x="183" y="2"/>
                    <a:pt x="182" y="1"/>
                    <a:pt x="181" y="1"/>
                  </a:cubicBezTo>
                  <a:cubicBezTo>
                    <a:pt x="180" y="0"/>
                    <a:pt x="178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7"/>
                    <a:pt x="3" y="8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9"/>
                    <a:pt x="1" y="21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29"/>
                    <a:pt x="10" y="32"/>
                    <a:pt x="1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82" y="32"/>
                    <a:pt x="187" y="29"/>
                    <a:pt x="189" y="25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91" y="21"/>
                    <a:pt x="192" y="19"/>
                    <a:pt x="192" y="16"/>
                  </a:cubicBezTo>
                  <a:cubicBezTo>
                    <a:pt x="192" y="14"/>
                    <a:pt x="192" y="13"/>
                    <a:pt x="191" y="11"/>
                  </a:cubicBezTo>
                  <a:cubicBezTo>
                    <a:pt x="191" y="11"/>
                    <a:pt x="191" y="10"/>
                    <a:pt x="19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Freeform 70"/>
            <p:cNvSpPr/>
            <p:nvPr/>
          </p:nvSpPr>
          <p:spPr bwMode="auto">
            <a:xfrm flipH="1">
              <a:off x="2164366" y="2669491"/>
              <a:ext cx="66153" cy="235546"/>
            </a:xfrm>
            <a:custGeom>
              <a:avLst/>
              <a:gdLst>
                <a:gd name="T0" fmla="*/ 40 w 40"/>
                <a:gd name="T1" fmla="*/ 96 h 144"/>
                <a:gd name="T2" fmla="*/ 40 w 40"/>
                <a:gd name="T3" fmla="*/ 64 h 144"/>
                <a:gd name="T4" fmla="*/ 24 w 40"/>
                <a:gd name="T5" fmla="*/ 64 h 144"/>
                <a:gd name="T6" fmla="*/ 24 w 40"/>
                <a:gd name="T7" fmla="*/ 48 h 144"/>
                <a:gd name="T8" fmla="*/ 40 w 40"/>
                <a:gd name="T9" fmla="*/ 48 h 144"/>
                <a:gd name="T10" fmla="*/ 40 w 40"/>
                <a:gd name="T11" fmla="*/ 32 h 144"/>
                <a:gd name="T12" fmla="*/ 24 w 40"/>
                <a:gd name="T13" fmla="*/ 32 h 144"/>
                <a:gd name="T14" fmla="*/ 24 w 40"/>
                <a:gd name="T15" fmla="*/ 16 h 144"/>
                <a:gd name="T16" fmla="*/ 40 w 40"/>
                <a:gd name="T17" fmla="*/ 16 h 144"/>
                <a:gd name="T18" fmla="*/ 40 w 40"/>
                <a:gd name="T19" fmla="*/ 0 h 144"/>
                <a:gd name="T20" fmla="*/ 16 w 40"/>
                <a:gd name="T21" fmla="*/ 0 h 144"/>
                <a:gd name="T22" fmla="*/ 0 w 40"/>
                <a:gd name="T23" fmla="*/ 16 h 144"/>
                <a:gd name="T24" fmla="*/ 0 w 40"/>
                <a:gd name="T25" fmla="*/ 128 h 144"/>
                <a:gd name="T26" fmla="*/ 16 w 40"/>
                <a:gd name="T27" fmla="*/ 144 h 144"/>
                <a:gd name="T28" fmla="*/ 28 w 40"/>
                <a:gd name="T29" fmla="*/ 144 h 144"/>
                <a:gd name="T30" fmla="*/ 26 w 40"/>
                <a:gd name="T31" fmla="*/ 138 h 144"/>
                <a:gd name="T32" fmla="*/ 25 w 40"/>
                <a:gd name="T33" fmla="*/ 136 h 144"/>
                <a:gd name="T34" fmla="*/ 25 w 40"/>
                <a:gd name="T35" fmla="*/ 133 h 144"/>
                <a:gd name="T36" fmla="*/ 24 w 40"/>
                <a:gd name="T37" fmla="*/ 128 h 144"/>
                <a:gd name="T38" fmla="*/ 24 w 40"/>
                <a:gd name="T39" fmla="*/ 123 h 144"/>
                <a:gd name="T40" fmla="*/ 25 w 40"/>
                <a:gd name="T41" fmla="*/ 122 h 144"/>
                <a:gd name="T42" fmla="*/ 25 w 40"/>
                <a:gd name="T43" fmla="*/ 119 h 144"/>
                <a:gd name="T44" fmla="*/ 26 w 40"/>
                <a:gd name="T45" fmla="*/ 117 h 144"/>
                <a:gd name="T46" fmla="*/ 27 w 40"/>
                <a:gd name="T47" fmla="*/ 115 h 144"/>
                <a:gd name="T48" fmla="*/ 28 w 40"/>
                <a:gd name="T49" fmla="*/ 113 h 144"/>
                <a:gd name="T50" fmla="*/ 29 w 40"/>
                <a:gd name="T51" fmla="*/ 111 h 144"/>
                <a:gd name="T52" fmla="*/ 31 w 40"/>
                <a:gd name="T53" fmla="*/ 109 h 144"/>
                <a:gd name="T54" fmla="*/ 31 w 40"/>
                <a:gd name="T55" fmla="*/ 108 h 144"/>
                <a:gd name="T56" fmla="*/ 40 w 40"/>
                <a:gd name="T57" fmla="*/ 100 h 144"/>
                <a:gd name="T58" fmla="*/ 40 w 40"/>
                <a:gd name="T59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144">
                  <a:moveTo>
                    <a:pt x="40" y="96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7" y="142"/>
                    <a:pt x="26" y="140"/>
                    <a:pt x="26" y="138"/>
                  </a:cubicBezTo>
                  <a:cubicBezTo>
                    <a:pt x="25" y="137"/>
                    <a:pt x="25" y="136"/>
                    <a:pt x="25" y="136"/>
                  </a:cubicBezTo>
                  <a:cubicBezTo>
                    <a:pt x="25" y="135"/>
                    <a:pt x="25" y="134"/>
                    <a:pt x="25" y="133"/>
                  </a:cubicBezTo>
                  <a:cubicBezTo>
                    <a:pt x="24" y="132"/>
                    <a:pt x="24" y="130"/>
                    <a:pt x="24" y="128"/>
                  </a:cubicBezTo>
                  <a:cubicBezTo>
                    <a:pt x="24" y="126"/>
                    <a:pt x="24" y="125"/>
                    <a:pt x="24" y="123"/>
                  </a:cubicBezTo>
                  <a:cubicBezTo>
                    <a:pt x="24" y="123"/>
                    <a:pt x="25" y="122"/>
                    <a:pt x="25" y="122"/>
                  </a:cubicBezTo>
                  <a:cubicBezTo>
                    <a:pt x="25" y="121"/>
                    <a:pt x="25" y="120"/>
                    <a:pt x="25" y="119"/>
                  </a:cubicBezTo>
                  <a:cubicBezTo>
                    <a:pt x="26" y="118"/>
                    <a:pt x="26" y="118"/>
                    <a:pt x="26" y="117"/>
                  </a:cubicBezTo>
                  <a:cubicBezTo>
                    <a:pt x="26" y="116"/>
                    <a:pt x="27" y="115"/>
                    <a:pt x="27" y="115"/>
                  </a:cubicBezTo>
                  <a:cubicBezTo>
                    <a:pt x="27" y="114"/>
                    <a:pt x="28" y="113"/>
                    <a:pt x="28" y="113"/>
                  </a:cubicBezTo>
                  <a:cubicBezTo>
                    <a:pt x="28" y="112"/>
                    <a:pt x="29" y="112"/>
                    <a:pt x="29" y="111"/>
                  </a:cubicBezTo>
                  <a:cubicBezTo>
                    <a:pt x="30" y="110"/>
                    <a:pt x="30" y="109"/>
                    <a:pt x="31" y="109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4" y="105"/>
                    <a:pt x="37" y="102"/>
                    <a:pt x="40" y="100"/>
                  </a:cubicBezTo>
                  <a:lnTo>
                    <a:pt x="4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Freeform 71"/>
            <p:cNvSpPr/>
            <p:nvPr/>
          </p:nvSpPr>
          <p:spPr bwMode="auto">
            <a:xfrm flipH="1">
              <a:off x="1863670" y="2486066"/>
              <a:ext cx="91211" cy="91211"/>
            </a:xfrm>
            <a:custGeom>
              <a:avLst/>
              <a:gdLst>
                <a:gd name="T0" fmla="*/ 16 w 56"/>
                <a:gd name="T1" fmla="*/ 56 h 56"/>
                <a:gd name="T2" fmla="*/ 56 w 56"/>
                <a:gd name="T3" fmla="*/ 56 h 56"/>
                <a:gd name="T4" fmla="*/ 0 w 56"/>
                <a:gd name="T5" fmla="*/ 0 h 56"/>
                <a:gd name="T6" fmla="*/ 0 w 56"/>
                <a:gd name="T7" fmla="*/ 40 h 56"/>
                <a:gd name="T8" fmla="*/ 16 w 5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6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Freeform 72"/>
            <p:cNvSpPr/>
            <p:nvPr/>
          </p:nvSpPr>
          <p:spPr bwMode="auto">
            <a:xfrm flipH="1">
              <a:off x="1863670" y="2486066"/>
              <a:ext cx="287666" cy="157365"/>
            </a:xfrm>
            <a:custGeom>
              <a:avLst/>
              <a:gdLst>
                <a:gd name="T0" fmla="*/ 176 w 176"/>
                <a:gd name="T1" fmla="*/ 72 h 96"/>
                <a:gd name="T2" fmla="*/ 120 w 176"/>
                <a:gd name="T3" fmla="*/ 72 h 96"/>
                <a:gd name="T4" fmla="*/ 104 w 176"/>
                <a:gd name="T5" fmla="*/ 56 h 96"/>
                <a:gd name="T6" fmla="*/ 104 w 176"/>
                <a:gd name="T7" fmla="*/ 40 h 96"/>
                <a:gd name="T8" fmla="*/ 104 w 176"/>
                <a:gd name="T9" fmla="*/ 0 h 96"/>
                <a:gd name="T10" fmla="*/ 16 w 176"/>
                <a:gd name="T11" fmla="*/ 0 h 96"/>
                <a:gd name="T12" fmla="*/ 0 w 176"/>
                <a:gd name="T13" fmla="*/ 16 h 96"/>
                <a:gd name="T14" fmla="*/ 0 w 176"/>
                <a:gd name="T15" fmla="*/ 96 h 96"/>
                <a:gd name="T16" fmla="*/ 176 w 176"/>
                <a:gd name="T17" fmla="*/ 96 h 96"/>
                <a:gd name="T18" fmla="*/ 176 w 176"/>
                <a:gd name="T19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96">
                  <a:moveTo>
                    <a:pt x="176" y="72"/>
                  </a:moveTo>
                  <a:cubicBezTo>
                    <a:pt x="120" y="72"/>
                    <a:pt x="120" y="72"/>
                    <a:pt x="120" y="72"/>
                  </a:cubicBezTo>
                  <a:cubicBezTo>
                    <a:pt x="111" y="72"/>
                    <a:pt x="104" y="65"/>
                    <a:pt x="104" y="56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6" y="96"/>
                    <a:pt x="176" y="96"/>
                    <a:pt x="176" y="96"/>
                  </a:cubicBezTo>
                  <a:lnTo>
                    <a:pt x="17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Rectangle 73"/>
            <p:cNvSpPr>
              <a:spLocks noChangeArrowheads="1"/>
            </p:cNvSpPr>
            <p:nvPr/>
          </p:nvSpPr>
          <p:spPr bwMode="auto">
            <a:xfrm flipH="1">
              <a:off x="1876700" y="2669491"/>
              <a:ext cx="261606" cy="156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337010" y="2485456"/>
            <a:ext cx="7516800" cy="190800"/>
            <a:chOff x="1918742" y="3212976"/>
            <a:chExt cx="8352927" cy="2160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椭圆 41"/>
            <p:cNvSpPr/>
            <p:nvPr/>
          </p:nvSpPr>
          <p:spPr>
            <a:xfrm>
              <a:off x="1918742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913428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987194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8021420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0055645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959948" y="3298129"/>
              <a:ext cx="813690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等腰三角形 47"/>
          <p:cNvSpPr/>
          <p:nvPr/>
        </p:nvSpPr>
        <p:spPr>
          <a:xfrm flipV="1">
            <a:off x="2337009" y="3787039"/>
            <a:ext cx="207219" cy="178070"/>
          </a:xfrm>
          <a:prstGeom prst="triangle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等腰三角形 48"/>
          <p:cNvSpPr/>
          <p:nvPr/>
        </p:nvSpPr>
        <p:spPr>
          <a:xfrm flipV="1">
            <a:off x="4158611" y="3787039"/>
            <a:ext cx="207219" cy="178070"/>
          </a:xfrm>
          <a:prstGeom prst="triangle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等腰三角形 49"/>
          <p:cNvSpPr/>
          <p:nvPr/>
        </p:nvSpPr>
        <p:spPr>
          <a:xfrm flipV="1">
            <a:off x="5980212" y="3787039"/>
            <a:ext cx="207219" cy="178070"/>
          </a:xfrm>
          <a:prstGeom prst="triangle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等腰三角形 50"/>
          <p:cNvSpPr/>
          <p:nvPr/>
        </p:nvSpPr>
        <p:spPr>
          <a:xfrm flipV="1">
            <a:off x="7801812" y="3787039"/>
            <a:ext cx="207219" cy="178070"/>
          </a:xfrm>
          <a:prstGeom prst="triangle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等腰三角形 51"/>
          <p:cNvSpPr/>
          <p:nvPr/>
        </p:nvSpPr>
        <p:spPr>
          <a:xfrm flipV="1">
            <a:off x="9647773" y="3787039"/>
            <a:ext cx="207219" cy="1780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64"/>
          <p:cNvSpPr txBox="1"/>
          <p:nvPr/>
        </p:nvSpPr>
        <p:spPr>
          <a:xfrm>
            <a:off x="2042134" y="4101563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</a:p>
        </p:txBody>
      </p:sp>
      <p:sp>
        <p:nvSpPr>
          <p:cNvPr id="54" name="TextBox 65"/>
          <p:cNvSpPr txBox="1"/>
          <p:nvPr/>
        </p:nvSpPr>
        <p:spPr>
          <a:xfrm>
            <a:off x="3724298" y="4101563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</a:p>
        </p:txBody>
      </p:sp>
      <p:sp>
        <p:nvSpPr>
          <p:cNvPr id="55" name="TextBox 66"/>
          <p:cNvSpPr txBox="1"/>
          <p:nvPr/>
        </p:nvSpPr>
        <p:spPr>
          <a:xfrm>
            <a:off x="5406462" y="4101563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</a:p>
        </p:txBody>
      </p:sp>
      <p:sp>
        <p:nvSpPr>
          <p:cNvPr id="56" name="TextBox 67"/>
          <p:cNvSpPr txBox="1"/>
          <p:nvPr/>
        </p:nvSpPr>
        <p:spPr>
          <a:xfrm>
            <a:off x="7228063" y="4101563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</a:p>
        </p:txBody>
      </p:sp>
      <p:sp>
        <p:nvSpPr>
          <p:cNvPr id="57" name="TextBox 68"/>
          <p:cNvSpPr txBox="1"/>
          <p:nvPr/>
        </p:nvSpPr>
        <p:spPr>
          <a:xfrm>
            <a:off x="9074023" y="4101563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</a:p>
        </p:txBody>
      </p:sp>
      <p:sp>
        <p:nvSpPr>
          <p:cNvPr id="64" name="矩形 63"/>
          <p:cNvSpPr/>
          <p:nvPr/>
        </p:nvSpPr>
        <p:spPr>
          <a:xfrm>
            <a:off x="1696299" y="4681581"/>
            <a:ext cx="8799403" cy="485687"/>
          </a:xfrm>
          <a:prstGeom prst="rect">
            <a:avLst/>
          </a:pr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输入文字</a:t>
            </a:r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1920239" y="5355262"/>
            <a:ext cx="8351523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376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您的内容打在这里在此框中选择粘贴，并选择只保留文字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</a:t>
            </a:r>
          </a:p>
          <a:p>
            <a:pPr lvl="0" algn="ctr" defTabSz="913765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9" grpId="0" animBg="1"/>
      <p:bldP spid="33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64" grpId="0" animBg="1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0DCDA79F-EBF1-442F-8865-9724654A4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8" r="9658"/>
          <a:stretch/>
        </p:blipFill>
        <p:spPr>
          <a:xfrm>
            <a:off x="-1" y="0"/>
            <a:ext cx="12195175" cy="6873541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BEC93152-5569-42AB-842A-04780A3FE2D4}"/>
              </a:ext>
            </a:extLst>
          </p:cNvPr>
          <p:cNvSpPr/>
          <p:nvPr/>
        </p:nvSpPr>
        <p:spPr>
          <a:xfrm>
            <a:off x="496859" y="368660"/>
            <a:ext cx="11201457" cy="6120680"/>
          </a:xfrm>
          <a:prstGeom prst="roundRect">
            <a:avLst>
              <a:gd name="adj" fmla="val 27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4B9D24A-1A96-4039-BBC6-F9EE16490C3E}"/>
              </a:ext>
            </a:extLst>
          </p:cNvPr>
          <p:cNvSpPr txBox="1"/>
          <p:nvPr/>
        </p:nvSpPr>
        <p:spPr>
          <a:xfrm>
            <a:off x="5305499" y="2348880"/>
            <a:ext cx="47118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0656F7"/>
                </a:solidFill>
                <a:latin typeface="微软雅黑" panose="020B0503020204020204" charset="-122"/>
                <a:ea typeface="微软雅黑" panose="020B0503020204020204" charset="-122"/>
              </a:rPr>
              <a:t>PART 02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C987E40-AEAF-45C1-A2B3-9DD70E98750C}"/>
              </a:ext>
            </a:extLst>
          </p:cNvPr>
          <p:cNvSpPr txBox="1"/>
          <p:nvPr/>
        </p:nvSpPr>
        <p:spPr>
          <a:xfrm>
            <a:off x="5396939" y="3564925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工作完成情况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5AA1E5A2-CB28-46E6-8E38-FD874EC75098}"/>
              </a:ext>
            </a:extLst>
          </p:cNvPr>
          <p:cNvSpPr txBox="1"/>
          <p:nvPr/>
        </p:nvSpPr>
        <p:spPr>
          <a:xfrm>
            <a:off x="5396939" y="4219245"/>
            <a:ext cx="5810250" cy="5845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sym typeface="+mn-ea"/>
              </a:rPr>
              <a:t>PLEASE ADD A CLEAR BUSINESS TEMPLATEFOR THE TITLE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sym typeface="+mn-ea"/>
              </a:rPr>
              <a:t>CONTENT YOU WANT TO ADD  PLEASE ADD ACLEBUSINESS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011F8449-BF5A-4C92-9083-A5B9F22E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99" y="2415862"/>
            <a:ext cx="2480091" cy="25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/>
          <p:nvPr/>
        </p:nvSpPr>
        <p:spPr bwMode="auto">
          <a:xfrm>
            <a:off x="2032419" y="4482123"/>
            <a:ext cx="2408984" cy="1035109"/>
          </a:xfrm>
          <a:custGeom>
            <a:avLst/>
            <a:gdLst>
              <a:gd name="T0" fmla="*/ 465 w 641"/>
              <a:gd name="T1" fmla="*/ 0 h 284"/>
              <a:gd name="T2" fmla="*/ 641 w 641"/>
              <a:gd name="T3" fmla="*/ 284 h 284"/>
              <a:gd name="T4" fmla="*/ 4 w 641"/>
              <a:gd name="T5" fmla="*/ 284 h 284"/>
              <a:gd name="T6" fmla="*/ 37 w 641"/>
              <a:gd name="T7" fmla="*/ 70 h 284"/>
              <a:gd name="T8" fmla="*/ 0 w 641"/>
              <a:gd name="T9" fmla="*/ 0 h 284"/>
              <a:gd name="T10" fmla="*/ 465 w 641"/>
              <a:gd name="T11" fmla="*/ 0 h 284"/>
              <a:gd name="connsiteX0" fmla="*/ 7175 w 10000"/>
              <a:gd name="connsiteY0" fmla="*/ 23 h 10000"/>
              <a:gd name="connsiteX1" fmla="*/ 10000 w 10000"/>
              <a:gd name="connsiteY1" fmla="*/ 10000 h 10000"/>
              <a:gd name="connsiteX2" fmla="*/ 62 w 10000"/>
              <a:gd name="connsiteY2" fmla="*/ 10000 h 10000"/>
              <a:gd name="connsiteX3" fmla="*/ 577 w 10000"/>
              <a:gd name="connsiteY3" fmla="*/ 2465 h 10000"/>
              <a:gd name="connsiteX4" fmla="*/ 0 w 10000"/>
              <a:gd name="connsiteY4" fmla="*/ 0 h 10000"/>
              <a:gd name="connsiteX5" fmla="*/ 7175 w 10000"/>
              <a:gd name="connsiteY5" fmla="*/ 2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7175" y="23"/>
                </a:moveTo>
                <a:cubicBezTo>
                  <a:pt x="7893" y="4777"/>
                  <a:pt x="9563" y="7641"/>
                  <a:pt x="10000" y="10000"/>
                </a:cubicBezTo>
                <a:lnTo>
                  <a:pt x="62" y="10000"/>
                </a:lnTo>
                <a:cubicBezTo>
                  <a:pt x="359" y="7535"/>
                  <a:pt x="983" y="5317"/>
                  <a:pt x="577" y="2465"/>
                </a:cubicBezTo>
                <a:cubicBezTo>
                  <a:pt x="437" y="1408"/>
                  <a:pt x="234" y="599"/>
                  <a:pt x="0" y="0"/>
                </a:cubicBezTo>
                <a:lnTo>
                  <a:pt x="7175" y="23"/>
                </a:ln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Freeform 6"/>
          <p:cNvSpPr/>
          <p:nvPr/>
        </p:nvSpPr>
        <p:spPr bwMode="auto">
          <a:xfrm>
            <a:off x="1446933" y="1239799"/>
            <a:ext cx="2642162" cy="1240925"/>
          </a:xfrm>
          <a:custGeom>
            <a:avLst/>
            <a:gdLst>
              <a:gd name="T0" fmla="*/ 0 w 751"/>
              <a:gd name="T1" fmla="*/ 353 h 353"/>
              <a:gd name="T2" fmla="*/ 57 w 751"/>
              <a:gd name="T3" fmla="*/ 201 h 353"/>
              <a:gd name="T4" fmla="*/ 680 w 751"/>
              <a:gd name="T5" fmla="*/ 150 h 353"/>
              <a:gd name="T6" fmla="*/ 751 w 751"/>
              <a:gd name="T7" fmla="*/ 353 h 353"/>
              <a:gd name="T8" fmla="*/ 0 w 751"/>
              <a:gd name="T9" fmla="*/ 353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" h="353">
                <a:moveTo>
                  <a:pt x="0" y="353"/>
                </a:moveTo>
                <a:cubicBezTo>
                  <a:pt x="14" y="313"/>
                  <a:pt x="20" y="305"/>
                  <a:pt x="57" y="201"/>
                </a:cubicBezTo>
                <a:cubicBezTo>
                  <a:pt x="126" y="10"/>
                  <a:pt x="558" y="0"/>
                  <a:pt x="680" y="150"/>
                </a:cubicBezTo>
                <a:cubicBezTo>
                  <a:pt x="730" y="213"/>
                  <a:pt x="751" y="284"/>
                  <a:pt x="751" y="353"/>
                </a:cubicBezTo>
                <a:lnTo>
                  <a:pt x="0" y="353"/>
                </a:ln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7"/>
          <p:cNvSpPr/>
          <p:nvPr/>
        </p:nvSpPr>
        <p:spPr bwMode="auto">
          <a:xfrm>
            <a:off x="1129035" y="2480724"/>
            <a:ext cx="2960060" cy="1011986"/>
          </a:xfrm>
          <a:custGeom>
            <a:avLst/>
            <a:gdLst>
              <a:gd name="T0" fmla="*/ 77 w 839"/>
              <a:gd name="T1" fmla="*/ 287 h 287"/>
              <a:gd name="T2" fmla="*/ 71 w 839"/>
              <a:gd name="T3" fmla="*/ 275 h 287"/>
              <a:gd name="T4" fmla="*/ 42 w 839"/>
              <a:gd name="T5" fmla="*/ 261 h 287"/>
              <a:gd name="T6" fmla="*/ 13 w 839"/>
              <a:gd name="T7" fmla="*/ 219 h 287"/>
              <a:gd name="T8" fmla="*/ 51 w 839"/>
              <a:gd name="T9" fmla="*/ 165 h 287"/>
              <a:gd name="T10" fmla="*/ 102 w 839"/>
              <a:gd name="T11" fmla="*/ 86 h 287"/>
              <a:gd name="T12" fmla="*/ 78 w 839"/>
              <a:gd name="T13" fmla="*/ 31 h 287"/>
              <a:gd name="T14" fmla="*/ 88 w 839"/>
              <a:gd name="T15" fmla="*/ 0 h 287"/>
              <a:gd name="T16" fmla="*/ 839 w 839"/>
              <a:gd name="T17" fmla="*/ 0 h 287"/>
              <a:gd name="T18" fmla="*/ 779 w 839"/>
              <a:gd name="T19" fmla="*/ 199 h 287"/>
              <a:gd name="T20" fmla="*/ 737 w 839"/>
              <a:gd name="T21" fmla="*/ 287 h 287"/>
              <a:gd name="T22" fmla="*/ 77 w 839"/>
              <a:gd name="T23" fmla="*/ 28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9" h="287">
                <a:moveTo>
                  <a:pt x="77" y="287"/>
                </a:moveTo>
                <a:cubicBezTo>
                  <a:pt x="76" y="283"/>
                  <a:pt x="74" y="279"/>
                  <a:pt x="71" y="275"/>
                </a:cubicBezTo>
                <a:cubicBezTo>
                  <a:pt x="63" y="266"/>
                  <a:pt x="55" y="265"/>
                  <a:pt x="42" y="261"/>
                </a:cubicBezTo>
                <a:cubicBezTo>
                  <a:pt x="18" y="253"/>
                  <a:pt x="0" y="244"/>
                  <a:pt x="13" y="219"/>
                </a:cubicBezTo>
                <a:cubicBezTo>
                  <a:pt x="24" y="197"/>
                  <a:pt x="26" y="198"/>
                  <a:pt x="51" y="165"/>
                </a:cubicBezTo>
                <a:cubicBezTo>
                  <a:pt x="77" y="129"/>
                  <a:pt x="102" y="96"/>
                  <a:pt x="102" y="86"/>
                </a:cubicBezTo>
                <a:cubicBezTo>
                  <a:pt x="102" y="60"/>
                  <a:pt x="69" y="60"/>
                  <a:pt x="78" y="31"/>
                </a:cubicBezTo>
                <a:cubicBezTo>
                  <a:pt x="82" y="18"/>
                  <a:pt x="85" y="9"/>
                  <a:pt x="88" y="0"/>
                </a:cubicBezTo>
                <a:cubicBezTo>
                  <a:pt x="839" y="0"/>
                  <a:pt x="839" y="0"/>
                  <a:pt x="839" y="0"/>
                </a:cubicBezTo>
                <a:cubicBezTo>
                  <a:pt x="839" y="74"/>
                  <a:pt x="815" y="145"/>
                  <a:pt x="779" y="199"/>
                </a:cubicBezTo>
                <a:cubicBezTo>
                  <a:pt x="764" y="222"/>
                  <a:pt x="749" y="248"/>
                  <a:pt x="737" y="287"/>
                </a:cubicBezTo>
                <a:lnTo>
                  <a:pt x="77" y="287"/>
                </a:ln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8"/>
          <p:cNvSpPr/>
          <p:nvPr/>
        </p:nvSpPr>
        <p:spPr bwMode="auto">
          <a:xfrm>
            <a:off x="1216566" y="3427467"/>
            <a:ext cx="2546937" cy="1065140"/>
          </a:xfrm>
          <a:custGeom>
            <a:avLst/>
            <a:gdLst>
              <a:gd name="T0" fmla="*/ 666 w 686"/>
              <a:gd name="T1" fmla="*/ 99 h 287"/>
              <a:gd name="T2" fmla="*/ 686 w 686"/>
              <a:gd name="T3" fmla="*/ 287 h 287"/>
              <a:gd name="T4" fmla="*/ 221 w 686"/>
              <a:gd name="T5" fmla="*/ 287 h 287"/>
              <a:gd name="T6" fmla="*/ 53 w 686"/>
              <a:gd name="T7" fmla="*/ 222 h 287"/>
              <a:gd name="T8" fmla="*/ 15 w 686"/>
              <a:gd name="T9" fmla="*/ 184 h 287"/>
              <a:gd name="T10" fmla="*/ 25 w 686"/>
              <a:gd name="T11" fmla="*/ 130 h 287"/>
              <a:gd name="T12" fmla="*/ 15 w 686"/>
              <a:gd name="T13" fmla="*/ 94 h 287"/>
              <a:gd name="T14" fmla="*/ 20 w 686"/>
              <a:gd name="T15" fmla="*/ 75 h 287"/>
              <a:gd name="T16" fmla="*/ 8 w 686"/>
              <a:gd name="T17" fmla="*/ 64 h 287"/>
              <a:gd name="T18" fmla="*/ 14 w 686"/>
              <a:gd name="T19" fmla="*/ 35 h 287"/>
              <a:gd name="T20" fmla="*/ 25 w 686"/>
              <a:gd name="T21" fmla="*/ 0 h 287"/>
              <a:gd name="T22" fmla="*/ 685 w 686"/>
              <a:gd name="T23" fmla="*/ 0 h 287"/>
              <a:gd name="T24" fmla="*/ 666 w 686"/>
              <a:gd name="T25" fmla="*/ 9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6" h="287">
                <a:moveTo>
                  <a:pt x="666" y="99"/>
                </a:moveTo>
                <a:cubicBezTo>
                  <a:pt x="658" y="172"/>
                  <a:pt x="668" y="233"/>
                  <a:pt x="686" y="287"/>
                </a:cubicBezTo>
                <a:cubicBezTo>
                  <a:pt x="221" y="287"/>
                  <a:pt x="221" y="287"/>
                  <a:pt x="221" y="287"/>
                </a:cubicBezTo>
                <a:cubicBezTo>
                  <a:pt x="167" y="221"/>
                  <a:pt x="86" y="228"/>
                  <a:pt x="53" y="222"/>
                </a:cubicBezTo>
                <a:cubicBezTo>
                  <a:pt x="26" y="217"/>
                  <a:pt x="16" y="192"/>
                  <a:pt x="15" y="184"/>
                </a:cubicBezTo>
                <a:cubicBezTo>
                  <a:pt x="12" y="171"/>
                  <a:pt x="12" y="151"/>
                  <a:pt x="25" y="130"/>
                </a:cubicBezTo>
                <a:cubicBezTo>
                  <a:pt x="37" y="108"/>
                  <a:pt x="22" y="109"/>
                  <a:pt x="15" y="94"/>
                </a:cubicBezTo>
                <a:cubicBezTo>
                  <a:pt x="11" y="87"/>
                  <a:pt x="18" y="76"/>
                  <a:pt x="20" y="75"/>
                </a:cubicBezTo>
                <a:cubicBezTo>
                  <a:pt x="24" y="73"/>
                  <a:pt x="16" y="73"/>
                  <a:pt x="8" y="64"/>
                </a:cubicBezTo>
                <a:cubicBezTo>
                  <a:pt x="0" y="54"/>
                  <a:pt x="8" y="45"/>
                  <a:pt x="14" y="35"/>
                </a:cubicBezTo>
                <a:cubicBezTo>
                  <a:pt x="19" y="27"/>
                  <a:pt x="28" y="14"/>
                  <a:pt x="25" y="0"/>
                </a:cubicBezTo>
                <a:cubicBezTo>
                  <a:pt x="685" y="0"/>
                  <a:pt x="685" y="0"/>
                  <a:pt x="685" y="0"/>
                </a:cubicBezTo>
                <a:cubicBezTo>
                  <a:pt x="677" y="27"/>
                  <a:pt x="670" y="59"/>
                  <a:pt x="666" y="99"/>
                </a:cubicBez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8" name="Group 9"/>
          <p:cNvGrpSpPr/>
          <p:nvPr/>
        </p:nvGrpSpPr>
        <p:grpSpPr>
          <a:xfrm>
            <a:off x="1662435" y="2855646"/>
            <a:ext cx="424283" cy="449241"/>
            <a:chOff x="3659074" y="3351023"/>
            <a:chExt cx="424283" cy="44924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Freeform 47"/>
            <p:cNvSpPr/>
            <p:nvPr/>
          </p:nvSpPr>
          <p:spPr bwMode="auto">
            <a:xfrm>
              <a:off x="3659074" y="3518240"/>
              <a:ext cx="199662" cy="282024"/>
            </a:xfrm>
            <a:custGeom>
              <a:avLst/>
              <a:gdLst>
                <a:gd name="T0" fmla="*/ 43 w 60"/>
                <a:gd name="T1" fmla="*/ 49 h 85"/>
                <a:gd name="T2" fmla="*/ 44 w 60"/>
                <a:gd name="T3" fmla="*/ 40 h 85"/>
                <a:gd name="T4" fmla="*/ 32 w 60"/>
                <a:gd name="T5" fmla="*/ 4 h 85"/>
                <a:gd name="T6" fmla="*/ 26 w 60"/>
                <a:gd name="T7" fmla="*/ 2 h 85"/>
                <a:gd name="T8" fmla="*/ 12 w 60"/>
                <a:gd name="T9" fmla="*/ 7 h 85"/>
                <a:gd name="T10" fmla="*/ 4 w 60"/>
                <a:gd name="T11" fmla="*/ 22 h 85"/>
                <a:gd name="T12" fmla="*/ 9 w 60"/>
                <a:gd name="T13" fmla="*/ 37 h 85"/>
                <a:gd name="T14" fmla="*/ 25 w 60"/>
                <a:gd name="T15" fmla="*/ 46 h 85"/>
                <a:gd name="T16" fmla="*/ 31 w 60"/>
                <a:gd name="T17" fmla="*/ 52 h 85"/>
                <a:gd name="T18" fmla="*/ 41 w 60"/>
                <a:gd name="T19" fmla="*/ 80 h 85"/>
                <a:gd name="T20" fmla="*/ 46 w 60"/>
                <a:gd name="T21" fmla="*/ 83 h 85"/>
                <a:gd name="T22" fmla="*/ 49 w 60"/>
                <a:gd name="T23" fmla="*/ 70 h 85"/>
                <a:gd name="T24" fmla="*/ 43 w 60"/>
                <a:gd name="T25" fmla="*/ 4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85">
                  <a:moveTo>
                    <a:pt x="43" y="49"/>
                  </a:moveTo>
                  <a:cubicBezTo>
                    <a:pt x="43" y="49"/>
                    <a:pt x="45" y="43"/>
                    <a:pt x="44" y="4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1" y="0"/>
                    <a:pt x="26" y="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0" y="11"/>
                    <a:pt x="4" y="2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4" y="50"/>
                    <a:pt x="25" y="46"/>
                  </a:cubicBezTo>
                  <a:cubicBezTo>
                    <a:pt x="25" y="46"/>
                    <a:pt x="29" y="45"/>
                    <a:pt x="31" y="52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80"/>
                    <a:pt x="41" y="85"/>
                    <a:pt x="46" y="83"/>
                  </a:cubicBezTo>
                  <a:cubicBezTo>
                    <a:pt x="46" y="83"/>
                    <a:pt x="60" y="81"/>
                    <a:pt x="49" y="70"/>
                  </a:cubicBezTo>
                  <a:cubicBezTo>
                    <a:pt x="52" y="63"/>
                    <a:pt x="43" y="58"/>
                    <a:pt x="4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48"/>
            <p:cNvSpPr/>
            <p:nvPr/>
          </p:nvSpPr>
          <p:spPr bwMode="auto">
            <a:xfrm>
              <a:off x="3768888" y="3351023"/>
              <a:ext cx="272041" cy="316965"/>
            </a:xfrm>
            <a:custGeom>
              <a:avLst/>
              <a:gdLst>
                <a:gd name="T0" fmla="*/ 70 w 82"/>
                <a:gd name="T1" fmla="*/ 58 h 95"/>
                <a:gd name="T2" fmla="*/ 73 w 82"/>
                <a:gd name="T3" fmla="*/ 45 h 95"/>
                <a:gd name="T4" fmla="*/ 62 w 82"/>
                <a:gd name="T5" fmla="*/ 36 h 95"/>
                <a:gd name="T6" fmla="*/ 52 w 82"/>
                <a:gd name="T7" fmla="*/ 4 h 95"/>
                <a:gd name="T8" fmla="*/ 48 w 82"/>
                <a:gd name="T9" fmla="*/ 6 h 95"/>
                <a:gd name="T10" fmla="*/ 4 w 82"/>
                <a:gd name="T11" fmla="*/ 47 h 95"/>
                <a:gd name="T12" fmla="*/ 2 w 82"/>
                <a:gd name="T13" fmla="*/ 52 h 95"/>
                <a:gd name="T14" fmla="*/ 12 w 82"/>
                <a:gd name="T15" fmla="*/ 83 h 95"/>
                <a:gd name="T16" fmla="*/ 17 w 82"/>
                <a:gd name="T17" fmla="*/ 85 h 95"/>
                <a:gd name="T18" fmla="*/ 78 w 82"/>
                <a:gd name="T19" fmla="*/ 92 h 95"/>
                <a:gd name="T20" fmla="*/ 81 w 82"/>
                <a:gd name="T21" fmla="*/ 91 h 95"/>
                <a:gd name="T22" fmla="*/ 70 w 82"/>
                <a:gd name="T23" fmla="*/ 5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95">
                  <a:moveTo>
                    <a:pt x="70" y="58"/>
                  </a:moveTo>
                  <a:cubicBezTo>
                    <a:pt x="73" y="55"/>
                    <a:pt x="75" y="50"/>
                    <a:pt x="73" y="45"/>
                  </a:cubicBezTo>
                  <a:cubicBezTo>
                    <a:pt x="71" y="40"/>
                    <a:pt x="67" y="37"/>
                    <a:pt x="62" y="3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0" y="0"/>
                    <a:pt x="48" y="6"/>
                    <a:pt x="48" y="6"/>
                  </a:cubicBezTo>
                  <a:cubicBezTo>
                    <a:pt x="40" y="38"/>
                    <a:pt x="4" y="47"/>
                    <a:pt x="4" y="47"/>
                  </a:cubicBezTo>
                  <a:cubicBezTo>
                    <a:pt x="0" y="49"/>
                    <a:pt x="2" y="52"/>
                    <a:pt x="2" y="52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4" y="86"/>
                    <a:pt x="17" y="85"/>
                    <a:pt x="17" y="85"/>
                  </a:cubicBezTo>
                  <a:cubicBezTo>
                    <a:pt x="56" y="72"/>
                    <a:pt x="78" y="92"/>
                    <a:pt x="78" y="92"/>
                  </a:cubicBezTo>
                  <a:cubicBezTo>
                    <a:pt x="78" y="92"/>
                    <a:pt x="82" y="95"/>
                    <a:pt x="81" y="91"/>
                  </a:cubicBez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49"/>
            <p:cNvSpPr/>
            <p:nvPr/>
          </p:nvSpPr>
          <p:spPr bwMode="auto">
            <a:xfrm>
              <a:off x="4003491" y="3410922"/>
              <a:ext cx="44924" cy="57404"/>
            </a:xfrm>
            <a:custGeom>
              <a:avLst/>
              <a:gdLst>
                <a:gd name="T0" fmla="*/ 18 w 18"/>
                <a:gd name="T1" fmla="*/ 3 h 23"/>
                <a:gd name="T2" fmla="*/ 15 w 18"/>
                <a:gd name="T3" fmla="*/ 0 h 23"/>
                <a:gd name="T4" fmla="*/ 0 w 18"/>
                <a:gd name="T5" fmla="*/ 20 h 23"/>
                <a:gd name="T6" fmla="*/ 3 w 18"/>
                <a:gd name="T7" fmla="*/ 23 h 23"/>
                <a:gd name="T8" fmla="*/ 18 w 18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3">
                  <a:moveTo>
                    <a:pt x="18" y="3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3" y="23"/>
                  </a:lnTo>
                  <a:lnTo>
                    <a:pt x="1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50"/>
            <p:cNvSpPr/>
            <p:nvPr/>
          </p:nvSpPr>
          <p:spPr bwMode="auto">
            <a:xfrm>
              <a:off x="4023458" y="3538206"/>
              <a:ext cx="59899" cy="37438"/>
            </a:xfrm>
            <a:custGeom>
              <a:avLst/>
              <a:gdLst>
                <a:gd name="T0" fmla="*/ 0 w 24"/>
                <a:gd name="T1" fmla="*/ 3 h 15"/>
                <a:gd name="T2" fmla="*/ 23 w 24"/>
                <a:gd name="T3" fmla="*/ 15 h 15"/>
                <a:gd name="T4" fmla="*/ 24 w 24"/>
                <a:gd name="T5" fmla="*/ 12 h 15"/>
                <a:gd name="T6" fmla="*/ 3 w 24"/>
                <a:gd name="T7" fmla="*/ 0 h 15"/>
                <a:gd name="T8" fmla="*/ 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0" y="3"/>
                  </a:moveTo>
                  <a:lnTo>
                    <a:pt x="23" y="15"/>
                  </a:lnTo>
                  <a:lnTo>
                    <a:pt x="24" y="12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51"/>
            <p:cNvSpPr/>
            <p:nvPr/>
          </p:nvSpPr>
          <p:spPr bwMode="auto">
            <a:xfrm>
              <a:off x="4023458" y="3478307"/>
              <a:ext cx="59899" cy="27454"/>
            </a:xfrm>
            <a:custGeom>
              <a:avLst/>
              <a:gdLst>
                <a:gd name="T0" fmla="*/ 0 w 24"/>
                <a:gd name="T1" fmla="*/ 11 h 11"/>
                <a:gd name="T2" fmla="*/ 24 w 24"/>
                <a:gd name="T3" fmla="*/ 3 h 11"/>
                <a:gd name="T4" fmla="*/ 24 w 24"/>
                <a:gd name="T5" fmla="*/ 0 h 11"/>
                <a:gd name="T6" fmla="*/ 0 w 24"/>
                <a:gd name="T7" fmla="*/ 7 h 11"/>
                <a:gd name="T8" fmla="*/ 0 w 2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">
                  <a:moveTo>
                    <a:pt x="0" y="11"/>
                  </a:moveTo>
                  <a:lnTo>
                    <a:pt x="24" y="3"/>
                  </a:lnTo>
                  <a:lnTo>
                    <a:pt x="24" y="0"/>
                  </a:lnTo>
                  <a:lnTo>
                    <a:pt x="0" y="7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4" name="Freeform 64"/>
          <p:cNvSpPr>
            <a:spLocks noEditPoints="1"/>
          </p:cNvSpPr>
          <p:nvPr/>
        </p:nvSpPr>
        <p:spPr bwMode="auto">
          <a:xfrm>
            <a:off x="2731137" y="3882844"/>
            <a:ext cx="382284" cy="365006"/>
          </a:xfrm>
          <a:custGeom>
            <a:avLst/>
            <a:gdLst>
              <a:gd name="T0" fmla="*/ 125 w 133"/>
              <a:gd name="T1" fmla="*/ 0 h 127"/>
              <a:gd name="T2" fmla="*/ 9 w 133"/>
              <a:gd name="T3" fmla="*/ 0 h 127"/>
              <a:gd name="T4" fmla="*/ 0 w 133"/>
              <a:gd name="T5" fmla="*/ 9 h 127"/>
              <a:gd name="T6" fmla="*/ 0 w 133"/>
              <a:gd name="T7" fmla="*/ 91 h 127"/>
              <a:gd name="T8" fmla="*/ 9 w 133"/>
              <a:gd name="T9" fmla="*/ 100 h 127"/>
              <a:gd name="T10" fmla="*/ 53 w 133"/>
              <a:gd name="T11" fmla="*/ 100 h 127"/>
              <a:gd name="T12" fmla="*/ 40 w 133"/>
              <a:gd name="T13" fmla="*/ 118 h 127"/>
              <a:gd name="T14" fmla="*/ 40 w 133"/>
              <a:gd name="T15" fmla="*/ 127 h 127"/>
              <a:gd name="T16" fmla="*/ 53 w 133"/>
              <a:gd name="T17" fmla="*/ 127 h 127"/>
              <a:gd name="T18" fmla="*/ 80 w 133"/>
              <a:gd name="T19" fmla="*/ 127 h 127"/>
              <a:gd name="T20" fmla="*/ 94 w 133"/>
              <a:gd name="T21" fmla="*/ 127 h 127"/>
              <a:gd name="T22" fmla="*/ 94 w 133"/>
              <a:gd name="T23" fmla="*/ 118 h 127"/>
              <a:gd name="T24" fmla="*/ 80 w 133"/>
              <a:gd name="T25" fmla="*/ 100 h 127"/>
              <a:gd name="T26" fmla="*/ 125 w 133"/>
              <a:gd name="T27" fmla="*/ 100 h 127"/>
              <a:gd name="T28" fmla="*/ 133 w 133"/>
              <a:gd name="T29" fmla="*/ 91 h 127"/>
              <a:gd name="T30" fmla="*/ 133 w 133"/>
              <a:gd name="T31" fmla="*/ 9 h 127"/>
              <a:gd name="T32" fmla="*/ 125 w 133"/>
              <a:gd name="T33" fmla="*/ 0 h 127"/>
              <a:gd name="T34" fmla="*/ 60 w 133"/>
              <a:gd name="T35" fmla="*/ 89 h 127"/>
              <a:gd name="T36" fmla="*/ 67 w 133"/>
              <a:gd name="T37" fmla="*/ 82 h 127"/>
              <a:gd name="T38" fmla="*/ 75 w 133"/>
              <a:gd name="T39" fmla="*/ 89 h 127"/>
              <a:gd name="T40" fmla="*/ 67 w 133"/>
              <a:gd name="T41" fmla="*/ 97 h 127"/>
              <a:gd name="T42" fmla="*/ 60 w 133"/>
              <a:gd name="T43" fmla="*/ 89 h 127"/>
              <a:gd name="T44" fmla="*/ 124 w 133"/>
              <a:gd name="T45" fmla="*/ 79 h 127"/>
              <a:gd name="T46" fmla="*/ 10 w 133"/>
              <a:gd name="T47" fmla="*/ 79 h 127"/>
              <a:gd name="T48" fmla="*/ 10 w 133"/>
              <a:gd name="T49" fmla="*/ 10 h 127"/>
              <a:gd name="T50" fmla="*/ 124 w 133"/>
              <a:gd name="T51" fmla="*/ 10 h 127"/>
              <a:gd name="T52" fmla="*/ 124 w 133"/>
              <a:gd name="T53" fmla="*/ 7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5" name="Group 16"/>
          <p:cNvGrpSpPr/>
          <p:nvPr/>
        </p:nvGrpSpPr>
        <p:grpSpPr>
          <a:xfrm>
            <a:off x="3014905" y="1878177"/>
            <a:ext cx="346378" cy="471236"/>
            <a:chOff x="8248816" y="4047345"/>
            <a:chExt cx="429274" cy="58401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 136"/>
            <p:cNvSpPr/>
            <p:nvPr/>
          </p:nvSpPr>
          <p:spPr bwMode="auto">
            <a:xfrm>
              <a:off x="8281260" y="4049842"/>
              <a:ext cx="19966" cy="529106"/>
            </a:xfrm>
            <a:custGeom>
              <a:avLst/>
              <a:gdLst>
                <a:gd name="T0" fmla="*/ 8 w 8"/>
                <a:gd name="T1" fmla="*/ 8 h 212"/>
                <a:gd name="T2" fmla="*/ 0 w 8"/>
                <a:gd name="T3" fmla="*/ 0 h 212"/>
                <a:gd name="T4" fmla="*/ 0 w 8"/>
                <a:gd name="T5" fmla="*/ 1 h 212"/>
                <a:gd name="T6" fmla="*/ 0 w 8"/>
                <a:gd name="T7" fmla="*/ 7 h 212"/>
                <a:gd name="T8" fmla="*/ 0 w 8"/>
                <a:gd name="T9" fmla="*/ 212 h 212"/>
                <a:gd name="T10" fmla="*/ 8 w 8"/>
                <a:gd name="T11" fmla="*/ 212 h 212"/>
                <a:gd name="T12" fmla="*/ 8 w 8"/>
                <a:gd name="T13" fmla="*/ 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2">
                  <a:moveTo>
                    <a:pt x="8" y="8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0" y="212"/>
                  </a:lnTo>
                  <a:lnTo>
                    <a:pt x="8" y="212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137"/>
            <p:cNvSpPr/>
            <p:nvPr/>
          </p:nvSpPr>
          <p:spPr bwMode="auto">
            <a:xfrm>
              <a:off x="8283757" y="4047345"/>
              <a:ext cx="354401" cy="19966"/>
            </a:xfrm>
            <a:custGeom>
              <a:avLst/>
              <a:gdLst>
                <a:gd name="T0" fmla="*/ 135 w 142"/>
                <a:gd name="T1" fmla="*/ 8 h 8"/>
                <a:gd name="T2" fmla="*/ 142 w 142"/>
                <a:gd name="T3" fmla="*/ 0 h 8"/>
                <a:gd name="T4" fmla="*/ 0 w 142"/>
                <a:gd name="T5" fmla="*/ 0 h 8"/>
                <a:gd name="T6" fmla="*/ 8 w 142"/>
                <a:gd name="T7" fmla="*/ 8 h 8"/>
                <a:gd name="T8" fmla="*/ 135 w 142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8">
                  <a:moveTo>
                    <a:pt x="135" y="8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13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138"/>
            <p:cNvSpPr/>
            <p:nvPr/>
          </p:nvSpPr>
          <p:spPr bwMode="auto">
            <a:xfrm>
              <a:off x="8620686" y="4049842"/>
              <a:ext cx="22463" cy="529106"/>
            </a:xfrm>
            <a:custGeom>
              <a:avLst/>
              <a:gdLst>
                <a:gd name="T0" fmla="*/ 0 w 9"/>
                <a:gd name="T1" fmla="*/ 8 h 212"/>
                <a:gd name="T2" fmla="*/ 0 w 9"/>
                <a:gd name="T3" fmla="*/ 212 h 212"/>
                <a:gd name="T4" fmla="*/ 9 w 9"/>
                <a:gd name="T5" fmla="*/ 212 h 212"/>
                <a:gd name="T6" fmla="*/ 9 w 9"/>
                <a:gd name="T7" fmla="*/ 7 h 212"/>
                <a:gd name="T8" fmla="*/ 9 w 9"/>
                <a:gd name="T9" fmla="*/ 1 h 212"/>
                <a:gd name="T10" fmla="*/ 9 w 9"/>
                <a:gd name="T11" fmla="*/ 0 h 212"/>
                <a:gd name="T12" fmla="*/ 0 w 9"/>
                <a:gd name="T13" fmla="*/ 9 h 212"/>
                <a:gd name="T14" fmla="*/ 0 w 9"/>
                <a:gd name="T15" fmla="*/ 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12">
                  <a:moveTo>
                    <a:pt x="0" y="8"/>
                  </a:moveTo>
                  <a:lnTo>
                    <a:pt x="0" y="212"/>
                  </a:lnTo>
                  <a:lnTo>
                    <a:pt x="9" y="212"/>
                  </a:lnTo>
                  <a:lnTo>
                    <a:pt x="9" y="7"/>
                  </a:lnTo>
                  <a:lnTo>
                    <a:pt x="9" y="1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Rectangle 139"/>
            <p:cNvSpPr>
              <a:spLocks noChangeArrowheads="1"/>
            </p:cNvSpPr>
            <p:nvPr/>
          </p:nvSpPr>
          <p:spPr bwMode="auto">
            <a:xfrm>
              <a:off x="8248816" y="4596417"/>
              <a:ext cx="429274" cy="349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140"/>
            <p:cNvSpPr>
              <a:spLocks noEditPoints="1"/>
            </p:cNvSpPr>
            <p:nvPr/>
          </p:nvSpPr>
          <p:spPr bwMode="auto">
            <a:xfrm>
              <a:off x="8323689" y="4089774"/>
              <a:ext cx="159730" cy="476695"/>
            </a:xfrm>
            <a:custGeom>
              <a:avLst/>
              <a:gdLst>
                <a:gd name="T0" fmla="*/ 0 w 48"/>
                <a:gd name="T1" fmla="*/ 0 h 143"/>
                <a:gd name="T2" fmla="*/ 0 w 48"/>
                <a:gd name="T3" fmla="*/ 143 h 143"/>
                <a:gd name="T4" fmla="*/ 48 w 48"/>
                <a:gd name="T5" fmla="*/ 134 h 143"/>
                <a:gd name="T6" fmla="*/ 48 w 48"/>
                <a:gd name="T7" fmla="*/ 9 h 143"/>
                <a:gd name="T8" fmla="*/ 0 w 48"/>
                <a:gd name="T9" fmla="*/ 0 h 143"/>
                <a:gd name="T10" fmla="*/ 6 w 48"/>
                <a:gd name="T11" fmla="*/ 12 h 143"/>
                <a:gd name="T12" fmla="*/ 42 w 48"/>
                <a:gd name="T13" fmla="*/ 19 h 143"/>
                <a:gd name="T14" fmla="*/ 42 w 48"/>
                <a:gd name="T15" fmla="*/ 65 h 143"/>
                <a:gd name="T16" fmla="*/ 6 w 48"/>
                <a:gd name="T17" fmla="*/ 62 h 143"/>
                <a:gd name="T18" fmla="*/ 6 w 48"/>
                <a:gd name="T19" fmla="*/ 12 h 143"/>
                <a:gd name="T20" fmla="*/ 42 w 48"/>
                <a:gd name="T21" fmla="*/ 127 h 143"/>
                <a:gd name="T22" fmla="*/ 6 w 48"/>
                <a:gd name="T23" fmla="*/ 132 h 143"/>
                <a:gd name="T24" fmla="*/ 6 w 48"/>
                <a:gd name="T25" fmla="*/ 72 h 143"/>
                <a:gd name="T26" fmla="*/ 42 w 48"/>
                <a:gd name="T27" fmla="*/ 74 h 143"/>
                <a:gd name="T28" fmla="*/ 42 w 48"/>
                <a:gd name="T29" fmla="*/ 127 h 143"/>
                <a:gd name="T30" fmla="*/ 44 w 48"/>
                <a:gd name="T31" fmla="*/ 69 h 143"/>
                <a:gd name="T32" fmla="*/ 43 w 48"/>
                <a:gd name="T33" fmla="*/ 71 h 143"/>
                <a:gd name="T34" fmla="*/ 36 w 48"/>
                <a:gd name="T35" fmla="*/ 70 h 143"/>
                <a:gd name="T36" fmla="*/ 35 w 48"/>
                <a:gd name="T37" fmla="*/ 69 h 143"/>
                <a:gd name="T38" fmla="*/ 35 w 48"/>
                <a:gd name="T39" fmla="*/ 69 h 143"/>
                <a:gd name="T40" fmla="*/ 36 w 48"/>
                <a:gd name="T41" fmla="*/ 68 h 143"/>
                <a:gd name="T42" fmla="*/ 43 w 48"/>
                <a:gd name="T43" fmla="*/ 68 h 143"/>
                <a:gd name="T44" fmla="*/ 44 w 48"/>
                <a:gd name="T45" fmla="*/ 69 h 143"/>
                <a:gd name="T46" fmla="*/ 45 w 48"/>
                <a:gd name="T47" fmla="*/ 70 h 143"/>
                <a:gd name="T48" fmla="*/ 43 w 48"/>
                <a:gd name="T49" fmla="*/ 72 h 143"/>
                <a:gd name="T50" fmla="*/ 40 w 48"/>
                <a:gd name="T51" fmla="*/ 70 h 143"/>
                <a:gd name="T52" fmla="*/ 43 w 48"/>
                <a:gd name="T53" fmla="*/ 67 h 143"/>
                <a:gd name="T54" fmla="*/ 45 w 48"/>
                <a:gd name="T55" fmla="*/ 7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143">
                  <a:moveTo>
                    <a:pt x="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8" y="9"/>
                    <a:pt x="48" y="9"/>
                    <a:pt x="48" y="9"/>
                  </a:cubicBezTo>
                  <a:lnTo>
                    <a:pt x="0" y="0"/>
                  </a:lnTo>
                  <a:close/>
                  <a:moveTo>
                    <a:pt x="6" y="12"/>
                  </a:moveTo>
                  <a:cubicBezTo>
                    <a:pt x="42" y="19"/>
                    <a:pt x="42" y="19"/>
                    <a:pt x="42" y="19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6" y="62"/>
                    <a:pt x="6" y="62"/>
                    <a:pt x="6" y="62"/>
                  </a:cubicBezTo>
                  <a:lnTo>
                    <a:pt x="6" y="12"/>
                  </a:lnTo>
                  <a:close/>
                  <a:moveTo>
                    <a:pt x="42" y="127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2" y="74"/>
                    <a:pt x="42" y="74"/>
                    <a:pt x="42" y="74"/>
                  </a:cubicBezTo>
                  <a:lnTo>
                    <a:pt x="42" y="127"/>
                  </a:lnTo>
                  <a:close/>
                  <a:moveTo>
                    <a:pt x="44" y="69"/>
                  </a:moveTo>
                  <a:cubicBezTo>
                    <a:pt x="44" y="70"/>
                    <a:pt x="44" y="71"/>
                    <a:pt x="43" y="71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5" y="70"/>
                    <a:pt x="35" y="70"/>
                    <a:pt x="35" y="69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5" y="68"/>
                    <a:pt x="35" y="68"/>
                    <a:pt x="36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4" y="69"/>
                    <a:pt x="44" y="69"/>
                  </a:cubicBezTo>
                  <a:close/>
                  <a:moveTo>
                    <a:pt x="45" y="70"/>
                  </a:moveTo>
                  <a:cubicBezTo>
                    <a:pt x="45" y="71"/>
                    <a:pt x="44" y="72"/>
                    <a:pt x="43" y="72"/>
                  </a:cubicBezTo>
                  <a:cubicBezTo>
                    <a:pt x="41" y="72"/>
                    <a:pt x="40" y="71"/>
                    <a:pt x="40" y="70"/>
                  </a:cubicBezTo>
                  <a:cubicBezTo>
                    <a:pt x="40" y="68"/>
                    <a:pt x="41" y="67"/>
                    <a:pt x="43" y="67"/>
                  </a:cubicBezTo>
                  <a:cubicBezTo>
                    <a:pt x="44" y="67"/>
                    <a:pt x="45" y="68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7" name="Group 22"/>
          <p:cNvGrpSpPr/>
          <p:nvPr/>
        </p:nvGrpSpPr>
        <p:grpSpPr>
          <a:xfrm>
            <a:off x="2359566" y="4727638"/>
            <a:ext cx="379359" cy="376864"/>
            <a:chOff x="6853673" y="3715407"/>
            <a:chExt cx="379359" cy="376864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Freeform 150"/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Rectangle 151"/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Rectangle 152"/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Rectangle 153"/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154"/>
            <p:cNvSpPr/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155"/>
            <p:cNvSpPr/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156"/>
            <p:cNvSpPr/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157"/>
            <p:cNvSpPr/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58"/>
            <p:cNvSpPr/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Rectangle 159"/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60"/>
            <p:cNvSpPr/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61"/>
            <p:cNvSpPr/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2"/>
            <p:cNvSpPr/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163"/>
            <p:cNvSpPr/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64"/>
            <p:cNvSpPr/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65"/>
            <p:cNvSpPr/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Rectangle 166"/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Rectangle 167"/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2186935" y="2964851"/>
            <a:ext cx="1063836" cy="29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defTabSz="1087755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输入标题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1840514" y="1998379"/>
            <a:ext cx="1091138" cy="29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r" defTabSz="1087755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输入标题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1673766" y="3949931"/>
            <a:ext cx="935028" cy="29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r" defTabSz="1087755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输入标题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59" name="Text Box 10"/>
          <p:cNvSpPr txBox="1">
            <a:spLocks noChangeArrowheads="1"/>
          </p:cNvSpPr>
          <p:nvPr/>
        </p:nvSpPr>
        <p:spPr bwMode="auto">
          <a:xfrm>
            <a:off x="2796138" y="4800654"/>
            <a:ext cx="935028" cy="261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defTabSz="1087755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输入标题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0" name="燕尾形 59"/>
          <p:cNvSpPr/>
          <p:nvPr/>
        </p:nvSpPr>
        <p:spPr>
          <a:xfrm rot="5400000">
            <a:off x="4477407" y="2060848"/>
            <a:ext cx="360040" cy="576064"/>
          </a:xfrm>
          <a:prstGeom prst="chevron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657427" y="2636912"/>
            <a:ext cx="29713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994425" y="1603500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b="1" dirty="0">
              <a:solidFill>
                <a:schemeClr val="accent4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47"/>
          <p:cNvSpPr>
            <a:spLocks noChangeArrowheads="1"/>
          </p:cNvSpPr>
          <p:nvPr/>
        </p:nvSpPr>
        <p:spPr bwMode="auto">
          <a:xfrm>
            <a:off x="4981463" y="1955514"/>
            <a:ext cx="2664296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</a:t>
            </a:r>
          </a:p>
        </p:txBody>
      </p:sp>
      <p:sp>
        <p:nvSpPr>
          <p:cNvPr id="64" name="燕尾形 63"/>
          <p:cNvSpPr/>
          <p:nvPr/>
        </p:nvSpPr>
        <p:spPr>
          <a:xfrm rot="5400000">
            <a:off x="4477407" y="3429000"/>
            <a:ext cx="360040" cy="576064"/>
          </a:xfrm>
          <a:prstGeom prst="chevron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657427" y="4005064"/>
            <a:ext cx="29713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994425" y="2971652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b="1" dirty="0">
              <a:solidFill>
                <a:schemeClr val="accent4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4981463" y="3323666"/>
            <a:ext cx="2664296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</a:t>
            </a:r>
          </a:p>
        </p:txBody>
      </p:sp>
      <p:sp>
        <p:nvSpPr>
          <p:cNvPr id="68" name="燕尾形 67"/>
          <p:cNvSpPr/>
          <p:nvPr/>
        </p:nvSpPr>
        <p:spPr>
          <a:xfrm rot="5400000">
            <a:off x="7861783" y="2076864"/>
            <a:ext cx="360040" cy="576064"/>
          </a:xfrm>
          <a:prstGeom prst="chevron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8041803" y="2652928"/>
            <a:ext cx="2880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8378801" y="1619516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b="1" dirty="0">
              <a:solidFill>
                <a:schemeClr val="accent4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燕尾形 71"/>
          <p:cNvSpPr/>
          <p:nvPr/>
        </p:nvSpPr>
        <p:spPr>
          <a:xfrm rot="5400000">
            <a:off x="7861783" y="3445016"/>
            <a:ext cx="360040" cy="576064"/>
          </a:xfrm>
          <a:prstGeom prst="chevron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8041803" y="4021080"/>
            <a:ext cx="29182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378801" y="298766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b="1" dirty="0">
              <a:solidFill>
                <a:schemeClr val="accent4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47">
            <a:extLst>
              <a:ext uri="{FF2B5EF4-FFF2-40B4-BE49-F238E27FC236}">
                <a16:creationId xmlns:a16="http://schemas.microsoft.com/office/drawing/2014/main" xmlns="" id="{E13AD06F-AA7B-4118-ADB9-357E5A999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917" y="1955514"/>
            <a:ext cx="2664296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</a:t>
            </a:r>
          </a:p>
        </p:txBody>
      </p:sp>
      <p:sp>
        <p:nvSpPr>
          <p:cNvPr id="78" name="矩形 47">
            <a:extLst>
              <a:ext uri="{FF2B5EF4-FFF2-40B4-BE49-F238E27FC236}">
                <a16:creationId xmlns:a16="http://schemas.microsoft.com/office/drawing/2014/main" xmlns="" id="{C9A0934B-35F9-4412-9F45-97019127D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917" y="3323666"/>
            <a:ext cx="2664296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4" grpId="0" animBg="1"/>
      <p:bldP spid="56" grpId="0"/>
      <p:bldP spid="57" grpId="0"/>
      <p:bldP spid="58" grpId="0"/>
      <p:bldP spid="59" grpId="0"/>
      <p:bldP spid="60" grpId="0" animBg="1"/>
      <p:bldP spid="62" grpId="0"/>
      <p:bldP spid="63" grpId="0"/>
      <p:bldP spid="64" grpId="0" animBg="1"/>
      <p:bldP spid="66" grpId="0"/>
      <p:bldP spid="67" grpId="0"/>
      <p:bldP spid="68" grpId="0" animBg="1"/>
      <p:bldP spid="70" grpId="0"/>
      <p:bldP spid="72" grpId="0" animBg="1"/>
      <p:bldP spid="74" grpId="0"/>
      <p:bldP spid="77" grpId="0"/>
      <p:bldP spid="7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0838"/>
      </a:accent1>
      <a:accent2>
        <a:srgbClr val="200838"/>
      </a:accent2>
      <a:accent3>
        <a:srgbClr val="200838"/>
      </a:accent3>
      <a:accent4>
        <a:srgbClr val="200838"/>
      </a:accent4>
      <a:accent5>
        <a:srgbClr val="200838"/>
      </a:accent5>
      <a:accent6>
        <a:srgbClr val="200838"/>
      </a:accent6>
      <a:hlink>
        <a:srgbClr val="200838"/>
      </a:hlink>
      <a:folHlink>
        <a:srgbClr val="2008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1675</Words>
  <Application>Microsoft Office PowerPoint</Application>
  <PresentationFormat>自定义</PresentationFormat>
  <Paragraphs>200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Century Gothic</vt:lpstr>
      <vt:lpstr>Impact MT Std</vt:lpstr>
      <vt:lpstr>方正兰亭黑_GBK</vt:lpstr>
      <vt:lpstr>方正兰亭黑简体</vt:lpstr>
      <vt:lpstr>华文黑体</vt:lpstr>
      <vt:lpstr>宋体</vt:lpstr>
      <vt:lpstr>微软雅黑</vt:lpstr>
      <vt:lpstr>Arial</vt:lpstr>
      <vt:lpstr>Calibri</vt:lpstr>
      <vt:lpstr>Open Sans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www.51pptmoban.com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美仑设计</dc:creator>
  <cp:lastModifiedBy>阳光 男孩</cp:lastModifiedBy>
  <cp:revision>191</cp:revision>
  <dcterms:created xsi:type="dcterms:W3CDTF">2015-12-27T01:24:00Z</dcterms:created>
  <dcterms:modified xsi:type="dcterms:W3CDTF">2019-06-18T14:50:01Z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