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8" r:id="rId4"/>
    <p:sldId id="269" r:id="rId5"/>
    <p:sldId id="270" r:id="rId6"/>
    <p:sldId id="271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D6C990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67" autoAdjust="0"/>
  </p:normalViewPr>
  <p:slideViewPr>
    <p:cSldViewPr snapToGrid="0">
      <p:cViewPr>
        <p:scale>
          <a:sx n="75" d="100"/>
          <a:sy n="75" d="100"/>
        </p:scale>
        <p:origin x="102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76F28-0C7B-41C2-86B7-BB46358159E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0F5BA-560D-49EF-8476-010BECB63A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0F5BA-560D-49EF-8476-010BECB63AA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0F5BA-560D-49EF-8476-010BECB63AA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0F5BA-560D-49EF-8476-010BECB63AA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0F5BA-560D-49EF-8476-010BECB63AA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0F5BA-560D-49EF-8476-010BECB63AA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0F5BA-560D-49EF-8476-010BECB63AA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B7DC-3BC7-40D7-8D96-F8BB8F720985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4C4A-42EA-418E-A438-99E80A77A9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B7DC-3BC7-40D7-8D96-F8BB8F720985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4C4A-42EA-418E-A438-99E80A77A9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B7DC-3BC7-40D7-8D96-F8BB8F720985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4C4A-42EA-418E-A438-99E80A77A9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B7DC-3BC7-40D7-8D96-F8BB8F720985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4C4A-42EA-418E-A438-99E80A77A9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B7DC-3BC7-40D7-8D96-F8BB8F720985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4C4A-42EA-418E-A438-99E80A77A9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B7DC-3BC7-40D7-8D96-F8BB8F720985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4C4A-42EA-418E-A438-99E80A77A9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B7DC-3BC7-40D7-8D96-F8BB8F720985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4C4A-42EA-418E-A438-99E80A77A9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B7DC-3BC7-40D7-8D96-F8BB8F720985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4C4A-42EA-418E-A438-99E80A77A9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B7DC-3BC7-40D7-8D96-F8BB8F720985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4C4A-42EA-418E-A438-99E80A77A9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B7DC-3BC7-40D7-8D96-F8BB8F720985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4C4A-42EA-418E-A438-99E80A77A9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B7DC-3BC7-40D7-8D96-F8BB8F720985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4C4A-42EA-418E-A438-99E80A77A9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B7DC-3BC7-40D7-8D96-F8BB8F720985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54C4A-42EA-418E-A438-99E80A77A9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fif"/><Relationship Id="rId5" Type="http://schemas.openxmlformats.org/officeDocument/2006/relationships/image" Target="../media/image3.jpeg"/><Relationship Id="rId4" Type="http://schemas.openxmlformats.org/officeDocument/2006/relationships/image" Target="../media/image2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fif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fif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2063075"/>
            <a:ext cx="12192000" cy="8163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04301" y="410183"/>
            <a:ext cx="3665706" cy="366570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021825" y="1021358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汉仪小麦体简" panose="00020600040101010101" pitchFamily="18" charset="-122"/>
                <a:ea typeface="汉仪小麦体简" panose="00020600040101010101" pitchFamily="18" charset="-122"/>
              </a:rPr>
              <a:t>衢州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E13CBC-DA14-43FE-A447-D49C9E958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07" y="410183"/>
            <a:ext cx="3810000" cy="38100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4848709" y="4466659"/>
            <a:ext cx="1173782" cy="3510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-1"/>
            <a:ext cx="12192000" cy="18490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对话气泡: 圆角矩形 27"/>
          <p:cNvSpPr/>
          <p:nvPr/>
        </p:nvSpPr>
        <p:spPr>
          <a:xfrm>
            <a:off x="271649" y="206666"/>
            <a:ext cx="2282863" cy="944105"/>
          </a:xfrm>
          <a:prstGeom prst="wedgeRoundRectCallout">
            <a:avLst>
              <a:gd name="adj1" fmla="val -14217"/>
              <a:gd name="adj2" fmla="val 122209"/>
              <a:gd name="adj3" fmla="val 16667"/>
            </a:avLst>
          </a:prstGeom>
          <a:solidFill>
            <a:schemeClr val="bg1">
              <a:lumMod val="50000"/>
            </a:schemeClr>
          </a:solidFill>
          <a:ln w="38100" cap="rnd" cmpd="sng">
            <a:solidFill>
              <a:schemeClr val="accent4">
                <a:lumMod val="20000"/>
                <a:lumOff val="80000"/>
              </a:schemeClr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/>
          <p:cNvSpPr/>
          <p:nvPr/>
        </p:nvSpPr>
        <p:spPr>
          <a:xfrm rot="21135878">
            <a:off x="9837081" y="403121"/>
            <a:ext cx="2120631" cy="1348669"/>
          </a:xfrm>
          <a:custGeom>
            <a:avLst/>
            <a:gdLst>
              <a:gd name="connsiteX0" fmla="*/ 0 w 3356043"/>
              <a:gd name="connsiteY0" fmla="*/ 22850 h 2134361"/>
              <a:gd name="connsiteX1" fmla="*/ 768486 w 3356043"/>
              <a:gd name="connsiteY1" fmla="*/ 139582 h 2134361"/>
              <a:gd name="connsiteX2" fmla="*/ 953311 w 3356043"/>
              <a:gd name="connsiteY2" fmla="*/ 1083165 h 2134361"/>
              <a:gd name="connsiteX3" fmla="*/ 1994171 w 3356043"/>
              <a:gd name="connsiteY3" fmla="*/ 1170714 h 2134361"/>
              <a:gd name="connsiteX4" fmla="*/ 2363822 w 3356043"/>
              <a:gd name="connsiteY4" fmla="*/ 2036475 h 2134361"/>
              <a:gd name="connsiteX5" fmla="*/ 3356043 w 3356043"/>
              <a:gd name="connsiteY5" fmla="*/ 2114297 h 2134361"/>
              <a:gd name="connsiteX6" fmla="*/ 3356043 w 3356043"/>
              <a:gd name="connsiteY6" fmla="*/ 2114297 h 213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6043" h="2134361">
                <a:moveTo>
                  <a:pt x="0" y="22850"/>
                </a:moveTo>
                <a:cubicBezTo>
                  <a:pt x="304800" y="-7144"/>
                  <a:pt x="609601" y="-37137"/>
                  <a:pt x="768486" y="139582"/>
                </a:cubicBezTo>
                <a:cubicBezTo>
                  <a:pt x="927371" y="316301"/>
                  <a:pt x="749030" y="911310"/>
                  <a:pt x="953311" y="1083165"/>
                </a:cubicBezTo>
                <a:cubicBezTo>
                  <a:pt x="1157592" y="1255020"/>
                  <a:pt x="1759086" y="1011829"/>
                  <a:pt x="1994171" y="1170714"/>
                </a:cubicBezTo>
                <a:cubicBezTo>
                  <a:pt x="2229256" y="1329599"/>
                  <a:pt x="2136843" y="1879211"/>
                  <a:pt x="2363822" y="2036475"/>
                </a:cubicBezTo>
                <a:cubicBezTo>
                  <a:pt x="2590801" y="2193739"/>
                  <a:pt x="3356043" y="2114297"/>
                  <a:pt x="3356043" y="2114297"/>
                </a:cubicBezTo>
                <a:lnTo>
                  <a:pt x="3356043" y="2114297"/>
                </a:lnTo>
              </a:path>
            </a:pathLst>
          </a:custGeom>
          <a:noFill/>
          <a:ln w="4826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/>
          <p:cNvSpPr/>
          <p:nvPr/>
        </p:nvSpPr>
        <p:spPr>
          <a:xfrm rot="21135878">
            <a:off x="9901930" y="234623"/>
            <a:ext cx="2120631" cy="1348669"/>
          </a:xfrm>
          <a:custGeom>
            <a:avLst/>
            <a:gdLst>
              <a:gd name="connsiteX0" fmla="*/ 0 w 3356043"/>
              <a:gd name="connsiteY0" fmla="*/ 22850 h 2134361"/>
              <a:gd name="connsiteX1" fmla="*/ 768486 w 3356043"/>
              <a:gd name="connsiteY1" fmla="*/ 139582 h 2134361"/>
              <a:gd name="connsiteX2" fmla="*/ 953311 w 3356043"/>
              <a:gd name="connsiteY2" fmla="*/ 1083165 h 2134361"/>
              <a:gd name="connsiteX3" fmla="*/ 1994171 w 3356043"/>
              <a:gd name="connsiteY3" fmla="*/ 1170714 h 2134361"/>
              <a:gd name="connsiteX4" fmla="*/ 2363822 w 3356043"/>
              <a:gd name="connsiteY4" fmla="*/ 2036475 h 2134361"/>
              <a:gd name="connsiteX5" fmla="*/ 3356043 w 3356043"/>
              <a:gd name="connsiteY5" fmla="*/ 2114297 h 2134361"/>
              <a:gd name="connsiteX6" fmla="*/ 3356043 w 3356043"/>
              <a:gd name="connsiteY6" fmla="*/ 2114297 h 213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6043" h="2134361">
                <a:moveTo>
                  <a:pt x="0" y="22850"/>
                </a:moveTo>
                <a:cubicBezTo>
                  <a:pt x="304800" y="-7144"/>
                  <a:pt x="609601" y="-37137"/>
                  <a:pt x="768486" y="139582"/>
                </a:cubicBezTo>
                <a:cubicBezTo>
                  <a:pt x="927371" y="316301"/>
                  <a:pt x="749030" y="911310"/>
                  <a:pt x="953311" y="1083165"/>
                </a:cubicBezTo>
                <a:cubicBezTo>
                  <a:pt x="1157592" y="1255020"/>
                  <a:pt x="1759086" y="1011829"/>
                  <a:pt x="1994171" y="1170714"/>
                </a:cubicBezTo>
                <a:cubicBezTo>
                  <a:pt x="2229256" y="1329599"/>
                  <a:pt x="2136843" y="1879211"/>
                  <a:pt x="2363822" y="2036475"/>
                </a:cubicBezTo>
                <a:cubicBezTo>
                  <a:pt x="2590801" y="2193739"/>
                  <a:pt x="3356043" y="2114297"/>
                  <a:pt x="3356043" y="2114297"/>
                </a:cubicBezTo>
                <a:lnTo>
                  <a:pt x="3356043" y="2114297"/>
                </a:lnTo>
              </a:path>
            </a:pathLst>
          </a:custGeom>
          <a:noFill/>
          <a:ln w="4826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1856254"/>
            <a:ext cx="12192000" cy="2281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144895" y="206667"/>
            <a:ext cx="1545123" cy="15451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16532" y="40272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旅游景点</a:t>
            </a:r>
          </a:p>
        </p:txBody>
      </p: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94245" y="381691"/>
            <a:ext cx="522287" cy="563584"/>
          </a:xfrm>
          <a:custGeom>
            <a:avLst/>
            <a:gdLst>
              <a:gd name="T0" fmla="*/ 1971 w 2946"/>
              <a:gd name="T1" fmla="*/ 1613 h 3177"/>
              <a:gd name="T2" fmla="*/ 2279 w 2946"/>
              <a:gd name="T3" fmla="*/ 910 h 3177"/>
              <a:gd name="T4" fmla="*/ 1436 w 2946"/>
              <a:gd name="T5" fmla="*/ 0 h 3177"/>
              <a:gd name="T6" fmla="*/ 593 w 2946"/>
              <a:gd name="T7" fmla="*/ 910 h 3177"/>
              <a:gd name="T8" fmla="*/ 842 w 2946"/>
              <a:gd name="T9" fmla="*/ 1555 h 3177"/>
              <a:gd name="T10" fmla="*/ 1971 w 2946"/>
              <a:gd name="T11" fmla="*/ 1613 h 3177"/>
              <a:gd name="T12" fmla="*/ 2536 w 2946"/>
              <a:gd name="T13" fmla="*/ 2242 h 3177"/>
              <a:gd name="T14" fmla="*/ 2078 w 2946"/>
              <a:gd name="T15" fmla="*/ 1825 h 3177"/>
              <a:gd name="T16" fmla="*/ 745 w 2946"/>
              <a:gd name="T17" fmla="*/ 1814 h 3177"/>
              <a:gd name="T18" fmla="*/ 61 w 2946"/>
              <a:gd name="T19" fmla="*/ 2720 h 3177"/>
              <a:gd name="T20" fmla="*/ 644 w 2946"/>
              <a:gd name="T21" fmla="*/ 3051 h 3177"/>
              <a:gd name="T22" fmla="*/ 2636 w 2946"/>
              <a:gd name="T23" fmla="*/ 2883 h 3177"/>
              <a:gd name="T24" fmla="*/ 2536 w 2946"/>
              <a:gd name="T25" fmla="*/ 2242 h 3177"/>
              <a:gd name="T26" fmla="*/ 2536 w 2946"/>
              <a:gd name="T27" fmla="*/ 2242 h 3177"/>
              <a:gd name="T28" fmla="*/ 2536 w 2946"/>
              <a:gd name="T29" fmla="*/ 2242 h 3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46" h="3177">
                <a:moveTo>
                  <a:pt x="1971" y="1613"/>
                </a:moveTo>
                <a:cubicBezTo>
                  <a:pt x="2159" y="1446"/>
                  <a:pt x="2279" y="1193"/>
                  <a:pt x="2279" y="910"/>
                </a:cubicBezTo>
                <a:cubicBezTo>
                  <a:pt x="2279" y="407"/>
                  <a:pt x="1902" y="0"/>
                  <a:pt x="1436" y="0"/>
                </a:cubicBezTo>
                <a:cubicBezTo>
                  <a:pt x="971" y="0"/>
                  <a:pt x="593" y="407"/>
                  <a:pt x="593" y="910"/>
                </a:cubicBezTo>
                <a:cubicBezTo>
                  <a:pt x="593" y="1162"/>
                  <a:pt x="689" y="1390"/>
                  <a:pt x="842" y="1555"/>
                </a:cubicBezTo>
                <a:cubicBezTo>
                  <a:pt x="861" y="1573"/>
                  <a:pt x="1398" y="2068"/>
                  <a:pt x="1971" y="1613"/>
                </a:cubicBezTo>
                <a:close/>
                <a:moveTo>
                  <a:pt x="2536" y="2242"/>
                </a:moveTo>
                <a:cubicBezTo>
                  <a:pt x="2078" y="1825"/>
                  <a:pt x="2078" y="1825"/>
                  <a:pt x="2078" y="1825"/>
                </a:cubicBezTo>
                <a:cubicBezTo>
                  <a:pt x="1906" y="1965"/>
                  <a:pt x="1419" y="2263"/>
                  <a:pt x="745" y="1814"/>
                </a:cubicBezTo>
                <a:cubicBezTo>
                  <a:pt x="542" y="1970"/>
                  <a:pt x="0" y="2418"/>
                  <a:pt x="61" y="2720"/>
                </a:cubicBezTo>
                <a:cubicBezTo>
                  <a:pt x="61" y="2720"/>
                  <a:pt x="71" y="3036"/>
                  <a:pt x="644" y="3051"/>
                </a:cubicBezTo>
                <a:cubicBezTo>
                  <a:pt x="644" y="3051"/>
                  <a:pt x="2352" y="3177"/>
                  <a:pt x="2636" y="2883"/>
                </a:cubicBezTo>
                <a:cubicBezTo>
                  <a:pt x="2636" y="2883"/>
                  <a:pt x="2946" y="2683"/>
                  <a:pt x="2536" y="2242"/>
                </a:cubicBezTo>
                <a:close/>
                <a:moveTo>
                  <a:pt x="2536" y="2242"/>
                </a:moveTo>
                <a:cubicBezTo>
                  <a:pt x="2536" y="2242"/>
                  <a:pt x="2536" y="2242"/>
                  <a:pt x="2536" y="2242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64778" y="1751790"/>
            <a:ext cx="194553" cy="1945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338764" y="1737482"/>
            <a:ext cx="194553" cy="1945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7247053" y="1751790"/>
            <a:ext cx="194553" cy="1945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9018852" y="1737482"/>
            <a:ext cx="194553" cy="1945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991729" y="1767412"/>
            <a:ext cx="194553" cy="1945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241100" y="2637218"/>
            <a:ext cx="1173782" cy="3510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258664" y="2615188"/>
            <a:ext cx="117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/>
              <a:t>根宫佛国</a:t>
            </a:r>
          </a:p>
        </p:txBody>
      </p:sp>
      <p:cxnSp>
        <p:nvCxnSpPr>
          <p:cNvPr id="62" name="直接连接符 61"/>
          <p:cNvCxnSpPr/>
          <p:nvPr/>
        </p:nvCxnSpPr>
        <p:spPr>
          <a:xfrm>
            <a:off x="2052536" y="3326860"/>
            <a:ext cx="81809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4848709" y="4947839"/>
            <a:ext cx="1173782" cy="3510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861409" y="5498967"/>
            <a:ext cx="1173782" cy="3510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4844062" y="2584873"/>
            <a:ext cx="75713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根宫佛国文化旅游区（即开化县根博园），国家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5A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级旅游旅游区，</a:t>
            </a:r>
            <a:endParaRPr lang="en-US" altLang="zh-CN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占地面积位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．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03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平方公里，位于钱塘江的源头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开化县，</a:t>
            </a:r>
            <a:endParaRPr lang="en-US" altLang="zh-CN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由衢州醉根艺品有限公司投资开发，工艺美术大师徐谷青先生精心创作。</a:t>
            </a:r>
            <a:endParaRPr lang="en-US" altLang="zh-CN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盘古开天，“水从源，木从根”。</a:t>
            </a:r>
            <a:endParaRPr lang="en-US" altLang="zh-CN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在林木葱郁，沟溪涓涓的钱江源，有一道神奇秀美，</a:t>
            </a:r>
            <a:endParaRPr lang="en-US" altLang="zh-CN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别具一格的风景线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中国根雕博览园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0D5B6F-ED5E-42D4-A6AB-03C34F09CD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988" y="162977"/>
            <a:ext cx="1603428" cy="160342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364E5C-9846-4B80-B9E0-1547B70AB0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3" y="3006709"/>
            <a:ext cx="4388478" cy="361687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39274E2-1ACE-4892-8040-EB3743CA41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154" y="4391768"/>
            <a:ext cx="1959815" cy="13062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620DD82-4716-41ED-B092-DB35B304ED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247" y="5123376"/>
            <a:ext cx="2391762" cy="159351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CA285CA-706D-4151-856A-0D7B5E17F09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970" y="4252425"/>
            <a:ext cx="2226849" cy="14455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2CD1E64C-C817-436E-8ED7-78B7E128C780}"/>
              </a:ext>
            </a:extLst>
          </p:cNvPr>
          <p:cNvSpPr/>
          <p:nvPr/>
        </p:nvSpPr>
        <p:spPr>
          <a:xfrm>
            <a:off x="4861409" y="6050095"/>
            <a:ext cx="1173782" cy="3510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"/>
            <a:ext cx="12192000" cy="18490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对话气泡: 圆角矩形 27"/>
          <p:cNvSpPr/>
          <p:nvPr/>
        </p:nvSpPr>
        <p:spPr>
          <a:xfrm>
            <a:off x="2278136" y="223098"/>
            <a:ext cx="2336942" cy="944105"/>
          </a:xfrm>
          <a:prstGeom prst="wedgeRoundRectCallout">
            <a:avLst>
              <a:gd name="adj1" fmla="val -649"/>
              <a:gd name="adj2" fmla="val 123239"/>
              <a:gd name="adj3" fmla="val 16667"/>
            </a:avLst>
          </a:prstGeom>
          <a:solidFill>
            <a:schemeClr val="bg1">
              <a:lumMod val="50000"/>
            </a:schemeClr>
          </a:solidFill>
          <a:ln w="38100" cap="rnd" cmpd="sng">
            <a:solidFill>
              <a:schemeClr val="accent4">
                <a:lumMod val="20000"/>
                <a:lumOff val="80000"/>
              </a:schemeClr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/>
          <p:cNvSpPr/>
          <p:nvPr/>
        </p:nvSpPr>
        <p:spPr>
          <a:xfrm rot="21135878">
            <a:off x="9837081" y="403121"/>
            <a:ext cx="2120631" cy="1348669"/>
          </a:xfrm>
          <a:custGeom>
            <a:avLst/>
            <a:gdLst>
              <a:gd name="connsiteX0" fmla="*/ 0 w 3356043"/>
              <a:gd name="connsiteY0" fmla="*/ 22850 h 2134361"/>
              <a:gd name="connsiteX1" fmla="*/ 768486 w 3356043"/>
              <a:gd name="connsiteY1" fmla="*/ 139582 h 2134361"/>
              <a:gd name="connsiteX2" fmla="*/ 953311 w 3356043"/>
              <a:gd name="connsiteY2" fmla="*/ 1083165 h 2134361"/>
              <a:gd name="connsiteX3" fmla="*/ 1994171 w 3356043"/>
              <a:gd name="connsiteY3" fmla="*/ 1170714 h 2134361"/>
              <a:gd name="connsiteX4" fmla="*/ 2363822 w 3356043"/>
              <a:gd name="connsiteY4" fmla="*/ 2036475 h 2134361"/>
              <a:gd name="connsiteX5" fmla="*/ 3356043 w 3356043"/>
              <a:gd name="connsiteY5" fmla="*/ 2114297 h 2134361"/>
              <a:gd name="connsiteX6" fmla="*/ 3356043 w 3356043"/>
              <a:gd name="connsiteY6" fmla="*/ 2114297 h 213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6043" h="2134361">
                <a:moveTo>
                  <a:pt x="0" y="22850"/>
                </a:moveTo>
                <a:cubicBezTo>
                  <a:pt x="304800" y="-7144"/>
                  <a:pt x="609601" y="-37137"/>
                  <a:pt x="768486" y="139582"/>
                </a:cubicBezTo>
                <a:cubicBezTo>
                  <a:pt x="927371" y="316301"/>
                  <a:pt x="749030" y="911310"/>
                  <a:pt x="953311" y="1083165"/>
                </a:cubicBezTo>
                <a:cubicBezTo>
                  <a:pt x="1157592" y="1255020"/>
                  <a:pt x="1759086" y="1011829"/>
                  <a:pt x="1994171" y="1170714"/>
                </a:cubicBezTo>
                <a:cubicBezTo>
                  <a:pt x="2229256" y="1329599"/>
                  <a:pt x="2136843" y="1879211"/>
                  <a:pt x="2363822" y="2036475"/>
                </a:cubicBezTo>
                <a:cubicBezTo>
                  <a:pt x="2590801" y="2193739"/>
                  <a:pt x="3356043" y="2114297"/>
                  <a:pt x="3356043" y="2114297"/>
                </a:cubicBezTo>
                <a:lnTo>
                  <a:pt x="3356043" y="2114297"/>
                </a:lnTo>
              </a:path>
            </a:pathLst>
          </a:custGeom>
          <a:noFill/>
          <a:ln w="4826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/>
          <p:cNvSpPr/>
          <p:nvPr/>
        </p:nvSpPr>
        <p:spPr>
          <a:xfrm rot="21135878">
            <a:off x="9901930" y="234623"/>
            <a:ext cx="2120631" cy="1348669"/>
          </a:xfrm>
          <a:custGeom>
            <a:avLst/>
            <a:gdLst>
              <a:gd name="connsiteX0" fmla="*/ 0 w 3356043"/>
              <a:gd name="connsiteY0" fmla="*/ 22850 h 2134361"/>
              <a:gd name="connsiteX1" fmla="*/ 768486 w 3356043"/>
              <a:gd name="connsiteY1" fmla="*/ 139582 h 2134361"/>
              <a:gd name="connsiteX2" fmla="*/ 953311 w 3356043"/>
              <a:gd name="connsiteY2" fmla="*/ 1083165 h 2134361"/>
              <a:gd name="connsiteX3" fmla="*/ 1994171 w 3356043"/>
              <a:gd name="connsiteY3" fmla="*/ 1170714 h 2134361"/>
              <a:gd name="connsiteX4" fmla="*/ 2363822 w 3356043"/>
              <a:gd name="connsiteY4" fmla="*/ 2036475 h 2134361"/>
              <a:gd name="connsiteX5" fmla="*/ 3356043 w 3356043"/>
              <a:gd name="connsiteY5" fmla="*/ 2114297 h 2134361"/>
              <a:gd name="connsiteX6" fmla="*/ 3356043 w 3356043"/>
              <a:gd name="connsiteY6" fmla="*/ 2114297 h 213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6043" h="2134361">
                <a:moveTo>
                  <a:pt x="0" y="22850"/>
                </a:moveTo>
                <a:cubicBezTo>
                  <a:pt x="304800" y="-7144"/>
                  <a:pt x="609601" y="-37137"/>
                  <a:pt x="768486" y="139582"/>
                </a:cubicBezTo>
                <a:cubicBezTo>
                  <a:pt x="927371" y="316301"/>
                  <a:pt x="749030" y="911310"/>
                  <a:pt x="953311" y="1083165"/>
                </a:cubicBezTo>
                <a:cubicBezTo>
                  <a:pt x="1157592" y="1255020"/>
                  <a:pt x="1759086" y="1011829"/>
                  <a:pt x="1994171" y="1170714"/>
                </a:cubicBezTo>
                <a:cubicBezTo>
                  <a:pt x="2229256" y="1329599"/>
                  <a:pt x="2136843" y="1879211"/>
                  <a:pt x="2363822" y="2036475"/>
                </a:cubicBezTo>
                <a:cubicBezTo>
                  <a:pt x="2590801" y="2193739"/>
                  <a:pt x="3356043" y="2114297"/>
                  <a:pt x="3356043" y="2114297"/>
                </a:cubicBezTo>
                <a:lnTo>
                  <a:pt x="3356043" y="2114297"/>
                </a:lnTo>
              </a:path>
            </a:pathLst>
          </a:custGeom>
          <a:noFill/>
          <a:ln w="4826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1856254"/>
            <a:ext cx="12192000" cy="2281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144895" y="206667"/>
            <a:ext cx="1545123" cy="15451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977202" y="43354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CN" altLang="en-US" dirty="0"/>
              <a:t>衢州位置</a:t>
            </a:r>
          </a:p>
        </p:txBody>
      </p:sp>
      <p:sp>
        <p:nvSpPr>
          <p:cNvPr id="20" name="Freeform 227"/>
          <p:cNvSpPr>
            <a:spLocks noEditPoints="1"/>
          </p:cNvSpPr>
          <p:nvPr/>
        </p:nvSpPr>
        <p:spPr bwMode="auto">
          <a:xfrm>
            <a:off x="2401910" y="423515"/>
            <a:ext cx="643388" cy="523220"/>
          </a:xfrm>
          <a:custGeom>
            <a:avLst/>
            <a:gdLst>
              <a:gd name="T0" fmla="*/ 61 w 62"/>
              <a:gd name="T1" fmla="*/ 11 h 41"/>
              <a:gd name="T2" fmla="*/ 31 w 62"/>
              <a:gd name="T3" fmla="*/ 21 h 41"/>
              <a:gd name="T4" fmla="*/ 31 w 62"/>
              <a:gd name="T5" fmla="*/ 21 h 41"/>
              <a:gd name="T6" fmla="*/ 31 w 62"/>
              <a:gd name="T7" fmla="*/ 21 h 41"/>
              <a:gd name="T8" fmla="*/ 13 w 62"/>
              <a:gd name="T9" fmla="*/ 15 h 41"/>
              <a:gd name="T10" fmla="*/ 10 w 62"/>
              <a:gd name="T11" fmla="*/ 23 h 41"/>
              <a:gd name="T12" fmla="*/ 12 w 62"/>
              <a:gd name="T13" fmla="*/ 26 h 41"/>
              <a:gd name="T14" fmla="*/ 10 w 62"/>
              <a:gd name="T15" fmla="*/ 29 h 41"/>
              <a:gd name="T16" fmla="*/ 12 w 62"/>
              <a:gd name="T17" fmla="*/ 40 h 41"/>
              <a:gd name="T18" fmla="*/ 12 w 62"/>
              <a:gd name="T19" fmla="*/ 41 h 41"/>
              <a:gd name="T20" fmla="*/ 11 w 62"/>
              <a:gd name="T21" fmla="*/ 41 h 41"/>
              <a:gd name="T22" fmla="*/ 6 w 62"/>
              <a:gd name="T23" fmla="*/ 41 h 41"/>
              <a:gd name="T24" fmla="*/ 5 w 62"/>
              <a:gd name="T25" fmla="*/ 41 h 41"/>
              <a:gd name="T26" fmla="*/ 5 w 62"/>
              <a:gd name="T27" fmla="*/ 40 h 41"/>
              <a:gd name="T28" fmla="*/ 7 w 62"/>
              <a:gd name="T29" fmla="*/ 29 h 41"/>
              <a:gd name="T30" fmla="*/ 5 w 62"/>
              <a:gd name="T31" fmla="*/ 26 h 41"/>
              <a:gd name="T32" fmla="*/ 7 w 62"/>
              <a:gd name="T33" fmla="*/ 23 h 41"/>
              <a:gd name="T34" fmla="*/ 9 w 62"/>
              <a:gd name="T35" fmla="*/ 14 h 41"/>
              <a:gd name="T36" fmla="*/ 1 w 62"/>
              <a:gd name="T37" fmla="*/ 11 h 41"/>
              <a:gd name="T38" fmla="*/ 0 w 62"/>
              <a:gd name="T39" fmla="*/ 11 h 41"/>
              <a:gd name="T40" fmla="*/ 1 w 62"/>
              <a:gd name="T41" fmla="*/ 10 h 41"/>
              <a:gd name="T42" fmla="*/ 31 w 62"/>
              <a:gd name="T43" fmla="*/ 0 h 41"/>
              <a:gd name="T44" fmla="*/ 31 w 62"/>
              <a:gd name="T45" fmla="*/ 0 h 41"/>
              <a:gd name="T46" fmla="*/ 31 w 62"/>
              <a:gd name="T47" fmla="*/ 0 h 41"/>
              <a:gd name="T48" fmla="*/ 61 w 62"/>
              <a:gd name="T49" fmla="*/ 10 h 41"/>
              <a:gd name="T50" fmla="*/ 62 w 62"/>
              <a:gd name="T51" fmla="*/ 11 h 41"/>
              <a:gd name="T52" fmla="*/ 61 w 62"/>
              <a:gd name="T53" fmla="*/ 11 h 41"/>
              <a:gd name="T54" fmla="*/ 48 w 62"/>
              <a:gd name="T55" fmla="*/ 28 h 41"/>
              <a:gd name="T56" fmla="*/ 31 w 62"/>
              <a:gd name="T57" fmla="*/ 35 h 41"/>
              <a:gd name="T58" fmla="*/ 14 w 62"/>
              <a:gd name="T59" fmla="*/ 28 h 41"/>
              <a:gd name="T60" fmla="*/ 14 w 62"/>
              <a:gd name="T61" fmla="*/ 19 h 41"/>
              <a:gd name="T62" fmla="*/ 30 w 62"/>
              <a:gd name="T63" fmla="*/ 24 h 41"/>
              <a:gd name="T64" fmla="*/ 31 w 62"/>
              <a:gd name="T65" fmla="*/ 24 h 41"/>
              <a:gd name="T66" fmla="*/ 32 w 62"/>
              <a:gd name="T67" fmla="*/ 24 h 41"/>
              <a:gd name="T68" fmla="*/ 47 w 62"/>
              <a:gd name="T69" fmla="*/ 19 h 41"/>
              <a:gd name="T70" fmla="*/ 48 w 62"/>
              <a:gd name="T71" fmla="*/ 2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2" h="41">
                <a:moveTo>
                  <a:pt x="61" y="11"/>
                </a:move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13" y="15"/>
                  <a:pt x="13" y="15"/>
                  <a:pt x="13" y="15"/>
                </a:cubicBezTo>
                <a:cubicBezTo>
                  <a:pt x="12" y="17"/>
                  <a:pt x="10" y="19"/>
                  <a:pt x="10" y="23"/>
                </a:cubicBezTo>
                <a:cubicBezTo>
                  <a:pt x="11" y="24"/>
                  <a:pt x="12" y="25"/>
                  <a:pt x="12" y="26"/>
                </a:cubicBezTo>
                <a:cubicBezTo>
                  <a:pt x="12" y="27"/>
                  <a:pt x="11" y="28"/>
                  <a:pt x="10" y="29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1" y="41"/>
                  <a:pt x="11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5" y="41"/>
                  <a:pt x="5" y="41"/>
                </a:cubicBezTo>
                <a:cubicBezTo>
                  <a:pt x="5" y="41"/>
                  <a:pt x="5" y="41"/>
                  <a:pt x="5" y="40"/>
                </a:cubicBezTo>
                <a:cubicBezTo>
                  <a:pt x="7" y="29"/>
                  <a:pt x="7" y="29"/>
                  <a:pt x="7" y="29"/>
                </a:cubicBezTo>
                <a:cubicBezTo>
                  <a:pt x="6" y="28"/>
                  <a:pt x="5" y="27"/>
                  <a:pt x="5" y="26"/>
                </a:cubicBezTo>
                <a:cubicBezTo>
                  <a:pt x="5" y="25"/>
                  <a:pt x="6" y="24"/>
                  <a:pt x="7" y="23"/>
                </a:cubicBezTo>
                <a:cubicBezTo>
                  <a:pt x="7" y="20"/>
                  <a:pt x="8" y="17"/>
                  <a:pt x="9" y="14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10"/>
                  <a:pt x="1" y="1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61" y="10"/>
                  <a:pt x="61" y="10"/>
                  <a:pt x="61" y="10"/>
                </a:cubicBezTo>
                <a:cubicBezTo>
                  <a:pt x="61" y="10"/>
                  <a:pt x="62" y="10"/>
                  <a:pt x="62" y="11"/>
                </a:cubicBezTo>
                <a:cubicBezTo>
                  <a:pt x="62" y="11"/>
                  <a:pt x="61" y="11"/>
                  <a:pt x="61" y="11"/>
                </a:cubicBezTo>
                <a:close/>
                <a:moveTo>
                  <a:pt x="48" y="28"/>
                </a:moveTo>
                <a:cubicBezTo>
                  <a:pt x="48" y="31"/>
                  <a:pt x="40" y="35"/>
                  <a:pt x="31" y="35"/>
                </a:cubicBezTo>
                <a:cubicBezTo>
                  <a:pt x="21" y="35"/>
                  <a:pt x="13" y="31"/>
                  <a:pt x="14" y="28"/>
                </a:cubicBezTo>
                <a:cubicBezTo>
                  <a:pt x="14" y="19"/>
                  <a:pt x="14" y="19"/>
                  <a:pt x="14" y="19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1" y="24"/>
                </a:cubicBezTo>
                <a:cubicBezTo>
                  <a:pt x="31" y="24"/>
                  <a:pt x="32" y="24"/>
                  <a:pt x="32" y="24"/>
                </a:cubicBezTo>
                <a:cubicBezTo>
                  <a:pt x="47" y="19"/>
                  <a:pt x="47" y="19"/>
                  <a:pt x="47" y="19"/>
                </a:cubicBezTo>
                <a:lnTo>
                  <a:pt x="48" y="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64778" y="1751790"/>
            <a:ext cx="194553" cy="1945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338764" y="1737482"/>
            <a:ext cx="194553" cy="1945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7247053" y="1751790"/>
            <a:ext cx="194553" cy="1945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9018852" y="1737482"/>
            <a:ext cx="194553" cy="1945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427457" y="1767412"/>
            <a:ext cx="194553" cy="1945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427457" y="2737260"/>
            <a:ext cx="1173782" cy="3510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427457" y="2720437"/>
            <a:ext cx="117378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/>
              <a:t>衢州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2926715" y="2719070"/>
            <a:ext cx="83064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/>
              <a:t>衢州，浙江省辖地级市。位于长江三角洲地区如图 [1]所示  ，浙江省西部，钱塘江上游，</a:t>
            </a:r>
          </a:p>
          <a:p>
            <a:pPr algn="l"/>
            <a:r>
              <a:rPr lang="zh-CN" altLang="en-US" sz="1600" dirty="0"/>
              <a:t>金（华）衢（州）盆地西端，市域面积8844平方公里 [41]  。衢州南接福建南平，西连江西上饶、景德镇，北邻安徽黄山，东与省内金华、丽水、杭州三市相交，有“四省通衢，</a:t>
            </a:r>
          </a:p>
          <a:p>
            <a:pPr algn="l"/>
            <a:r>
              <a:rPr lang="zh-CN" altLang="en-US" sz="1600" dirty="0"/>
              <a:t>五路总头”之称如图 [2] 所示 。下辖柯城区、衢江区、江山市、龙游县、常山县和开化县。</a:t>
            </a:r>
          </a:p>
        </p:txBody>
      </p:sp>
      <p:pic>
        <p:nvPicPr>
          <p:cNvPr id="9" name="图片 8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175" y="4342765"/>
            <a:ext cx="2585085" cy="2526665"/>
          </a:xfrm>
          <a:prstGeom prst="rect">
            <a:avLst/>
          </a:prstGeom>
        </p:spPr>
      </p:pic>
      <p:pic>
        <p:nvPicPr>
          <p:cNvPr id="33" name="图片 32" descr="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105" y="4201795"/>
            <a:ext cx="3138805" cy="266763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F4B27DE-81C4-4BE3-8B8A-F56CD8AFC2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058" y="159686"/>
            <a:ext cx="1603428" cy="160342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"/>
            <a:ext cx="12192000" cy="18490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对话气泡: 圆角矩形 27"/>
          <p:cNvSpPr/>
          <p:nvPr/>
        </p:nvSpPr>
        <p:spPr>
          <a:xfrm>
            <a:off x="4278737" y="206091"/>
            <a:ext cx="2336942" cy="944105"/>
          </a:xfrm>
          <a:prstGeom prst="wedgeRoundRectCallout">
            <a:avLst>
              <a:gd name="adj1" fmla="val -649"/>
              <a:gd name="adj2" fmla="val 123239"/>
              <a:gd name="adj3" fmla="val 16667"/>
            </a:avLst>
          </a:prstGeom>
          <a:solidFill>
            <a:schemeClr val="bg1">
              <a:lumMod val="50000"/>
            </a:schemeClr>
          </a:solidFill>
          <a:ln w="38100" cap="rnd" cmpd="sng">
            <a:solidFill>
              <a:schemeClr val="accent4">
                <a:lumMod val="20000"/>
                <a:lumOff val="80000"/>
              </a:schemeClr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/>
          <p:cNvSpPr/>
          <p:nvPr/>
        </p:nvSpPr>
        <p:spPr>
          <a:xfrm rot="21135878">
            <a:off x="9837081" y="403121"/>
            <a:ext cx="2120631" cy="1348669"/>
          </a:xfrm>
          <a:custGeom>
            <a:avLst/>
            <a:gdLst>
              <a:gd name="connsiteX0" fmla="*/ 0 w 3356043"/>
              <a:gd name="connsiteY0" fmla="*/ 22850 h 2134361"/>
              <a:gd name="connsiteX1" fmla="*/ 768486 w 3356043"/>
              <a:gd name="connsiteY1" fmla="*/ 139582 h 2134361"/>
              <a:gd name="connsiteX2" fmla="*/ 953311 w 3356043"/>
              <a:gd name="connsiteY2" fmla="*/ 1083165 h 2134361"/>
              <a:gd name="connsiteX3" fmla="*/ 1994171 w 3356043"/>
              <a:gd name="connsiteY3" fmla="*/ 1170714 h 2134361"/>
              <a:gd name="connsiteX4" fmla="*/ 2363822 w 3356043"/>
              <a:gd name="connsiteY4" fmla="*/ 2036475 h 2134361"/>
              <a:gd name="connsiteX5" fmla="*/ 3356043 w 3356043"/>
              <a:gd name="connsiteY5" fmla="*/ 2114297 h 2134361"/>
              <a:gd name="connsiteX6" fmla="*/ 3356043 w 3356043"/>
              <a:gd name="connsiteY6" fmla="*/ 2114297 h 213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6043" h="2134361">
                <a:moveTo>
                  <a:pt x="0" y="22850"/>
                </a:moveTo>
                <a:cubicBezTo>
                  <a:pt x="304800" y="-7144"/>
                  <a:pt x="609601" y="-37137"/>
                  <a:pt x="768486" y="139582"/>
                </a:cubicBezTo>
                <a:cubicBezTo>
                  <a:pt x="927371" y="316301"/>
                  <a:pt x="749030" y="911310"/>
                  <a:pt x="953311" y="1083165"/>
                </a:cubicBezTo>
                <a:cubicBezTo>
                  <a:pt x="1157592" y="1255020"/>
                  <a:pt x="1759086" y="1011829"/>
                  <a:pt x="1994171" y="1170714"/>
                </a:cubicBezTo>
                <a:cubicBezTo>
                  <a:pt x="2229256" y="1329599"/>
                  <a:pt x="2136843" y="1879211"/>
                  <a:pt x="2363822" y="2036475"/>
                </a:cubicBezTo>
                <a:cubicBezTo>
                  <a:pt x="2590801" y="2193739"/>
                  <a:pt x="3356043" y="2114297"/>
                  <a:pt x="3356043" y="2114297"/>
                </a:cubicBezTo>
                <a:lnTo>
                  <a:pt x="3356043" y="2114297"/>
                </a:lnTo>
              </a:path>
            </a:pathLst>
          </a:custGeom>
          <a:noFill/>
          <a:ln w="4826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/>
          <p:cNvSpPr/>
          <p:nvPr/>
        </p:nvSpPr>
        <p:spPr>
          <a:xfrm rot="21135878">
            <a:off x="9901930" y="234623"/>
            <a:ext cx="2120631" cy="1348669"/>
          </a:xfrm>
          <a:custGeom>
            <a:avLst/>
            <a:gdLst>
              <a:gd name="connsiteX0" fmla="*/ 0 w 3356043"/>
              <a:gd name="connsiteY0" fmla="*/ 22850 h 2134361"/>
              <a:gd name="connsiteX1" fmla="*/ 768486 w 3356043"/>
              <a:gd name="connsiteY1" fmla="*/ 139582 h 2134361"/>
              <a:gd name="connsiteX2" fmla="*/ 953311 w 3356043"/>
              <a:gd name="connsiteY2" fmla="*/ 1083165 h 2134361"/>
              <a:gd name="connsiteX3" fmla="*/ 1994171 w 3356043"/>
              <a:gd name="connsiteY3" fmla="*/ 1170714 h 2134361"/>
              <a:gd name="connsiteX4" fmla="*/ 2363822 w 3356043"/>
              <a:gd name="connsiteY4" fmla="*/ 2036475 h 2134361"/>
              <a:gd name="connsiteX5" fmla="*/ 3356043 w 3356043"/>
              <a:gd name="connsiteY5" fmla="*/ 2114297 h 2134361"/>
              <a:gd name="connsiteX6" fmla="*/ 3356043 w 3356043"/>
              <a:gd name="connsiteY6" fmla="*/ 2114297 h 213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6043" h="2134361">
                <a:moveTo>
                  <a:pt x="0" y="22850"/>
                </a:moveTo>
                <a:cubicBezTo>
                  <a:pt x="304800" y="-7144"/>
                  <a:pt x="609601" y="-37137"/>
                  <a:pt x="768486" y="139582"/>
                </a:cubicBezTo>
                <a:cubicBezTo>
                  <a:pt x="927371" y="316301"/>
                  <a:pt x="749030" y="911310"/>
                  <a:pt x="953311" y="1083165"/>
                </a:cubicBezTo>
                <a:cubicBezTo>
                  <a:pt x="1157592" y="1255020"/>
                  <a:pt x="1759086" y="1011829"/>
                  <a:pt x="1994171" y="1170714"/>
                </a:cubicBezTo>
                <a:cubicBezTo>
                  <a:pt x="2229256" y="1329599"/>
                  <a:pt x="2136843" y="1879211"/>
                  <a:pt x="2363822" y="2036475"/>
                </a:cubicBezTo>
                <a:cubicBezTo>
                  <a:pt x="2590801" y="2193739"/>
                  <a:pt x="3356043" y="2114297"/>
                  <a:pt x="3356043" y="2114297"/>
                </a:cubicBezTo>
                <a:lnTo>
                  <a:pt x="3356043" y="2114297"/>
                </a:lnTo>
              </a:path>
            </a:pathLst>
          </a:custGeom>
          <a:noFill/>
          <a:ln w="4826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1856254"/>
            <a:ext cx="12192000" cy="2281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144895" y="206667"/>
            <a:ext cx="1545123" cy="15451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922240" y="40853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CN" altLang="en-US" dirty="0"/>
              <a:t>衢州特产</a:t>
            </a:r>
          </a:p>
        </p:txBody>
      </p:sp>
      <p:sp>
        <p:nvSpPr>
          <p:cNvPr id="21" name="Freeform 9"/>
          <p:cNvSpPr>
            <a:spLocks noEditPoints="1"/>
          </p:cNvSpPr>
          <p:nvPr/>
        </p:nvSpPr>
        <p:spPr bwMode="auto">
          <a:xfrm>
            <a:off x="4411001" y="375164"/>
            <a:ext cx="540941" cy="523220"/>
          </a:xfrm>
          <a:custGeom>
            <a:avLst/>
            <a:gdLst>
              <a:gd name="T0" fmla="*/ 1446 w 2945"/>
              <a:gd name="T1" fmla="*/ 2846 h 2847"/>
              <a:gd name="T2" fmla="*/ 317 w 2945"/>
              <a:gd name="T3" fmla="*/ 2846 h 2847"/>
              <a:gd name="T4" fmla="*/ 23 w 2945"/>
              <a:gd name="T5" fmla="*/ 2559 h 2847"/>
              <a:gd name="T6" fmla="*/ 20 w 2945"/>
              <a:gd name="T7" fmla="*/ 1440 h 2847"/>
              <a:gd name="T8" fmla="*/ 146 w 2945"/>
              <a:gd name="T9" fmla="*/ 1311 h 2847"/>
              <a:gd name="T10" fmla="*/ 522 w 2945"/>
              <a:gd name="T11" fmla="*/ 1311 h 2847"/>
              <a:gd name="T12" fmla="*/ 625 w 2945"/>
              <a:gd name="T13" fmla="*/ 1398 h 2847"/>
              <a:gd name="T14" fmla="*/ 786 w 2945"/>
              <a:gd name="T15" fmla="*/ 1518 h 2847"/>
              <a:gd name="T16" fmla="*/ 962 w 2945"/>
              <a:gd name="T17" fmla="*/ 1399 h 2847"/>
              <a:gd name="T18" fmla="*/ 1063 w 2945"/>
              <a:gd name="T19" fmla="*/ 1312 h 2847"/>
              <a:gd name="T20" fmla="*/ 1836 w 2945"/>
              <a:gd name="T21" fmla="*/ 1312 h 2847"/>
              <a:gd name="T22" fmla="*/ 1929 w 2945"/>
              <a:gd name="T23" fmla="*/ 1393 h 2847"/>
              <a:gd name="T24" fmla="*/ 2099 w 2945"/>
              <a:gd name="T25" fmla="*/ 1518 h 2847"/>
              <a:gd name="T26" fmla="*/ 2263 w 2945"/>
              <a:gd name="T27" fmla="*/ 1390 h 2847"/>
              <a:gd name="T28" fmla="*/ 2352 w 2945"/>
              <a:gd name="T29" fmla="*/ 1312 h 2847"/>
              <a:gd name="T30" fmla="*/ 2780 w 2945"/>
              <a:gd name="T31" fmla="*/ 1312 h 2847"/>
              <a:gd name="T32" fmla="*/ 2870 w 2945"/>
              <a:gd name="T33" fmla="*/ 1410 h 2847"/>
              <a:gd name="T34" fmla="*/ 2868 w 2945"/>
              <a:gd name="T35" fmla="*/ 2612 h 2847"/>
              <a:gd name="T36" fmla="*/ 2616 w 2945"/>
              <a:gd name="T37" fmla="*/ 2845 h 2847"/>
              <a:gd name="T38" fmla="*/ 1446 w 2945"/>
              <a:gd name="T39" fmla="*/ 2846 h 2847"/>
              <a:gd name="T40" fmla="*/ 1919 w 2945"/>
              <a:gd name="T41" fmla="*/ 1110 h 2847"/>
              <a:gd name="T42" fmla="*/ 980 w 2945"/>
              <a:gd name="T43" fmla="*/ 1110 h 2847"/>
              <a:gd name="T44" fmla="*/ 748 w 2945"/>
              <a:gd name="T45" fmla="*/ 908 h 2847"/>
              <a:gd name="T46" fmla="*/ 626 w 2945"/>
              <a:gd name="T47" fmla="*/ 1028 h 2847"/>
              <a:gd name="T48" fmla="*/ 519 w 2945"/>
              <a:gd name="T49" fmla="*/ 1119 h 2847"/>
              <a:gd name="T50" fmla="*/ 112 w 2945"/>
              <a:gd name="T51" fmla="*/ 1118 h 2847"/>
              <a:gd name="T52" fmla="*/ 22 w 2945"/>
              <a:gd name="T53" fmla="*/ 1032 h 2847"/>
              <a:gd name="T54" fmla="*/ 85 w 2945"/>
              <a:gd name="T55" fmla="*/ 758 h 2847"/>
              <a:gd name="T56" fmla="*/ 267 w 2945"/>
              <a:gd name="T57" fmla="*/ 679 h 2847"/>
              <a:gd name="T58" fmla="*/ 2617 w 2945"/>
              <a:gd name="T59" fmla="*/ 676 h 2847"/>
              <a:gd name="T60" fmla="*/ 2863 w 2945"/>
              <a:gd name="T61" fmla="*/ 1077 h 2847"/>
              <a:gd name="T62" fmla="*/ 2798 w 2945"/>
              <a:gd name="T63" fmla="*/ 1115 h 2847"/>
              <a:gd name="T64" fmla="*/ 2339 w 2945"/>
              <a:gd name="T65" fmla="*/ 1114 h 2847"/>
              <a:gd name="T66" fmla="*/ 2267 w 2945"/>
              <a:gd name="T67" fmla="*/ 1048 h 2847"/>
              <a:gd name="T68" fmla="*/ 2077 w 2945"/>
              <a:gd name="T69" fmla="*/ 906 h 2847"/>
              <a:gd name="T70" fmla="*/ 1926 w 2945"/>
              <a:gd name="T71" fmla="*/ 1069 h 2847"/>
              <a:gd name="T72" fmla="*/ 1919 w 2945"/>
              <a:gd name="T73" fmla="*/ 1110 h 2847"/>
              <a:gd name="T74" fmla="*/ 1442 w 2945"/>
              <a:gd name="T75" fmla="*/ 0 h 2847"/>
              <a:gd name="T76" fmla="*/ 2122 w 2945"/>
              <a:gd name="T77" fmla="*/ 478 h 2847"/>
              <a:gd name="T78" fmla="*/ 2094 w 2945"/>
              <a:gd name="T79" fmla="*/ 596 h 2847"/>
              <a:gd name="T80" fmla="*/ 1954 w 2945"/>
              <a:gd name="T81" fmla="*/ 541 h 2847"/>
              <a:gd name="T82" fmla="*/ 1893 w 2945"/>
              <a:gd name="T83" fmla="*/ 434 h 2847"/>
              <a:gd name="T84" fmla="*/ 980 w 2945"/>
              <a:gd name="T85" fmla="*/ 468 h 2847"/>
              <a:gd name="T86" fmla="*/ 937 w 2945"/>
              <a:gd name="T87" fmla="*/ 550 h 2847"/>
              <a:gd name="T88" fmla="*/ 785 w 2945"/>
              <a:gd name="T89" fmla="*/ 586 h 2847"/>
              <a:gd name="T90" fmla="*/ 775 w 2945"/>
              <a:gd name="T91" fmla="*/ 477 h 2847"/>
              <a:gd name="T92" fmla="*/ 1442 w 2945"/>
              <a:gd name="T93" fmla="*/ 0 h 2847"/>
              <a:gd name="T94" fmla="*/ 711 w 2945"/>
              <a:gd name="T95" fmla="*/ 1228 h 2847"/>
              <a:gd name="T96" fmla="*/ 789 w 2945"/>
              <a:gd name="T97" fmla="*/ 1043 h 2847"/>
              <a:gd name="T98" fmla="*/ 878 w 2945"/>
              <a:gd name="T99" fmla="*/ 1220 h 2847"/>
              <a:gd name="T100" fmla="*/ 794 w 2945"/>
              <a:gd name="T101" fmla="*/ 1399 h 2847"/>
              <a:gd name="T102" fmla="*/ 711 w 2945"/>
              <a:gd name="T103" fmla="*/ 1228 h 2847"/>
              <a:gd name="T104" fmla="*/ 2177 w 2945"/>
              <a:gd name="T105" fmla="*/ 1259 h 2847"/>
              <a:gd name="T106" fmla="*/ 2099 w 2945"/>
              <a:gd name="T107" fmla="*/ 1400 h 2847"/>
              <a:gd name="T108" fmla="*/ 2013 w 2945"/>
              <a:gd name="T109" fmla="*/ 1231 h 2847"/>
              <a:gd name="T110" fmla="*/ 2022 w 2945"/>
              <a:gd name="T111" fmla="*/ 1118 h 2847"/>
              <a:gd name="T112" fmla="*/ 2103 w 2945"/>
              <a:gd name="T113" fmla="*/ 1036 h 2847"/>
              <a:gd name="T114" fmla="*/ 2174 w 2945"/>
              <a:gd name="T115" fmla="*/ 1127 h 2847"/>
              <a:gd name="T116" fmla="*/ 2177 w 2945"/>
              <a:gd name="T117" fmla="*/ 1259 h 2847"/>
              <a:gd name="T118" fmla="*/ 2177 w 2945"/>
              <a:gd name="T119" fmla="*/ 1259 h 2847"/>
              <a:gd name="T120" fmla="*/ 2177 w 2945"/>
              <a:gd name="T121" fmla="*/ 1259 h 2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945" h="2847">
                <a:moveTo>
                  <a:pt x="1446" y="2846"/>
                </a:moveTo>
                <a:cubicBezTo>
                  <a:pt x="1069" y="2846"/>
                  <a:pt x="693" y="2846"/>
                  <a:pt x="317" y="2846"/>
                </a:cubicBezTo>
                <a:cubicBezTo>
                  <a:pt x="104" y="2846"/>
                  <a:pt x="23" y="2767"/>
                  <a:pt x="23" y="2559"/>
                </a:cubicBezTo>
                <a:cubicBezTo>
                  <a:pt x="22" y="2186"/>
                  <a:pt x="25" y="1813"/>
                  <a:pt x="20" y="1440"/>
                </a:cubicBezTo>
                <a:cubicBezTo>
                  <a:pt x="19" y="1345"/>
                  <a:pt x="51" y="1307"/>
                  <a:pt x="146" y="1311"/>
                </a:cubicBezTo>
                <a:cubicBezTo>
                  <a:pt x="271" y="1315"/>
                  <a:pt x="397" y="1313"/>
                  <a:pt x="522" y="1311"/>
                </a:cubicBezTo>
                <a:cubicBezTo>
                  <a:pt x="584" y="1310"/>
                  <a:pt x="620" y="1330"/>
                  <a:pt x="625" y="1398"/>
                </a:cubicBezTo>
                <a:cubicBezTo>
                  <a:pt x="631" y="1499"/>
                  <a:pt x="701" y="1517"/>
                  <a:pt x="786" y="1518"/>
                </a:cubicBezTo>
                <a:cubicBezTo>
                  <a:pt x="875" y="1519"/>
                  <a:pt x="953" y="1503"/>
                  <a:pt x="962" y="1399"/>
                </a:cubicBezTo>
                <a:cubicBezTo>
                  <a:pt x="968" y="1328"/>
                  <a:pt x="1004" y="1312"/>
                  <a:pt x="1063" y="1312"/>
                </a:cubicBezTo>
                <a:cubicBezTo>
                  <a:pt x="1321" y="1312"/>
                  <a:pt x="1579" y="1312"/>
                  <a:pt x="1836" y="1312"/>
                </a:cubicBezTo>
                <a:cubicBezTo>
                  <a:pt x="1893" y="1312"/>
                  <a:pt x="1925" y="1327"/>
                  <a:pt x="1929" y="1393"/>
                </a:cubicBezTo>
                <a:cubicBezTo>
                  <a:pt x="1935" y="1496"/>
                  <a:pt x="2007" y="1520"/>
                  <a:pt x="2099" y="1518"/>
                </a:cubicBezTo>
                <a:cubicBezTo>
                  <a:pt x="2189" y="1517"/>
                  <a:pt x="2261" y="1498"/>
                  <a:pt x="2263" y="1390"/>
                </a:cubicBezTo>
                <a:cubicBezTo>
                  <a:pt x="2265" y="1330"/>
                  <a:pt x="2301" y="1313"/>
                  <a:pt x="2352" y="1312"/>
                </a:cubicBezTo>
                <a:cubicBezTo>
                  <a:pt x="2495" y="1312"/>
                  <a:pt x="2638" y="1313"/>
                  <a:pt x="2780" y="1312"/>
                </a:cubicBezTo>
                <a:cubicBezTo>
                  <a:pt x="2847" y="1312"/>
                  <a:pt x="2870" y="1345"/>
                  <a:pt x="2870" y="1410"/>
                </a:cubicBezTo>
                <a:cubicBezTo>
                  <a:pt x="2868" y="1811"/>
                  <a:pt x="2871" y="2211"/>
                  <a:pt x="2868" y="2612"/>
                </a:cubicBezTo>
                <a:cubicBezTo>
                  <a:pt x="2867" y="2758"/>
                  <a:pt x="2770" y="2845"/>
                  <a:pt x="2616" y="2845"/>
                </a:cubicBezTo>
                <a:cubicBezTo>
                  <a:pt x="2226" y="2847"/>
                  <a:pt x="1836" y="2846"/>
                  <a:pt x="1446" y="2846"/>
                </a:cubicBezTo>
                <a:close/>
                <a:moveTo>
                  <a:pt x="1919" y="1110"/>
                </a:moveTo>
                <a:cubicBezTo>
                  <a:pt x="980" y="1110"/>
                  <a:pt x="980" y="1110"/>
                  <a:pt x="980" y="1110"/>
                </a:cubicBezTo>
                <a:cubicBezTo>
                  <a:pt x="943" y="935"/>
                  <a:pt x="886" y="886"/>
                  <a:pt x="748" y="908"/>
                </a:cubicBezTo>
                <a:cubicBezTo>
                  <a:pt x="680" y="920"/>
                  <a:pt x="628" y="953"/>
                  <a:pt x="626" y="1028"/>
                </a:cubicBezTo>
                <a:cubicBezTo>
                  <a:pt x="624" y="1103"/>
                  <a:pt x="587" y="1121"/>
                  <a:pt x="519" y="1119"/>
                </a:cubicBezTo>
                <a:cubicBezTo>
                  <a:pt x="384" y="1115"/>
                  <a:pt x="248" y="1117"/>
                  <a:pt x="112" y="1118"/>
                </a:cubicBezTo>
                <a:cubicBezTo>
                  <a:pt x="53" y="1118"/>
                  <a:pt x="21" y="1096"/>
                  <a:pt x="22" y="1032"/>
                </a:cubicBezTo>
                <a:cubicBezTo>
                  <a:pt x="25" y="936"/>
                  <a:pt x="0" y="828"/>
                  <a:pt x="85" y="758"/>
                </a:cubicBezTo>
                <a:cubicBezTo>
                  <a:pt x="134" y="717"/>
                  <a:pt x="206" y="679"/>
                  <a:pt x="267" y="679"/>
                </a:cubicBezTo>
                <a:cubicBezTo>
                  <a:pt x="1051" y="674"/>
                  <a:pt x="1834" y="674"/>
                  <a:pt x="2617" y="676"/>
                </a:cubicBezTo>
                <a:cubicBezTo>
                  <a:pt x="2814" y="677"/>
                  <a:pt x="2945" y="892"/>
                  <a:pt x="2863" y="1077"/>
                </a:cubicBezTo>
                <a:cubicBezTo>
                  <a:pt x="2854" y="1096"/>
                  <a:pt x="2821" y="1115"/>
                  <a:pt x="2798" y="1115"/>
                </a:cubicBezTo>
                <a:cubicBezTo>
                  <a:pt x="2645" y="1119"/>
                  <a:pt x="2492" y="1120"/>
                  <a:pt x="2339" y="1114"/>
                </a:cubicBezTo>
                <a:cubicBezTo>
                  <a:pt x="2314" y="1113"/>
                  <a:pt x="2276" y="1076"/>
                  <a:pt x="2267" y="1048"/>
                </a:cubicBezTo>
                <a:cubicBezTo>
                  <a:pt x="2233" y="934"/>
                  <a:pt x="2191" y="899"/>
                  <a:pt x="2077" y="906"/>
                </a:cubicBezTo>
                <a:cubicBezTo>
                  <a:pt x="1975" y="913"/>
                  <a:pt x="1927" y="968"/>
                  <a:pt x="1926" y="1069"/>
                </a:cubicBezTo>
                <a:cubicBezTo>
                  <a:pt x="1926" y="1079"/>
                  <a:pt x="1922" y="1089"/>
                  <a:pt x="1919" y="1110"/>
                </a:cubicBezTo>
                <a:close/>
                <a:moveTo>
                  <a:pt x="1442" y="0"/>
                </a:moveTo>
                <a:cubicBezTo>
                  <a:pt x="1751" y="0"/>
                  <a:pt x="2032" y="198"/>
                  <a:pt x="2122" y="478"/>
                </a:cubicBezTo>
                <a:cubicBezTo>
                  <a:pt x="2137" y="524"/>
                  <a:pt x="2165" y="585"/>
                  <a:pt x="2094" y="596"/>
                </a:cubicBezTo>
                <a:cubicBezTo>
                  <a:pt x="2050" y="602"/>
                  <a:pt x="1993" y="571"/>
                  <a:pt x="1954" y="541"/>
                </a:cubicBezTo>
                <a:cubicBezTo>
                  <a:pt x="1924" y="518"/>
                  <a:pt x="1916" y="469"/>
                  <a:pt x="1893" y="434"/>
                </a:cubicBezTo>
                <a:cubicBezTo>
                  <a:pt x="1670" y="89"/>
                  <a:pt x="1177" y="108"/>
                  <a:pt x="980" y="468"/>
                </a:cubicBezTo>
                <a:cubicBezTo>
                  <a:pt x="965" y="496"/>
                  <a:pt x="959" y="540"/>
                  <a:pt x="937" y="550"/>
                </a:cubicBezTo>
                <a:cubicBezTo>
                  <a:pt x="891" y="571"/>
                  <a:pt x="837" y="575"/>
                  <a:pt x="785" y="586"/>
                </a:cubicBezTo>
                <a:cubicBezTo>
                  <a:pt x="781" y="549"/>
                  <a:pt x="764" y="509"/>
                  <a:pt x="775" y="477"/>
                </a:cubicBezTo>
                <a:cubicBezTo>
                  <a:pt x="865" y="197"/>
                  <a:pt x="1143" y="0"/>
                  <a:pt x="1442" y="0"/>
                </a:cubicBezTo>
                <a:close/>
                <a:moveTo>
                  <a:pt x="711" y="1228"/>
                </a:moveTo>
                <a:cubicBezTo>
                  <a:pt x="718" y="1150"/>
                  <a:pt x="693" y="1045"/>
                  <a:pt x="789" y="1043"/>
                </a:cubicBezTo>
                <a:cubicBezTo>
                  <a:pt x="891" y="1040"/>
                  <a:pt x="880" y="1145"/>
                  <a:pt x="878" y="1220"/>
                </a:cubicBezTo>
                <a:cubicBezTo>
                  <a:pt x="877" y="1292"/>
                  <a:pt x="900" y="1399"/>
                  <a:pt x="794" y="1399"/>
                </a:cubicBezTo>
                <a:cubicBezTo>
                  <a:pt x="683" y="1399"/>
                  <a:pt x="725" y="1288"/>
                  <a:pt x="711" y="1228"/>
                </a:cubicBezTo>
                <a:close/>
                <a:moveTo>
                  <a:pt x="2177" y="1259"/>
                </a:moveTo>
                <a:cubicBezTo>
                  <a:pt x="2171" y="1296"/>
                  <a:pt x="2205" y="1400"/>
                  <a:pt x="2099" y="1400"/>
                </a:cubicBezTo>
                <a:cubicBezTo>
                  <a:pt x="1999" y="1401"/>
                  <a:pt x="2016" y="1301"/>
                  <a:pt x="2013" y="1231"/>
                </a:cubicBezTo>
                <a:cubicBezTo>
                  <a:pt x="2012" y="1193"/>
                  <a:pt x="2007" y="1150"/>
                  <a:pt x="2022" y="1118"/>
                </a:cubicBezTo>
                <a:cubicBezTo>
                  <a:pt x="2038" y="1086"/>
                  <a:pt x="2075" y="1063"/>
                  <a:pt x="2103" y="1036"/>
                </a:cubicBezTo>
                <a:cubicBezTo>
                  <a:pt x="2128" y="1066"/>
                  <a:pt x="2160" y="1093"/>
                  <a:pt x="2174" y="1127"/>
                </a:cubicBezTo>
                <a:cubicBezTo>
                  <a:pt x="2186" y="1157"/>
                  <a:pt x="2177" y="1195"/>
                  <a:pt x="2177" y="1259"/>
                </a:cubicBezTo>
                <a:close/>
                <a:moveTo>
                  <a:pt x="2177" y="1259"/>
                </a:moveTo>
                <a:cubicBezTo>
                  <a:pt x="2177" y="1259"/>
                  <a:pt x="2177" y="1259"/>
                  <a:pt x="2177" y="1259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64778" y="1751790"/>
            <a:ext cx="194553" cy="1945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338764" y="1737482"/>
            <a:ext cx="194553" cy="1945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7247053" y="1751790"/>
            <a:ext cx="194553" cy="1945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9018852" y="1737482"/>
            <a:ext cx="194553" cy="1945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427457" y="1767412"/>
            <a:ext cx="194553" cy="1945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27457" y="2737260"/>
            <a:ext cx="1173782" cy="3510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27457" y="2720437"/>
            <a:ext cx="117378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/>
              <a:t>特产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2926715" y="2719070"/>
            <a:ext cx="83064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衢州物产丰富、特产众多，旅游商品价廉物美。每县都有一批名牌旅游特色产品，如开化纸、开化根雕、江山西砚、柯城莹白瓷等。衢州还被称为中国特产之乡：如中国花卉、特禽之乡柯城区，中国椪柑、竹炭之乡衢江区，中国竹笋、黄花梨之乡龙游县，中国白鹅、猕猴桃、白菇、蜜蜂之乡江山市，中国胡柚、油茶之乡常山县，中国龙顶茶、金针菇、根雕艺术之乡开化县</a:t>
            </a:r>
          </a:p>
        </p:txBody>
      </p:sp>
      <p:pic>
        <p:nvPicPr>
          <p:cNvPr id="8" name="图片 7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865" y="4176395"/>
            <a:ext cx="2681605" cy="2681605"/>
          </a:xfrm>
          <a:prstGeom prst="rect">
            <a:avLst/>
          </a:prstGeom>
        </p:spPr>
      </p:pic>
      <p:pic>
        <p:nvPicPr>
          <p:cNvPr id="36" name="图片 35" descr="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800" y="4176395"/>
            <a:ext cx="3616960" cy="253936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0D7D0E4-5C80-4972-A19F-BC64031C3B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988" y="162977"/>
            <a:ext cx="1603428" cy="160342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"/>
            <a:ext cx="12192000" cy="18490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对话气泡: 圆角矩形 27"/>
          <p:cNvSpPr/>
          <p:nvPr/>
        </p:nvSpPr>
        <p:spPr>
          <a:xfrm>
            <a:off x="6195369" y="236306"/>
            <a:ext cx="2336942" cy="944105"/>
          </a:xfrm>
          <a:prstGeom prst="wedgeRoundRectCallout">
            <a:avLst>
              <a:gd name="adj1" fmla="val -649"/>
              <a:gd name="adj2" fmla="val 123239"/>
              <a:gd name="adj3" fmla="val 16667"/>
            </a:avLst>
          </a:prstGeom>
          <a:solidFill>
            <a:schemeClr val="bg1">
              <a:lumMod val="50000"/>
            </a:schemeClr>
          </a:solidFill>
          <a:ln w="38100" cap="rnd" cmpd="sng">
            <a:solidFill>
              <a:schemeClr val="accent4">
                <a:lumMod val="20000"/>
                <a:lumOff val="80000"/>
              </a:schemeClr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/>
          <p:cNvSpPr/>
          <p:nvPr/>
        </p:nvSpPr>
        <p:spPr>
          <a:xfrm rot="21135878">
            <a:off x="9837081" y="403121"/>
            <a:ext cx="2120631" cy="1348669"/>
          </a:xfrm>
          <a:custGeom>
            <a:avLst/>
            <a:gdLst>
              <a:gd name="connsiteX0" fmla="*/ 0 w 3356043"/>
              <a:gd name="connsiteY0" fmla="*/ 22850 h 2134361"/>
              <a:gd name="connsiteX1" fmla="*/ 768486 w 3356043"/>
              <a:gd name="connsiteY1" fmla="*/ 139582 h 2134361"/>
              <a:gd name="connsiteX2" fmla="*/ 953311 w 3356043"/>
              <a:gd name="connsiteY2" fmla="*/ 1083165 h 2134361"/>
              <a:gd name="connsiteX3" fmla="*/ 1994171 w 3356043"/>
              <a:gd name="connsiteY3" fmla="*/ 1170714 h 2134361"/>
              <a:gd name="connsiteX4" fmla="*/ 2363822 w 3356043"/>
              <a:gd name="connsiteY4" fmla="*/ 2036475 h 2134361"/>
              <a:gd name="connsiteX5" fmla="*/ 3356043 w 3356043"/>
              <a:gd name="connsiteY5" fmla="*/ 2114297 h 2134361"/>
              <a:gd name="connsiteX6" fmla="*/ 3356043 w 3356043"/>
              <a:gd name="connsiteY6" fmla="*/ 2114297 h 213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6043" h="2134361">
                <a:moveTo>
                  <a:pt x="0" y="22850"/>
                </a:moveTo>
                <a:cubicBezTo>
                  <a:pt x="304800" y="-7144"/>
                  <a:pt x="609601" y="-37137"/>
                  <a:pt x="768486" y="139582"/>
                </a:cubicBezTo>
                <a:cubicBezTo>
                  <a:pt x="927371" y="316301"/>
                  <a:pt x="749030" y="911310"/>
                  <a:pt x="953311" y="1083165"/>
                </a:cubicBezTo>
                <a:cubicBezTo>
                  <a:pt x="1157592" y="1255020"/>
                  <a:pt x="1759086" y="1011829"/>
                  <a:pt x="1994171" y="1170714"/>
                </a:cubicBezTo>
                <a:cubicBezTo>
                  <a:pt x="2229256" y="1329599"/>
                  <a:pt x="2136843" y="1879211"/>
                  <a:pt x="2363822" y="2036475"/>
                </a:cubicBezTo>
                <a:cubicBezTo>
                  <a:pt x="2590801" y="2193739"/>
                  <a:pt x="3356043" y="2114297"/>
                  <a:pt x="3356043" y="2114297"/>
                </a:cubicBezTo>
                <a:lnTo>
                  <a:pt x="3356043" y="2114297"/>
                </a:lnTo>
              </a:path>
            </a:pathLst>
          </a:custGeom>
          <a:noFill/>
          <a:ln w="4826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/>
          <p:cNvSpPr/>
          <p:nvPr/>
        </p:nvSpPr>
        <p:spPr>
          <a:xfrm rot="21135878">
            <a:off x="9901930" y="234623"/>
            <a:ext cx="2120631" cy="1348669"/>
          </a:xfrm>
          <a:custGeom>
            <a:avLst/>
            <a:gdLst>
              <a:gd name="connsiteX0" fmla="*/ 0 w 3356043"/>
              <a:gd name="connsiteY0" fmla="*/ 22850 h 2134361"/>
              <a:gd name="connsiteX1" fmla="*/ 768486 w 3356043"/>
              <a:gd name="connsiteY1" fmla="*/ 139582 h 2134361"/>
              <a:gd name="connsiteX2" fmla="*/ 953311 w 3356043"/>
              <a:gd name="connsiteY2" fmla="*/ 1083165 h 2134361"/>
              <a:gd name="connsiteX3" fmla="*/ 1994171 w 3356043"/>
              <a:gd name="connsiteY3" fmla="*/ 1170714 h 2134361"/>
              <a:gd name="connsiteX4" fmla="*/ 2363822 w 3356043"/>
              <a:gd name="connsiteY4" fmla="*/ 2036475 h 2134361"/>
              <a:gd name="connsiteX5" fmla="*/ 3356043 w 3356043"/>
              <a:gd name="connsiteY5" fmla="*/ 2114297 h 2134361"/>
              <a:gd name="connsiteX6" fmla="*/ 3356043 w 3356043"/>
              <a:gd name="connsiteY6" fmla="*/ 2114297 h 213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6043" h="2134361">
                <a:moveTo>
                  <a:pt x="0" y="22850"/>
                </a:moveTo>
                <a:cubicBezTo>
                  <a:pt x="304800" y="-7144"/>
                  <a:pt x="609601" y="-37137"/>
                  <a:pt x="768486" y="139582"/>
                </a:cubicBezTo>
                <a:cubicBezTo>
                  <a:pt x="927371" y="316301"/>
                  <a:pt x="749030" y="911310"/>
                  <a:pt x="953311" y="1083165"/>
                </a:cubicBezTo>
                <a:cubicBezTo>
                  <a:pt x="1157592" y="1255020"/>
                  <a:pt x="1759086" y="1011829"/>
                  <a:pt x="1994171" y="1170714"/>
                </a:cubicBezTo>
                <a:cubicBezTo>
                  <a:pt x="2229256" y="1329599"/>
                  <a:pt x="2136843" y="1879211"/>
                  <a:pt x="2363822" y="2036475"/>
                </a:cubicBezTo>
                <a:cubicBezTo>
                  <a:pt x="2590801" y="2193739"/>
                  <a:pt x="3356043" y="2114297"/>
                  <a:pt x="3356043" y="2114297"/>
                </a:cubicBezTo>
                <a:lnTo>
                  <a:pt x="3356043" y="2114297"/>
                </a:lnTo>
              </a:path>
            </a:pathLst>
          </a:custGeom>
          <a:noFill/>
          <a:ln w="4826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1856254"/>
            <a:ext cx="12192000" cy="2281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144895" y="206667"/>
            <a:ext cx="1545123" cy="15451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834163" y="40853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CN" altLang="en-US" dirty="0"/>
              <a:t>衢州美食</a:t>
            </a:r>
          </a:p>
        </p:txBody>
      </p:sp>
      <p:sp>
        <p:nvSpPr>
          <p:cNvPr id="23" name="Freeform 9"/>
          <p:cNvSpPr>
            <a:spLocks noEditPoints="1"/>
          </p:cNvSpPr>
          <p:nvPr/>
        </p:nvSpPr>
        <p:spPr bwMode="auto">
          <a:xfrm>
            <a:off x="6359171" y="375164"/>
            <a:ext cx="561054" cy="523220"/>
          </a:xfrm>
          <a:custGeom>
            <a:avLst/>
            <a:gdLst>
              <a:gd name="T0" fmla="*/ 312 w 2401"/>
              <a:gd name="T1" fmla="*/ 1289 h 2237"/>
              <a:gd name="T2" fmla="*/ 340 w 2401"/>
              <a:gd name="T3" fmla="*/ 1146 h 2237"/>
              <a:gd name="T4" fmla="*/ 421 w 2401"/>
              <a:gd name="T5" fmla="*/ 1026 h 2237"/>
              <a:gd name="T6" fmla="*/ 541 w 2401"/>
              <a:gd name="T7" fmla="*/ 945 h 2237"/>
              <a:gd name="T8" fmla="*/ 683 w 2401"/>
              <a:gd name="T9" fmla="*/ 917 h 2237"/>
              <a:gd name="T10" fmla="*/ 826 w 2401"/>
              <a:gd name="T11" fmla="*/ 945 h 2237"/>
              <a:gd name="T12" fmla="*/ 946 w 2401"/>
              <a:gd name="T13" fmla="*/ 1026 h 2237"/>
              <a:gd name="T14" fmla="*/ 1026 w 2401"/>
              <a:gd name="T15" fmla="*/ 1146 h 2237"/>
              <a:gd name="T16" fmla="*/ 1055 w 2401"/>
              <a:gd name="T17" fmla="*/ 1289 h 2237"/>
              <a:gd name="T18" fmla="*/ 1026 w 2401"/>
              <a:gd name="T19" fmla="*/ 1431 h 2237"/>
              <a:gd name="T20" fmla="*/ 946 w 2401"/>
              <a:gd name="T21" fmla="*/ 1551 h 2237"/>
              <a:gd name="T22" fmla="*/ 826 w 2401"/>
              <a:gd name="T23" fmla="*/ 1632 h 2237"/>
              <a:gd name="T24" fmla="*/ 683 w 2401"/>
              <a:gd name="T25" fmla="*/ 1660 h 2237"/>
              <a:gd name="T26" fmla="*/ 541 w 2401"/>
              <a:gd name="T27" fmla="*/ 1632 h 2237"/>
              <a:gd name="T28" fmla="*/ 421 w 2401"/>
              <a:gd name="T29" fmla="*/ 1551 h 2237"/>
              <a:gd name="T30" fmla="*/ 340 w 2401"/>
              <a:gd name="T31" fmla="*/ 1431 h 2237"/>
              <a:gd name="T32" fmla="*/ 312 w 2401"/>
              <a:gd name="T33" fmla="*/ 1289 h 2237"/>
              <a:gd name="T34" fmla="*/ 771 w 2401"/>
              <a:gd name="T35" fmla="*/ 2145 h 2237"/>
              <a:gd name="T36" fmla="*/ 874 w 2401"/>
              <a:gd name="T37" fmla="*/ 2237 h 2237"/>
              <a:gd name="T38" fmla="*/ 1287 w 2401"/>
              <a:gd name="T39" fmla="*/ 2237 h 2237"/>
              <a:gd name="T40" fmla="*/ 1352 w 2401"/>
              <a:gd name="T41" fmla="*/ 2148 h 2237"/>
              <a:gd name="T42" fmla="*/ 1253 w 2401"/>
              <a:gd name="T43" fmla="*/ 1833 h 2237"/>
              <a:gd name="T44" fmla="*/ 1133 w 2401"/>
              <a:gd name="T45" fmla="*/ 1744 h 2237"/>
              <a:gd name="T46" fmla="*/ 820 w 2401"/>
              <a:gd name="T47" fmla="*/ 1744 h 2237"/>
              <a:gd name="T48" fmla="*/ 738 w 2401"/>
              <a:gd name="T49" fmla="*/ 1836 h 2237"/>
              <a:gd name="T50" fmla="*/ 771 w 2401"/>
              <a:gd name="T51" fmla="*/ 2145 h 2237"/>
              <a:gd name="T52" fmla="*/ 596 w 2401"/>
              <a:gd name="T53" fmla="*/ 2145 h 2237"/>
              <a:gd name="T54" fmla="*/ 493 w 2401"/>
              <a:gd name="T55" fmla="*/ 2237 h 2237"/>
              <a:gd name="T56" fmla="*/ 80 w 2401"/>
              <a:gd name="T57" fmla="*/ 2237 h 2237"/>
              <a:gd name="T58" fmla="*/ 15 w 2401"/>
              <a:gd name="T59" fmla="*/ 2148 h 2237"/>
              <a:gd name="T60" fmla="*/ 114 w 2401"/>
              <a:gd name="T61" fmla="*/ 1833 h 2237"/>
              <a:gd name="T62" fmla="*/ 234 w 2401"/>
              <a:gd name="T63" fmla="*/ 1744 h 2237"/>
              <a:gd name="T64" fmla="*/ 547 w 2401"/>
              <a:gd name="T65" fmla="*/ 1744 h 2237"/>
              <a:gd name="T66" fmla="*/ 629 w 2401"/>
              <a:gd name="T67" fmla="*/ 1836 h 2237"/>
              <a:gd name="T68" fmla="*/ 596 w 2401"/>
              <a:gd name="T69" fmla="*/ 2145 h 2237"/>
              <a:gd name="T70" fmla="*/ 2401 w 2401"/>
              <a:gd name="T71" fmla="*/ 773 h 2237"/>
              <a:gd name="T72" fmla="*/ 2136 w 2401"/>
              <a:gd name="T73" fmla="*/ 1035 h 2237"/>
              <a:gd name="T74" fmla="*/ 1217 w 2401"/>
              <a:gd name="T75" fmla="*/ 1035 h 2237"/>
              <a:gd name="T76" fmla="*/ 1098 w 2401"/>
              <a:gd name="T77" fmla="*/ 931 h 2237"/>
              <a:gd name="T78" fmla="*/ 1098 w 2401"/>
              <a:gd name="T79" fmla="*/ 262 h 2237"/>
              <a:gd name="T80" fmla="*/ 1363 w 2401"/>
              <a:gd name="T81" fmla="*/ 0 h 2237"/>
              <a:gd name="T82" fmla="*/ 2136 w 2401"/>
              <a:gd name="T83" fmla="*/ 0 h 2237"/>
              <a:gd name="T84" fmla="*/ 2401 w 2401"/>
              <a:gd name="T85" fmla="*/ 262 h 2237"/>
              <a:gd name="T86" fmla="*/ 2401 w 2401"/>
              <a:gd name="T87" fmla="*/ 773 h 2237"/>
              <a:gd name="T88" fmla="*/ 2401 w 2401"/>
              <a:gd name="T89" fmla="*/ 773 h 2237"/>
              <a:gd name="T90" fmla="*/ 2401 w 2401"/>
              <a:gd name="T91" fmla="*/ 773 h 2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01" h="2237">
                <a:moveTo>
                  <a:pt x="312" y="1289"/>
                </a:moveTo>
                <a:cubicBezTo>
                  <a:pt x="312" y="1240"/>
                  <a:pt x="322" y="1191"/>
                  <a:pt x="340" y="1146"/>
                </a:cubicBezTo>
                <a:cubicBezTo>
                  <a:pt x="359" y="1102"/>
                  <a:pt x="387" y="1060"/>
                  <a:pt x="421" y="1026"/>
                </a:cubicBezTo>
                <a:cubicBezTo>
                  <a:pt x="455" y="992"/>
                  <a:pt x="496" y="964"/>
                  <a:pt x="541" y="945"/>
                </a:cubicBezTo>
                <a:cubicBezTo>
                  <a:pt x="586" y="927"/>
                  <a:pt x="635" y="917"/>
                  <a:pt x="683" y="917"/>
                </a:cubicBezTo>
                <a:cubicBezTo>
                  <a:pt x="732" y="917"/>
                  <a:pt x="781" y="927"/>
                  <a:pt x="826" y="945"/>
                </a:cubicBezTo>
                <a:cubicBezTo>
                  <a:pt x="870" y="964"/>
                  <a:pt x="912" y="992"/>
                  <a:pt x="946" y="1026"/>
                </a:cubicBezTo>
                <a:cubicBezTo>
                  <a:pt x="980" y="1060"/>
                  <a:pt x="1008" y="1102"/>
                  <a:pt x="1026" y="1146"/>
                </a:cubicBezTo>
                <a:cubicBezTo>
                  <a:pt x="1045" y="1191"/>
                  <a:pt x="1055" y="1240"/>
                  <a:pt x="1055" y="1289"/>
                </a:cubicBezTo>
                <a:cubicBezTo>
                  <a:pt x="1055" y="1337"/>
                  <a:pt x="1045" y="1386"/>
                  <a:pt x="1026" y="1431"/>
                </a:cubicBezTo>
                <a:cubicBezTo>
                  <a:pt x="1008" y="1476"/>
                  <a:pt x="980" y="1517"/>
                  <a:pt x="946" y="1551"/>
                </a:cubicBezTo>
                <a:cubicBezTo>
                  <a:pt x="912" y="1585"/>
                  <a:pt x="870" y="1613"/>
                  <a:pt x="826" y="1632"/>
                </a:cubicBezTo>
                <a:cubicBezTo>
                  <a:pt x="781" y="1650"/>
                  <a:pt x="732" y="1660"/>
                  <a:pt x="683" y="1660"/>
                </a:cubicBezTo>
                <a:cubicBezTo>
                  <a:pt x="635" y="1660"/>
                  <a:pt x="586" y="1650"/>
                  <a:pt x="541" y="1632"/>
                </a:cubicBezTo>
                <a:cubicBezTo>
                  <a:pt x="496" y="1613"/>
                  <a:pt x="455" y="1585"/>
                  <a:pt x="421" y="1551"/>
                </a:cubicBezTo>
                <a:cubicBezTo>
                  <a:pt x="387" y="1517"/>
                  <a:pt x="359" y="1476"/>
                  <a:pt x="340" y="1431"/>
                </a:cubicBezTo>
                <a:cubicBezTo>
                  <a:pt x="322" y="1386"/>
                  <a:pt x="312" y="1337"/>
                  <a:pt x="312" y="1289"/>
                </a:cubicBezTo>
                <a:close/>
                <a:moveTo>
                  <a:pt x="771" y="2145"/>
                </a:moveTo>
                <a:cubicBezTo>
                  <a:pt x="776" y="2196"/>
                  <a:pt x="823" y="2237"/>
                  <a:pt x="874" y="2237"/>
                </a:cubicBezTo>
                <a:cubicBezTo>
                  <a:pt x="1287" y="2237"/>
                  <a:pt x="1287" y="2237"/>
                  <a:pt x="1287" y="2237"/>
                </a:cubicBezTo>
                <a:cubicBezTo>
                  <a:pt x="1338" y="2237"/>
                  <a:pt x="1367" y="2197"/>
                  <a:pt x="1352" y="2148"/>
                </a:cubicBezTo>
                <a:cubicBezTo>
                  <a:pt x="1253" y="1833"/>
                  <a:pt x="1253" y="1833"/>
                  <a:pt x="1253" y="1833"/>
                </a:cubicBezTo>
                <a:cubicBezTo>
                  <a:pt x="1238" y="1784"/>
                  <a:pt x="1184" y="1744"/>
                  <a:pt x="1133" y="1744"/>
                </a:cubicBezTo>
                <a:cubicBezTo>
                  <a:pt x="820" y="1744"/>
                  <a:pt x="820" y="1744"/>
                  <a:pt x="820" y="1744"/>
                </a:cubicBezTo>
                <a:cubicBezTo>
                  <a:pt x="769" y="1744"/>
                  <a:pt x="732" y="1786"/>
                  <a:pt x="738" y="1836"/>
                </a:cubicBezTo>
                <a:cubicBezTo>
                  <a:pt x="771" y="2145"/>
                  <a:pt x="771" y="2145"/>
                  <a:pt x="771" y="2145"/>
                </a:cubicBezTo>
                <a:close/>
                <a:moveTo>
                  <a:pt x="596" y="2145"/>
                </a:moveTo>
                <a:cubicBezTo>
                  <a:pt x="591" y="2196"/>
                  <a:pt x="544" y="2237"/>
                  <a:pt x="493" y="2237"/>
                </a:cubicBezTo>
                <a:cubicBezTo>
                  <a:pt x="80" y="2237"/>
                  <a:pt x="80" y="2237"/>
                  <a:pt x="80" y="2237"/>
                </a:cubicBezTo>
                <a:cubicBezTo>
                  <a:pt x="29" y="2237"/>
                  <a:pt x="0" y="2197"/>
                  <a:pt x="15" y="2148"/>
                </a:cubicBezTo>
                <a:cubicBezTo>
                  <a:pt x="114" y="1833"/>
                  <a:pt x="114" y="1833"/>
                  <a:pt x="114" y="1833"/>
                </a:cubicBezTo>
                <a:cubicBezTo>
                  <a:pt x="129" y="1784"/>
                  <a:pt x="183" y="1744"/>
                  <a:pt x="234" y="1744"/>
                </a:cubicBezTo>
                <a:cubicBezTo>
                  <a:pt x="547" y="1744"/>
                  <a:pt x="547" y="1744"/>
                  <a:pt x="547" y="1744"/>
                </a:cubicBezTo>
                <a:cubicBezTo>
                  <a:pt x="598" y="1744"/>
                  <a:pt x="635" y="1786"/>
                  <a:pt x="629" y="1836"/>
                </a:cubicBezTo>
                <a:cubicBezTo>
                  <a:pt x="596" y="2145"/>
                  <a:pt x="596" y="2145"/>
                  <a:pt x="596" y="2145"/>
                </a:cubicBezTo>
                <a:close/>
                <a:moveTo>
                  <a:pt x="2401" y="773"/>
                </a:moveTo>
                <a:cubicBezTo>
                  <a:pt x="2401" y="917"/>
                  <a:pt x="2282" y="1035"/>
                  <a:pt x="2136" y="1035"/>
                </a:cubicBezTo>
                <a:cubicBezTo>
                  <a:pt x="1217" y="1035"/>
                  <a:pt x="1217" y="1035"/>
                  <a:pt x="1217" y="1035"/>
                </a:cubicBezTo>
                <a:cubicBezTo>
                  <a:pt x="1105" y="1035"/>
                  <a:pt x="1098" y="1032"/>
                  <a:pt x="1098" y="931"/>
                </a:cubicBezTo>
                <a:cubicBezTo>
                  <a:pt x="1098" y="262"/>
                  <a:pt x="1098" y="262"/>
                  <a:pt x="1098" y="262"/>
                </a:cubicBezTo>
                <a:cubicBezTo>
                  <a:pt x="1098" y="118"/>
                  <a:pt x="1217" y="0"/>
                  <a:pt x="1363" y="0"/>
                </a:cubicBezTo>
                <a:cubicBezTo>
                  <a:pt x="2136" y="0"/>
                  <a:pt x="2136" y="0"/>
                  <a:pt x="2136" y="0"/>
                </a:cubicBezTo>
                <a:cubicBezTo>
                  <a:pt x="2282" y="0"/>
                  <a:pt x="2401" y="118"/>
                  <a:pt x="2401" y="262"/>
                </a:cubicBezTo>
                <a:cubicBezTo>
                  <a:pt x="2401" y="773"/>
                  <a:pt x="2401" y="773"/>
                  <a:pt x="2401" y="773"/>
                </a:cubicBezTo>
                <a:close/>
                <a:moveTo>
                  <a:pt x="2401" y="773"/>
                </a:moveTo>
                <a:cubicBezTo>
                  <a:pt x="2401" y="773"/>
                  <a:pt x="2401" y="773"/>
                  <a:pt x="2401" y="773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64778" y="1751790"/>
            <a:ext cx="194553" cy="1945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338764" y="1737482"/>
            <a:ext cx="194553" cy="1945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7247053" y="1751790"/>
            <a:ext cx="194553" cy="1945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9018852" y="1737482"/>
            <a:ext cx="194553" cy="1945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427457" y="1767412"/>
            <a:ext cx="194553" cy="1945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427457" y="4920961"/>
            <a:ext cx="1173782" cy="3510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427457" y="2884883"/>
            <a:ext cx="1173782" cy="3510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427457" y="2868060"/>
            <a:ext cx="117378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/>
              <a:t>三头一掌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427457" y="4896256"/>
            <a:ext cx="117378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/>
              <a:t>衢州烤饼</a:t>
            </a:r>
          </a:p>
        </p:txBody>
      </p:sp>
      <p:sp>
        <p:nvSpPr>
          <p:cNvPr id="46" name="矩形 45"/>
          <p:cNvSpPr/>
          <p:nvPr/>
        </p:nvSpPr>
        <p:spPr>
          <a:xfrm>
            <a:off x="6554447" y="2875838"/>
            <a:ext cx="1173782" cy="3510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440147" y="4903988"/>
            <a:ext cx="1173782" cy="3510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6554447" y="2857581"/>
            <a:ext cx="117378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/>
              <a:t>龙游发糕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6440147" y="4879283"/>
            <a:ext cx="117378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/>
              <a:t>常山索面</a:t>
            </a:r>
          </a:p>
        </p:txBody>
      </p:sp>
      <p:pic>
        <p:nvPicPr>
          <p:cNvPr id="3" name="图片 2" descr="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071495" y="2461260"/>
            <a:ext cx="2036445" cy="2028190"/>
          </a:xfrm>
          <a:prstGeom prst="rect">
            <a:avLst/>
          </a:prstGeom>
        </p:spPr>
      </p:pic>
      <p:pic>
        <p:nvPicPr>
          <p:cNvPr id="6" name="图片 5" descr="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V="1">
            <a:off x="3166110" y="4679950"/>
            <a:ext cx="1583055" cy="2110740"/>
          </a:xfrm>
          <a:prstGeom prst="rect">
            <a:avLst/>
          </a:prstGeom>
        </p:spPr>
      </p:pic>
      <p:pic>
        <p:nvPicPr>
          <p:cNvPr id="8" name="图片 7" descr="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3090" y="2461260"/>
            <a:ext cx="2099945" cy="2099945"/>
          </a:xfrm>
          <a:prstGeom prst="rect">
            <a:avLst/>
          </a:prstGeom>
        </p:spPr>
      </p:pic>
      <p:pic>
        <p:nvPicPr>
          <p:cNvPr id="9" name="图片 8" descr="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0040" y="4658360"/>
            <a:ext cx="3232150" cy="215455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011CC2A0-74A3-4CA4-9B5F-C8A9F191EC4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988" y="162977"/>
            <a:ext cx="1603428" cy="160342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"/>
            <a:ext cx="12192000" cy="18490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对话气泡: 圆角矩形 27"/>
          <p:cNvSpPr/>
          <p:nvPr/>
        </p:nvSpPr>
        <p:spPr>
          <a:xfrm>
            <a:off x="7198587" y="199325"/>
            <a:ext cx="2336942" cy="944105"/>
          </a:xfrm>
          <a:prstGeom prst="wedgeRoundRectCallout">
            <a:avLst>
              <a:gd name="adj1" fmla="val 32652"/>
              <a:gd name="adj2" fmla="val 124270"/>
              <a:gd name="adj3" fmla="val 16667"/>
            </a:avLst>
          </a:prstGeom>
          <a:solidFill>
            <a:schemeClr val="bg1">
              <a:lumMod val="50000"/>
            </a:schemeClr>
          </a:solidFill>
          <a:ln w="38100" cap="rnd" cmpd="sng">
            <a:solidFill>
              <a:schemeClr val="accent4">
                <a:lumMod val="20000"/>
                <a:lumOff val="80000"/>
              </a:schemeClr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/>
          <p:cNvSpPr/>
          <p:nvPr/>
        </p:nvSpPr>
        <p:spPr>
          <a:xfrm rot="21135878">
            <a:off x="9837081" y="403121"/>
            <a:ext cx="2120631" cy="1348669"/>
          </a:xfrm>
          <a:custGeom>
            <a:avLst/>
            <a:gdLst>
              <a:gd name="connsiteX0" fmla="*/ 0 w 3356043"/>
              <a:gd name="connsiteY0" fmla="*/ 22850 h 2134361"/>
              <a:gd name="connsiteX1" fmla="*/ 768486 w 3356043"/>
              <a:gd name="connsiteY1" fmla="*/ 139582 h 2134361"/>
              <a:gd name="connsiteX2" fmla="*/ 953311 w 3356043"/>
              <a:gd name="connsiteY2" fmla="*/ 1083165 h 2134361"/>
              <a:gd name="connsiteX3" fmla="*/ 1994171 w 3356043"/>
              <a:gd name="connsiteY3" fmla="*/ 1170714 h 2134361"/>
              <a:gd name="connsiteX4" fmla="*/ 2363822 w 3356043"/>
              <a:gd name="connsiteY4" fmla="*/ 2036475 h 2134361"/>
              <a:gd name="connsiteX5" fmla="*/ 3356043 w 3356043"/>
              <a:gd name="connsiteY5" fmla="*/ 2114297 h 2134361"/>
              <a:gd name="connsiteX6" fmla="*/ 3356043 w 3356043"/>
              <a:gd name="connsiteY6" fmla="*/ 2114297 h 213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6043" h="2134361">
                <a:moveTo>
                  <a:pt x="0" y="22850"/>
                </a:moveTo>
                <a:cubicBezTo>
                  <a:pt x="304800" y="-7144"/>
                  <a:pt x="609601" y="-37137"/>
                  <a:pt x="768486" y="139582"/>
                </a:cubicBezTo>
                <a:cubicBezTo>
                  <a:pt x="927371" y="316301"/>
                  <a:pt x="749030" y="911310"/>
                  <a:pt x="953311" y="1083165"/>
                </a:cubicBezTo>
                <a:cubicBezTo>
                  <a:pt x="1157592" y="1255020"/>
                  <a:pt x="1759086" y="1011829"/>
                  <a:pt x="1994171" y="1170714"/>
                </a:cubicBezTo>
                <a:cubicBezTo>
                  <a:pt x="2229256" y="1329599"/>
                  <a:pt x="2136843" y="1879211"/>
                  <a:pt x="2363822" y="2036475"/>
                </a:cubicBezTo>
                <a:cubicBezTo>
                  <a:pt x="2590801" y="2193739"/>
                  <a:pt x="3356043" y="2114297"/>
                  <a:pt x="3356043" y="2114297"/>
                </a:cubicBezTo>
                <a:lnTo>
                  <a:pt x="3356043" y="2114297"/>
                </a:lnTo>
              </a:path>
            </a:pathLst>
          </a:custGeom>
          <a:noFill/>
          <a:ln w="4826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/>
          <p:cNvSpPr/>
          <p:nvPr/>
        </p:nvSpPr>
        <p:spPr>
          <a:xfrm rot="21135878">
            <a:off x="9901930" y="234623"/>
            <a:ext cx="2120631" cy="1348669"/>
          </a:xfrm>
          <a:custGeom>
            <a:avLst/>
            <a:gdLst>
              <a:gd name="connsiteX0" fmla="*/ 0 w 3356043"/>
              <a:gd name="connsiteY0" fmla="*/ 22850 h 2134361"/>
              <a:gd name="connsiteX1" fmla="*/ 768486 w 3356043"/>
              <a:gd name="connsiteY1" fmla="*/ 139582 h 2134361"/>
              <a:gd name="connsiteX2" fmla="*/ 953311 w 3356043"/>
              <a:gd name="connsiteY2" fmla="*/ 1083165 h 2134361"/>
              <a:gd name="connsiteX3" fmla="*/ 1994171 w 3356043"/>
              <a:gd name="connsiteY3" fmla="*/ 1170714 h 2134361"/>
              <a:gd name="connsiteX4" fmla="*/ 2363822 w 3356043"/>
              <a:gd name="connsiteY4" fmla="*/ 2036475 h 2134361"/>
              <a:gd name="connsiteX5" fmla="*/ 3356043 w 3356043"/>
              <a:gd name="connsiteY5" fmla="*/ 2114297 h 2134361"/>
              <a:gd name="connsiteX6" fmla="*/ 3356043 w 3356043"/>
              <a:gd name="connsiteY6" fmla="*/ 2114297 h 213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6043" h="2134361">
                <a:moveTo>
                  <a:pt x="0" y="22850"/>
                </a:moveTo>
                <a:cubicBezTo>
                  <a:pt x="304800" y="-7144"/>
                  <a:pt x="609601" y="-37137"/>
                  <a:pt x="768486" y="139582"/>
                </a:cubicBezTo>
                <a:cubicBezTo>
                  <a:pt x="927371" y="316301"/>
                  <a:pt x="749030" y="911310"/>
                  <a:pt x="953311" y="1083165"/>
                </a:cubicBezTo>
                <a:cubicBezTo>
                  <a:pt x="1157592" y="1255020"/>
                  <a:pt x="1759086" y="1011829"/>
                  <a:pt x="1994171" y="1170714"/>
                </a:cubicBezTo>
                <a:cubicBezTo>
                  <a:pt x="2229256" y="1329599"/>
                  <a:pt x="2136843" y="1879211"/>
                  <a:pt x="2363822" y="2036475"/>
                </a:cubicBezTo>
                <a:cubicBezTo>
                  <a:pt x="2590801" y="2193739"/>
                  <a:pt x="3356043" y="2114297"/>
                  <a:pt x="3356043" y="2114297"/>
                </a:cubicBezTo>
                <a:lnTo>
                  <a:pt x="3356043" y="2114297"/>
                </a:lnTo>
              </a:path>
            </a:pathLst>
          </a:custGeom>
          <a:noFill/>
          <a:ln w="4826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1856254"/>
            <a:ext cx="12192000" cy="2281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144895" y="206667"/>
            <a:ext cx="1545123" cy="15451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861794" y="40853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CN" altLang="en-US" dirty="0"/>
              <a:t>衢州茶叶</a:t>
            </a:r>
          </a:p>
        </p:txBody>
      </p:sp>
      <p:sp>
        <p:nvSpPr>
          <p:cNvPr id="22" name="Freeform 5"/>
          <p:cNvSpPr>
            <a:spLocks noEditPoints="1"/>
          </p:cNvSpPr>
          <p:nvPr/>
        </p:nvSpPr>
        <p:spPr bwMode="auto">
          <a:xfrm>
            <a:off x="7315327" y="366012"/>
            <a:ext cx="565246" cy="565743"/>
          </a:xfrm>
          <a:custGeom>
            <a:avLst/>
            <a:gdLst>
              <a:gd name="T0" fmla="*/ 2839 w 2867"/>
              <a:gd name="T1" fmla="*/ 1241 h 2867"/>
              <a:gd name="T2" fmla="*/ 2625 w 2867"/>
              <a:gd name="T3" fmla="*/ 1213 h 2867"/>
              <a:gd name="T4" fmla="*/ 2406 w 2867"/>
              <a:gd name="T5" fmla="*/ 923 h 2867"/>
              <a:gd name="T6" fmla="*/ 2536 w 2867"/>
              <a:gd name="T7" fmla="*/ 644 h 2867"/>
              <a:gd name="T8" fmla="*/ 2536 w 2867"/>
              <a:gd name="T9" fmla="*/ 508 h 2867"/>
              <a:gd name="T10" fmla="*/ 2291 w 2867"/>
              <a:gd name="T11" fmla="*/ 304 h 2867"/>
              <a:gd name="T12" fmla="*/ 2119 w 2867"/>
              <a:gd name="T13" fmla="*/ 436 h 2867"/>
              <a:gd name="T14" fmla="*/ 1760 w 2867"/>
              <a:gd name="T15" fmla="*/ 386 h 2867"/>
              <a:gd name="T16" fmla="*/ 1654 w 2867"/>
              <a:gd name="T17" fmla="*/ 96 h 2867"/>
              <a:gd name="T18" fmla="*/ 1558 w 2867"/>
              <a:gd name="T19" fmla="*/ 0 h 2867"/>
              <a:gd name="T20" fmla="*/ 1241 w 2867"/>
              <a:gd name="T21" fmla="*/ 28 h 2867"/>
              <a:gd name="T22" fmla="*/ 1213 w 2867"/>
              <a:gd name="T23" fmla="*/ 243 h 2867"/>
              <a:gd name="T24" fmla="*/ 923 w 2867"/>
              <a:gd name="T25" fmla="*/ 462 h 2867"/>
              <a:gd name="T26" fmla="*/ 644 w 2867"/>
              <a:gd name="T27" fmla="*/ 332 h 2867"/>
              <a:gd name="T28" fmla="*/ 508 w 2867"/>
              <a:gd name="T29" fmla="*/ 332 h 2867"/>
              <a:gd name="T30" fmla="*/ 304 w 2867"/>
              <a:gd name="T31" fmla="*/ 576 h 2867"/>
              <a:gd name="T32" fmla="*/ 436 w 2867"/>
              <a:gd name="T33" fmla="*/ 748 h 2867"/>
              <a:gd name="T34" fmla="*/ 386 w 2867"/>
              <a:gd name="T35" fmla="*/ 1108 h 2867"/>
              <a:gd name="T36" fmla="*/ 96 w 2867"/>
              <a:gd name="T37" fmla="*/ 1213 h 2867"/>
              <a:gd name="T38" fmla="*/ 0 w 2867"/>
              <a:gd name="T39" fmla="*/ 1309 h 2867"/>
              <a:gd name="T40" fmla="*/ 28 w 2867"/>
              <a:gd name="T41" fmla="*/ 1626 h 2867"/>
              <a:gd name="T42" fmla="*/ 243 w 2867"/>
              <a:gd name="T43" fmla="*/ 1654 h 2867"/>
              <a:gd name="T44" fmla="*/ 462 w 2867"/>
              <a:gd name="T45" fmla="*/ 1944 h 2867"/>
              <a:gd name="T46" fmla="*/ 332 w 2867"/>
              <a:gd name="T47" fmla="*/ 2224 h 2867"/>
              <a:gd name="T48" fmla="*/ 332 w 2867"/>
              <a:gd name="T49" fmla="*/ 2359 h 2867"/>
              <a:gd name="T50" fmla="*/ 576 w 2867"/>
              <a:gd name="T51" fmla="*/ 2564 h 2867"/>
              <a:gd name="T52" fmla="*/ 748 w 2867"/>
              <a:gd name="T53" fmla="*/ 2432 h 2867"/>
              <a:gd name="T54" fmla="*/ 1108 w 2867"/>
              <a:gd name="T55" fmla="*/ 2482 h 2867"/>
              <a:gd name="T56" fmla="*/ 1213 w 2867"/>
              <a:gd name="T57" fmla="*/ 2771 h 2867"/>
              <a:gd name="T58" fmla="*/ 1309 w 2867"/>
              <a:gd name="T59" fmla="*/ 2867 h 2867"/>
              <a:gd name="T60" fmla="*/ 1626 w 2867"/>
              <a:gd name="T61" fmla="*/ 2839 h 2867"/>
              <a:gd name="T62" fmla="*/ 1654 w 2867"/>
              <a:gd name="T63" fmla="*/ 2625 h 2867"/>
              <a:gd name="T64" fmla="*/ 1945 w 2867"/>
              <a:gd name="T65" fmla="*/ 2406 h 2867"/>
              <a:gd name="T66" fmla="*/ 2223 w 2867"/>
              <a:gd name="T67" fmla="*/ 2535 h 2867"/>
              <a:gd name="T68" fmla="*/ 2359 w 2867"/>
              <a:gd name="T69" fmla="*/ 2536 h 2867"/>
              <a:gd name="T70" fmla="*/ 2564 w 2867"/>
              <a:gd name="T71" fmla="*/ 2292 h 2867"/>
              <a:gd name="T72" fmla="*/ 2431 w 2867"/>
              <a:gd name="T73" fmla="*/ 2120 h 2867"/>
              <a:gd name="T74" fmla="*/ 2482 w 2867"/>
              <a:gd name="T75" fmla="*/ 1760 h 2867"/>
              <a:gd name="T76" fmla="*/ 2771 w 2867"/>
              <a:gd name="T77" fmla="*/ 1655 h 2867"/>
              <a:gd name="T78" fmla="*/ 2867 w 2867"/>
              <a:gd name="T79" fmla="*/ 1558 h 2867"/>
              <a:gd name="T80" fmla="*/ 2867 w 2867"/>
              <a:gd name="T81" fmla="*/ 1309 h 2867"/>
              <a:gd name="T82" fmla="*/ 1434 w 2867"/>
              <a:gd name="T83" fmla="*/ 1985 h 2867"/>
              <a:gd name="T84" fmla="*/ 1434 w 2867"/>
              <a:gd name="T85" fmla="*/ 882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67" h="2867">
                <a:moveTo>
                  <a:pt x="2867" y="1309"/>
                </a:moveTo>
                <a:cubicBezTo>
                  <a:pt x="2867" y="1285"/>
                  <a:pt x="2858" y="1260"/>
                  <a:pt x="2839" y="1241"/>
                </a:cubicBezTo>
                <a:cubicBezTo>
                  <a:pt x="2820" y="1222"/>
                  <a:pt x="2796" y="1213"/>
                  <a:pt x="2771" y="1213"/>
                </a:cubicBezTo>
                <a:cubicBezTo>
                  <a:pt x="2625" y="1213"/>
                  <a:pt x="2625" y="1213"/>
                  <a:pt x="2625" y="1213"/>
                </a:cubicBezTo>
                <a:cubicBezTo>
                  <a:pt x="2564" y="1213"/>
                  <a:pt x="2500" y="1166"/>
                  <a:pt x="2482" y="1108"/>
                </a:cubicBezTo>
                <a:cubicBezTo>
                  <a:pt x="2406" y="923"/>
                  <a:pt x="2406" y="923"/>
                  <a:pt x="2406" y="923"/>
                </a:cubicBezTo>
                <a:cubicBezTo>
                  <a:pt x="2377" y="870"/>
                  <a:pt x="2389" y="791"/>
                  <a:pt x="2431" y="748"/>
                </a:cubicBezTo>
                <a:cubicBezTo>
                  <a:pt x="2536" y="644"/>
                  <a:pt x="2536" y="644"/>
                  <a:pt x="2536" y="644"/>
                </a:cubicBezTo>
                <a:cubicBezTo>
                  <a:pt x="2553" y="627"/>
                  <a:pt x="2564" y="603"/>
                  <a:pt x="2564" y="576"/>
                </a:cubicBezTo>
                <a:cubicBezTo>
                  <a:pt x="2564" y="549"/>
                  <a:pt x="2553" y="526"/>
                  <a:pt x="2536" y="508"/>
                </a:cubicBezTo>
                <a:cubicBezTo>
                  <a:pt x="2359" y="332"/>
                  <a:pt x="2359" y="332"/>
                  <a:pt x="2359" y="332"/>
                </a:cubicBezTo>
                <a:cubicBezTo>
                  <a:pt x="2342" y="315"/>
                  <a:pt x="2318" y="304"/>
                  <a:pt x="2291" y="304"/>
                </a:cubicBezTo>
                <a:cubicBezTo>
                  <a:pt x="2265" y="304"/>
                  <a:pt x="2241" y="315"/>
                  <a:pt x="2224" y="332"/>
                </a:cubicBezTo>
                <a:cubicBezTo>
                  <a:pt x="2119" y="436"/>
                  <a:pt x="2119" y="436"/>
                  <a:pt x="2119" y="436"/>
                </a:cubicBezTo>
                <a:cubicBezTo>
                  <a:pt x="2077" y="479"/>
                  <a:pt x="1998" y="491"/>
                  <a:pt x="1944" y="462"/>
                </a:cubicBezTo>
                <a:cubicBezTo>
                  <a:pt x="1760" y="386"/>
                  <a:pt x="1760" y="386"/>
                  <a:pt x="1760" y="386"/>
                </a:cubicBezTo>
                <a:cubicBezTo>
                  <a:pt x="1702" y="368"/>
                  <a:pt x="1654" y="303"/>
                  <a:pt x="1654" y="243"/>
                </a:cubicBezTo>
                <a:cubicBezTo>
                  <a:pt x="1654" y="96"/>
                  <a:pt x="1654" y="96"/>
                  <a:pt x="1654" y="96"/>
                </a:cubicBezTo>
                <a:cubicBezTo>
                  <a:pt x="1654" y="71"/>
                  <a:pt x="1645" y="47"/>
                  <a:pt x="1626" y="28"/>
                </a:cubicBezTo>
                <a:cubicBezTo>
                  <a:pt x="1607" y="9"/>
                  <a:pt x="1583" y="0"/>
                  <a:pt x="1558" y="0"/>
                </a:cubicBezTo>
                <a:cubicBezTo>
                  <a:pt x="1309" y="0"/>
                  <a:pt x="1309" y="0"/>
                  <a:pt x="1309" y="0"/>
                </a:cubicBezTo>
                <a:cubicBezTo>
                  <a:pt x="1285" y="0"/>
                  <a:pt x="1260" y="9"/>
                  <a:pt x="1241" y="28"/>
                </a:cubicBezTo>
                <a:cubicBezTo>
                  <a:pt x="1222" y="47"/>
                  <a:pt x="1213" y="71"/>
                  <a:pt x="1213" y="96"/>
                </a:cubicBezTo>
                <a:cubicBezTo>
                  <a:pt x="1213" y="243"/>
                  <a:pt x="1213" y="243"/>
                  <a:pt x="1213" y="243"/>
                </a:cubicBezTo>
                <a:cubicBezTo>
                  <a:pt x="1213" y="304"/>
                  <a:pt x="1166" y="368"/>
                  <a:pt x="1108" y="386"/>
                </a:cubicBezTo>
                <a:cubicBezTo>
                  <a:pt x="923" y="462"/>
                  <a:pt x="923" y="462"/>
                  <a:pt x="923" y="462"/>
                </a:cubicBezTo>
                <a:cubicBezTo>
                  <a:pt x="869" y="491"/>
                  <a:pt x="791" y="479"/>
                  <a:pt x="748" y="436"/>
                </a:cubicBezTo>
                <a:cubicBezTo>
                  <a:pt x="644" y="332"/>
                  <a:pt x="644" y="332"/>
                  <a:pt x="644" y="332"/>
                </a:cubicBezTo>
                <a:cubicBezTo>
                  <a:pt x="626" y="315"/>
                  <a:pt x="602" y="304"/>
                  <a:pt x="576" y="304"/>
                </a:cubicBezTo>
                <a:cubicBezTo>
                  <a:pt x="549" y="304"/>
                  <a:pt x="526" y="315"/>
                  <a:pt x="508" y="332"/>
                </a:cubicBezTo>
                <a:cubicBezTo>
                  <a:pt x="332" y="508"/>
                  <a:pt x="332" y="508"/>
                  <a:pt x="332" y="508"/>
                </a:cubicBezTo>
                <a:cubicBezTo>
                  <a:pt x="315" y="525"/>
                  <a:pt x="304" y="549"/>
                  <a:pt x="304" y="576"/>
                </a:cubicBezTo>
                <a:cubicBezTo>
                  <a:pt x="304" y="603"/>
                  <a:pt x="315" y="626"/>
                  <a:pt x="332" y="644"/>
                </a:cubicBezTo>
                <a:cubicBezTo>
                  <a:pt x="436" y="748"/>
                  <a:pt x="436" y="748"/>
                  <a:pt x="436" y="748"/>
                </a:cubicBezTo>
                <a:cubicBezTo>
                  <a:pt x="479" y="791"/>
                  <a:pt x="491" y="870"/>
                  <a:pt x="462" y="923"/>
                </a:cubicBezTo>
                <a:cubicBezTo>
                  <a:pt x="386" y="1108"/>
                  <a:pt x="386" y="1108"/>
                  <a:pt x="386" y="1108"/>
                </a:cubicBezTo>
                <a:cubicBezTo>
                  <a:pt x="368" y="1166"/>
                  <a:pt x="303" y="1213"/>
                  <a:pt x="243" y="1213"/>
                </a:cubicBezTo>
                <a:cubicBezTo>
                  <a:pt x="96" y="1213"/>
                  <a:pt x="96" y="1213"/>
                  <a:pt x="96" y="1213"/>
                </a:cubicBezTo>
                <a:cubicBezTo>
                  <a:pt x="71" y="1213"/>
                  <a:pt x="47" y="1222"/>
                  <a:pt x="28" y="1241"/>
                </a:cubicBezTo>
                <a:cubicBezTo>
                  <a:pt x="9" y="1260"/>
                  <a:pt x="0" y="1284"/>
                  <a:pt x="0" y="1309"/>
                </a:cubicBezTo>
                <a:cubicBezTo>
                  <a:pt x="0" y="1558"/>
                  <a:pt x="0" y="1558"/>
                  <a:pt x="0" y="1558"/>
                </a:cubicBezTo>
                <a:cubicBezTo>
                  <a:pt x="0" y="1583"/>
                  <a:pt x="9" y="1607"/>
                  <a:pt x="28" y="1626"/>
                </a:cubicBezTo>
                <a:cubicBezTo>
                  <a:pt x="47" y="1645"/>
                  <a:pt x="71" y="1654"/>
                  <a:pt x="96" y="1654"/>
                </a:cubicBezTo>
                <a:cubicBezTo>
                  <a:pt x="243" y="1654"/>
                  <a:pt x="243" y="1654"/>
                  <a:pt x="243" y="1654"/>
                </a:cubicBezTo>
                <a:cubicBezTo>
                  <a:pt x="304" y="1655"/>
                  <a:pt x="368" y="1702"/>
                  <a:pt x="385" y="1760"/>
                </a:cubicBezTo>
                <a:cubicBezTo>
                  <a:pt x="462" y="1944"/>
                  <a:pt x="462" y="1944"/>
                  <a:pt x="462" y="1944"/>
                </a:cubicBezTo>
                <a:cubicBezTo>
                  <a:pt x="490" y="1998"/>
                  <a:pt x="479" y="2077"/>
                  <a:pt x="436" y="2120"/>
                </a:cubicBezTo>
                <a:cubicBezTo>
                  <a:pt x="332" y="2224"/>
                  <a:pt x="332" y="2224"/>
                  <a:pt x="332" y="2224"/>
                </a:cubicBezTo>
                <a:cubicBezTo>
                  <a:pt x="314" y="2241"/>
                  <a:pt x="303" y="2265"/>
                  <a:pt x="303" y="2292"/>
                </a:cubicBezTo>
                <a:cubicBezTo>
                  <a:pt x="303" y="2318"/>
                  <a:pt x="314" y="2342"/>
                  <a:pt x="332" y="2359"/>
                </a:cubicBezTo>
                <a:cubicBezTo>
                  <a:pt x="508" y="2536"/>
                  <a:pt x="508" y="2536"/>
                  <a:pt x="508" y="2536"/>
                </a:cubicBezTo>
                <a:cubicBezTo>
                  <a:pt x="525" y="2553"/>
                  <a:pt x="549" y="2564"/>
                  <a:pt x="576" y="2564"/>
                </a:cubicBezTo>
                <a:cubicBezTo>
                  <a:pt x="602" y="2564"/>
                  <a:pt x="626" y="2553"/>
                  <a:pt x="644" y="2536"/>
                </a:cubicBezTo>
                <a:cubicBezTo>
                  <a:pt x="748" y="2432"/>
                  <a:pt x="748" y="2432"/>
                  <a:pt x="748" y="2432"/>
                </a:cubicBezTo>
                <a:cubicBezTo>
                  <a:pt x="791" y="2389"/>
                  <a:pt x="869" y="2377"/>
                  <a:pt x="923" y="2406"/>
                </a:cubicBezTo>
                <a:cubicBezTo>
                  <a:pt x="1108" y="2482"/>
                  <a:pt x="1108" y="2482"/>
                  <a:pt x="1108" y="2482"/>
                </a:cubicBezTo>
                <a:cubicBezTo>
                  <a:pt x="1166" y="2500"/>
                  <a:pt x="1213" y="2564"/>
                  <a:pt x="1213" y="2625"/>
                </a:cubicBezTo>
                <a:cubicBezTo>
                  <a:pt x="1213" y="2771"/>
                  <a:pt x="1213" y="2771"/>
                  <a:pt x="1213" y="2771"/>
                </a:cubicBezTo>
                <a:cubicBezTo>
                  <a:pt x="1213" y="2796"/>
                  <a:pt x="1222" y="2820"/>
                  <a:pt x="1241" y="2839"/>
                </a:cubicBezTo>
                <a:cubicBezTo>
                  <a:pt x="1260" y="2858"/>
                  <a:pt x="1284" y="2867"/>
                  <a:pt x="1309" y="2867"/>
                </a:cubicBezTo>
                <a:cubicBezTo>
                  <a:pt x="1558" y="2867"/>
                  <a:pt x="1558" y="2867"/>
                  <a:pt x="1558" y="2867"/>
                </a:cubicBezTo>
                <a:cubicBezTo>
                  <a:pt x="1583" y="2867"/>
                  <a:pt x="1607" y="2858"/>
                  <a:pt x="1626" y="2839"/>
                </a:cubicBezTo>
                <a:cubicBezTo>
                  <a:pt x="1645" y="2820"/>
                  <a:pt x="1654" y="2796"/>
                  <a:pt x="1654" y="2771"/>
                </a:cubicBezTo>
                <a:cubicBezTo>
                  <a:pt x="1654" y="2625"/>
                  <a:pt x="1654" y="2625"/>
                  <a:pt x="1654" y="2625"/>
                </a:cubicBezTo>
                <a:cubicBezTo>
                  <a:pt x="1654" y="2564"/>
                  <a:pt x="1702" y="2500"/>
                  <a:pt x="1760" y="2482"/>
                </a:cubicBezTo>
                <a:cubicBezTo>
                  <a:pt x="1945" y="2406"/>
                  <a:pt x="1945" y="2406"/>
                  <a:pt x="1945" y="2406"/>
                </a:cubicBezTo>
                <a:cubicBezTo>
                  <a:pt x="1998" y="2377"/>
                  <a:pt x="2077" y="2389"/>
                  <a:pt x="2120" y="2432"/>
                </a:cubicBezTo>
                <a:cubicBezTo>
                  <a:pt x="2223" y="2535"/>
                  <a:pt x="2223" y="2535"/>
                  <a:pt x="2223" y="2535"/>
                </a:cubicBezTo>
                <a:cubicBezTo>
                  <a:pt x="2241" y="2553"/>
                  <a:pt x="2264" y="2564"/>
                  <a:pt x="2291" y="2564"/>
                </a:cubicBezTo>
                <a:cubicBezTo>
                  <a:pt x="2318" y="2564"/>
                  <a:pt x="2342" y="2553"/>
                  <a:pt x="2359" y="2536"/>
                </a:cubicBezTo>
                <a:cubicBezTo>
                  <a:pt x="2536" y="2359"/>
                  <a:pt x="2536" y="2359"/>
                  <a:pt x="2536" y="2359"/>
                </a:cubicBezTo>
                <a:cubicBezTo>
                  <a:pt x="2553" y="2342"/>
                  <a:pt x="2564" y="2318"/>
                  <a:pt x="2564" y="2292"/>
                </a:cubicBezTo>
                <a:cubicBezTo>
                  <a:pt x="2564" y="2265"/>
                  <a:pt x="2553" y="2241"/>
                  <a:pt x="2536" y="2224"/>
                </a:cubicBezTo>
                <a:cubicBezTo>
                  <a:pt x="2431" y="2120"/>
                  <a:pt x="2431" y="2120"/>
                  <a:pt x="2431" y="2120"/>
                </a:cubicBezTo>
                <a:cubicBezTo>
                  <a:pt x="2389" y="2077"/>
                  <a:pt x="2377" y="1998"/>
                  <a:pt x="2406" y="1944"/>
                </a:cubicBezTo>
                <a:cubicBezTo>
                  <a:pt x="2482" y="1760"/>
                  <a:pt x="2482" y="1760"/>
                  <a:pt x="2482" y="1760"/>
                </a:cubicBezTo>
                <a:cubicBezTo>
                  <a:pt x="2500" y="1702"/>
                  <a:pt x="2564" y="1655"/>
                  <a:pt x="2625" y="1655"/>
                </a:cubicBezTo>
                <a:cubicBezTo>
                  <a:pt x="2771" y="1655"/>
                  <a:pt x="2771" y="1655"/>
                  <a:pt x="2771" y="1655"/>
                </a:cubicBezTo>
                <a:cubicBezTo>
                  <a:pt x="2796" y="1655"/>
                  <a:pt x="2820" y="1645"/>
                  <a:pt x="2839" y="1626"/>
                </a:cubicBezTo>
                <a:cubicBezTo>
                  <a:pt x="2858" y="1607"/>
                  <a:pt x="2867" y="1583"/>
                  <a:pt x="2867" y="1558"/>
                </a:cubicBezTo>
                <a:cubicBezTo>
                  <a:pt x="2867" y="1309"/>
                  <a:pt x="2867" y="1309"/>
                  <a:pt x="2867" y="1309"/>
                </a:cubicBezTo>
                <a:cubicBezTo>
                  <a:pt x="2867" y="1309"/>
                  <a:pt x="2867" y="1309"/>
                  <a:pt x="2867" y="1309"/>
                </a:cubicBezTo>
                <a:close/>
                <a:moveTo>
                  <a:pt x="1985" y="1433"/>
                </a:moveTo>
                <a:cubicBezTo>
                  <a:pt x="1985" y="1738"/>
                  <a:pt x="1738" y="1985"/>
                  <a:pt x="1434" y="1985"/>
                </a:cubicBezTo>
                <a:cubicBezTo>
                  <a:pt x="1129" y="1985"/>
                  <a:pt x="882" y="1738"/>
                  <a:pt x="882" y="1433"/>
                </a:cubicBezTo>
                <a:cubicBezTo>
                  <a:pt x="882" y="1129"/>
                  <a:pt x="1129" y="882"/>
                  <a:pt x="1434" y="882"/>
                </a:cubicBezTo>
                <a:cubicBezTo>
                  <a:pt x="1738" y="882"/>
                  <a:pt x="1985" y="1129"/>
                  <a:pt x="1985" y="1433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64778" y="1751790"/>
            <a:ext cx="194553" cy="1945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338764" y="1737482"/>
            <a:ext cx="194553" cy="1945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7247053" y="1751790"/>
            <a:ext cx="194553" cy="1945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9018852" y="1737482"/>
            <a:ext cx="194553" cy="1945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427457" y="1767412"/>
            <a:ext cx="194553" cy="1945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19"/>
          <p:cNvSpPr/>
          <p:nvPr/>
        </p:nvSpPr>
        <p:spPr>
          <a:xfrm>
            <a:off x="1432647" y="2619423"/>
            <a:ext cx="1463022" cy="4086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75142" y="2635999"/>
            <a:ext cx="1177785" cy="36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algn="dist"/>
            <a:r>
              <a:rPr lang="zh-CN" altLang="en-US" dirty="0">
                <a:sym typeface="Arial" panose="020B0604020202020204" pitchFamily="34" charset="0"/>
              </a:rPr>
              <a:t>茶叶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91510" y="2619375"/>
            <a:ext cx="8306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衢州也是产茶地区，龙游是全国重点茶叶产区之一，有1500多年的种植史。龙游方山茶是浙江名茶，明代列入朝廷贡品，历史文化源远流长。开化龙顶茶更是茶中新秀，曾是全国获奖产品。另还有衢州玉露茶、江山绿牡丹等名品。</a:t>
            </a:r>
          </a:p>
        </p:txBody>
      </p:sp>
      <p:pic>
        <p:nvPicPr>
          <p:cNvPr id="6" name="图片 5" descr="C:\Users\ASUS\Desktop\9.jpg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32130" y="3914140"/>
            <a:ext cx="2941320" cy="2320290"/>
          </a:xfrm>
          <a:prstGeom prst="rect">
            <a:avLst/>
          </a:prstGeom>
        </p:spPr>
      </p:pic>
      <p:pic>
        <p:nvPicPr>
          <p:cNvPr id="8" name="图片 7" descr="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125" y="3914140"/>
            <a:ext cx="2609215" cy="2320290"/>
          </a:xfrm>
          <a:prstGeom prst="rect">
            <a:avLst/>
          </a:prstGeom>
        </p:spPr>
      </p:pic>
      <p:pic>
        <p:nvPicPr>
          <p:cNvPr id="9" name="图片 8" descr="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490" y="3914140"/>
            <a:ext cx="3025140" cy="2320290"/>
          </a:xfrm>
          <a:prstGeom prst="rect">
            <a:avLst/>
          </a:prstGeom>
        </p:spPr>
      </p:pic>
      <p:pic>
        <p:nvPicPr>
          <p:cNvPr id="15" name="图片 14" descr="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9730" y="3914140"/>
            <a:ext cx="2811780" cy="231965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3786FEB-48C9-426D-9268-6CB875F371A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988" y="162977"/>
            <a:ext cx="1603428" cy="160342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4869521" y="4838280"/>
            <a:ext cx="2198451" cy="16658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5478293" y="4939218"/>
            <a:ext cx="982494" cy="69552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 rot="-21600000">
            <a:off x="5357045" y="5827548"/>
            <a:ext cx="1337746" cy="411267"/>
            <a:chOff x="5229777" y="3264320"/>
            <a:chExt cx="1337746" cy="411267"/>
          </a:xfrm>
        </p:grpSpPr>
        <p:sp>
          <p:nvSpPr>
            <p:cNvPr id="19" name="任意多边形: 形状 18"/>
            <p:cNvSpPr/>
            <p:nvPr/>
          </p:nvSpPr>
          <p:spPr>
            <a:xfrm>
              <a:off x="5280951" y="3295041"/>
              <a:ext cx="1208733" cy="380546"/>
            </a:xfrm>
            <a:custGeom>
              <a:avLst/>
              <a:gdLst>
                <a:gd name="connsiteX0" fmla="*/ 0 w 1235452"/>
                <a:gd name="connsiteY0" fmla="*/ 9939 h 380546"/>
                <a:gd name="connsiteX1" fmla="*/ 204281 w 1235452"/>
                <a:gd name="connsiteY1" fmla="*/ 321224 h 380546"/>
                <a:gd name="connsiteX2" fmla="*/ 564204 w 1235452"/>
                <a:gd name="connsiteY2" fmla="*/ 211 h 380546"/>
                <a:gd name="connsiteX3" fmla="*/ 846307 w 1235452"/>
                <a:gd name="connsiteY3" fmla="*/ 379590 h 380546"/>
                <a:gd name="connsiteX4" fmla="*/ 1186775 w 1235452"/>
                <a:gd name="connsiteY4" fmla="*/ 107216 h 380546"/>
                <a:gd name="connsiteX5" fmla="*/ 1225685 w 1235452"/>
                <a:gd name="connsiteY5" fmla="*/ 58577 h 380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5452" h="380546">
                  <a:moveTo>
                    <a:pt x="0" y="9939"/>
                  </a:moveTo>
                  <a:cubicBezTo>
                    <a:pt x="55123" y="166392"/>
                    <a:pt x="110247" y="322845"/>
                    <a:pt x="204281" y="321224"/>
                  </a:cubicBezTo>
                  <a:cubicBezTo>
                    <a:pt x="298315" y="319603"/>
                    <a:pt x="457200" y="-9517"/>
                    <a:pt x="564204" y="211"/>
                  </a:cubicBezTo>
                  <a:cubicBezTo>
                    <a:pt x="671208" y="9939"/>
                    <a:pt x="742545" y="361756"/>
                    <a:pt x="846307" y="379590"/>
                  </a:cubicBezTo>
                  <a:cubicBezTo>
                    <a:pt x="950069" y="397424"/>
                    <a:pt x="1123545" y="160718"/>
                    <a:pt x="1186775" y="107216"/>
                  </a:cubicBezTo>
                  <a:cubicBezTo>
                    <a:pt x="1250005" y="53714"/>
                    <a:pt x="1237845" y="56145"/>
                    <a:pt x="1225685" y="58577"/>
                  </a:cubicBezTo>
                </a:path>
              </a:pathLst>
            </a:custGeom>
            <a:noFill/>
            <a:ln w="762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5229777" y="3264320"/>
              <a:ext cx="135356" cy="1198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6432167" y="3281439"/>
              <a:ext cx="135356" cy="1198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1" name="椭圆 30"/>
          <p:cNvSpPr/>
          <p:nvPr/>
        </p:nvSpPr>
        <p:spPr>
          <a:xfrm>
            <a:off x="4704796" y="4247945"/>
            <a:ext cx="490010" cy="43404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 flipH="1">
            <a:off x="4800913" y="4314517"/>
            <a:ext cx="222338" cy="183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 flipH="1">
            <a:off x="4913156" y="4561459"/>
            <a:ext cx="110095" cy="97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任意多边形: 形状 42"/>
          <p:cNvSpPr/>
          <p:nvPr/>
        </p:nvSpPr>
        <p:spPr>
          <a:xfrm rot="10571353">
            <a:off x="5486631" y="4966382"/>
            <a:ext cx="717802" cy="580532"/>
          </a:xfrm>
          <a:custGeom>
            <a:avLst/>
            <a:gdLst>
              <a:gd name="connsiteX0" fmla="*/ 477526 w 717802"/>
              <a:gd name="connsiteY0" fmla="*/ 0 h 580532"/>
              <a:gd name="connsiteX1" fmla="*/ 526563 w 717802"/>
              <a:gd name="connsiteY1" fmla="*/ 18842 h 580532"/>
              <a:gd name="connsiteX2" fmla="*/ 717802 w 717802"/>
              <a:gd name="connsiteY2" fmla="*/ 273466 h 580532"/>
              <a:gd name="connsiteX3" fmla="*/ 284046 w 717802"/>
              <a:gd name="connsiteY3" fmla="*/ 580532 h 580532"/>
              <a:gd name="connsiteX4" fmla="*/ 41529 w 717802"/>
              <a:gd name="connsiteY4" fmla="*/ 528090 h 580532"/>
              <a:gd name="connsiteX5" fmla="*/ 0 w 717802"/>
              <a:gd name="connsiteY5" fmla="*/ 503834 h 580532"/>
              <a:gd name="connsiteX6" fmla="*/ 24643 w 717802"/>
              <a:gd name="connsiteY6" fmla="*/ 513302 h 580532"/>
              <a:gd name="connsiteX7" fmla="*/ 193480 w 717802"/>
              <a:gd name="connsiteY7" fmla="*/ 537433 h 580532"/>
              <a:gd name="connsiteX8" fmla="*/ 627236 w 717802"/>
              <a:gd name="connsiteY8" fmla="*/ 230367 h 580532"/>
              <a:gd name="connsiteX9" fmla="*/ 500192 w 717802"/>
              <a:gd name="connsiteY9" fmla="*/ 13239 h 58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7802" h="580532">
                <a:moveTo>
                  <a:pt x="477526" y="0"/>
                </a:moveTo>
                <a:lnTo>
                  <a:pt x="526563" y="18842"/>
                </a:lnTo>
                <a:cubicBezTo>
                  <a:pt x="641943" y="74024"/>
                  <a:pt x="717802" y="167474"/>
                  <a:pt x="717802" y="273466"/>
                </a:cubicBezTo>
                <a:cubicBezTo>
                  <a:pt x="717802" y="443054"/>
                  <a:pt x="523603" y="580532"/>
                  <a:pt x="284046" y="580532"/>
                </a:cubicBezTo>
                <a:cubicBezTo>
                  <a:pt x="194212" y="580532"/>
                  <a:pt x="110757" y="561199"/>
                  <a:pt x="41529" y="528090"/>
                </a:cubicBezTo>
                <a:lnTo>
                  <a:pt x="0" y="503834"/>
                </a:lnTo>
                <a:lnTo>
                  <a:pt x="24643" y="513302"/>
                </a:lnTo>
                <a:cubicBezTo>
                  <a:pt x="76536" y="528841"/>
                  <a:pt x="133591" y="537433"/>
                  <a:pt x="193480" y="537433"/>
                </a:cubicBezTo>
                <a:cubicBezTo>
                  <a:pt x="433037" y="537433"/>
                  <a:pt x="627236" y="399955"/>
                  <a:pt x="627236" y="230367"/>
                </a:cubicBezTo>
                <a:cubicBezTo>
                  <a:pt x="627236" y="145573"/>
                  <a:pt x="578686" y="68807"/>
                  <a:pt x="500192" y="13239"/>
                </a:cubicBezTo>
                <a:close/>
              </a:path>
            </a:pathLst>
          </a:cu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6740265" y="4228384"/>
            <a:ext cx="490010" cy="43404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 flipH="1">
            <a:off x="6836382" y="4294956"/>
            <a:ext cx="222338" cy="183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 flipH="1">
            <a:off x="6948625" y="4541898"/>
            <a:ext cx="110095" cy="97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6742112-0793-4CEA-9F4C-2076AF28D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200" y="2337594"/>
            <a:ext cx="4642770" cy="464277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文本框 16"/>
          <p:cNvSpPr txBox="1"/>
          <p:nvPr/>
        </p:nvSpPr>
        <p:spPr>
          <a:xfrm>
            <a:off x="2890114" y="1762133"/>
            <a:ext cx="64117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600" dirty="0">
                <a:solidFill>
                  <a:srgbClr val="595959"/>
                </a:solidFill>
                <a:latin typeface="汉仪小麦体简" panose="00020600040101010101" pitchFamily="18" charset="-122"/>
                <a:ea typeface="汉仪小麦体简" panose="00020600040101010101" pitchFamily="18" charset="-122"/>
              </a:rPr>
              <a:t>谢谢聆听</a:t>
            </a:r>
          </a:p>
          <a:p>
            <a:pPr algn="dist"/>
            <a:endParaRPr lang="zh-CN" altLang="en-US" sz="9600" dirty="0">
              <a:solidFill>
                <a:srgbClr val="595959"/>
              </a:solidFill>
              <a:latin typeface="汉仪小麦体简" panose="00020600040101010101" pitchFamily="18" charset="-122"/>
              <a:ea typeface="汉仪小麦体简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0987" y="369651"/>
            <a:ext cx="11332724" cy="6673175"/>
          </a:xfrm>
          <a:prstGeom prst="rect">
            <a:avLst/>
          </a:prstGeom>
          <a:noFill/>
          <a:ln w="38100" cap="rnd" cmpd="sng">
            <a:solidFill>
              <a:srgbClr val="595959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419</Words>
  <Application>Microsoft Office PowerPoint</Application>
  <PresentationFormat>宽屏</PresentationFormat>
  <Paragraphs>32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汉仪小麦体简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Pure Joan</dc:creator>
  <cp:lastModifiedBy>银 程</cp:lastModifiedBy>
  <cp:revision>38</cp:revision>
  <dcterms:created xsi:type="dcterms:W3CDTF">2019-11-25T11:56:00Z</dcterms:created>
  <dcterms:modified xsi:type="dcterms:W3CDTF">2021-10-17T05:25:15Z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KSOTemplateUUID">
    <vt:lpwstr>v1.0_mb_a3BeLbIxhurEweTNmBPtJg==</vt:lpwstr>
  </property>
  <property fmtid="{D5CDD505-2E9C-101B-9397-08002B2CF9AE}" pid="4" name="ICV">
    <vt:lpwstr>1516DD7B94264E79BEB195DD8C32F92A</vt:lpwstr>
  </property>
</Properties>
</file>