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52FB-951A-4D92-A843-4EC48F7ECCB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1EA-A2F3-4DB3-A388-97E50393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6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52FB-951A-4D92-A843-4EC48F7ECCB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1EA-A2F3-4DB3-A388-97E50393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52FB-951A-4D92-A843-4EC48F7ECCB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1EA-A2F3-4DB3-A388-97E50393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52FB-951A-4D92-A843-4EC48F7ECCB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1EA-A2F3-4DB3-A388-97E50393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6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52FB-951A-4D92-A843-4EC48F7ECCB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1EA-A2F3-4DB3-A388-97E50393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0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52FB-951A-4D92-A843-4EC48F7ECCB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1EA-A2F3-4DB3-A388-97E50393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1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52FB-951A-4D92-A843-4EC48F7ECCB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1EA-A2F3-4DB3-A388-97E50393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4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52FB-951A-4D92-A843-4EC48F7ECCB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1EA-A2F3-4DB3-A388-97E50393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1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52FB-951A-4D92-A843-4EC48F7ECCB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1EA-A2F3-4DB3-A388-97E50393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6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52FB-951A-4D92-A843-4EC48F7ECCB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1EA-A2F3-4DB3-A388-97E50393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52FB-951A-4D92-A843-4EC48F7ECCB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1EA-A2F3-4DB3-A388-97E50393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52FB-951A-4D92-A843-4EC48F7ECCB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731EA-A2F3-4DB3-A388-97E50393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9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通俗理解</a:t>
            </a:r>
            <a:r>
              <a:rPr lang="en-US" altLang="zh-CN" dirty="0" smtClean="0"/>
              <a:t>bandit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77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多臂赌博机问题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所有的选择问题，都可以归纳为一种经典的模型</a:t>
            </a:r>
            <a:r>
              <a:rPr lang="en-US" altLang="zh-CN" dirty="0"/>
              <a:t>——</a:t>
            </a:r>
            <a:r>
              <a:rPr lang="zh-CN" altLang="zh-CN" dirty="0"/>
              <a:t>多臂赌博机问题（</a:t>
            </a:r>
            <a:r>
              <a:rPr lang="en-US" altLang="zh-CN" dirty="0"/>
              <a:t>Multi-armed bandit problem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问题描述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一</a:t>
            </a:r>
            <a:r>
              <a:rPr lang="zh-CN" altLang="zh-CN" dirty="0"/>
              <a:t>个赌徒，到一个赌场，有若干台一模一样的赌博机，每个赌博机吐钱的概率不一样，也不知道每个赌博机吐钱的概率分布，那么想最大化收益，他得怎么整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zh-CN" altLang="zh-CN" dirty="0" smtClean="0"/>
              <a:t>解决这类选择问题有专门的算法</a:t>
            </a:r>
            <a:r>
              <a:rPr lang="en-US" altLang="zh-CN" dirty="0" smtClean="0"/>
              <a:t>——bandit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想想这个问题咋解决？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2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完全朴素的</a:t>
            </a:r>
            <a:r>
              <a:rPr lang="zh-CN" altLang="zh-CN" dirty="0" smtClean="0"/>
              <a:t>方法</a:t>
            </a:r>
            <a:endParaRPr lang="zh-CN" altLang="zh-CN" dirty="0"/>
          </a:p>
          <a:p>
            <a:r>
              <a:rPr lang="zh-CN" altLang="zh-CN" dirty="0"/>
              <a:t>先试几次，每个臂都有了均值之后，一直选均值最大那个臂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这个</a:t>
            </a:r>
            <a:r>
              <a:rPr lang="zh-CN" altLang="zh-CN" dirty="0"/>
              <a:t>算法是我们人类在实际中最常采用的</a:t>
            </a:r>
            <a:r>
              <a:rPr lang="zh-CN" altLang="zh-CN" dirty="0" smtClean="0"/>
              <a:t>，它</a:t>
            </a:r>
            <a:r>
              <a:rPr lang="zh-CN" altLang="zh-CN" dirty="0"/>
              <a:t>还是比随机乱猜要好。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00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EE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Exploit</a:t>
            </a:r>
            <a:r>
              <a:rPr lang="zh-CN" altLang="en-US" dirty="0" smtClean="0"/>
              <a:t>－</a:t>
            </a:r>
            <a:r>
              <a:rPr lang="en-US" altLang="zh-CN" dirty="0" smtClean="0"/>
              <a:t>Explore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Exploit——</a:t>
            </a:r>
            <a:r>
              <a:rPr lang="zh-CN" altLang="en-US" dirty="0" smtClean="0"/>
              <a:t>选择已经确定的效果最好的臂，（贪婪、短期回报）</a:t>
            </a:r>
            <a:endParaRPr lang="en-US" altLang="zh-CN" dirty="0" smtClean="0"/>
          </a:p>
          <a:p>
            <a:r>
              <a:rPr lang="en-US" altLang="zh-CN" dirty="0" smtClean="0"/>
              <a:t>Explore——</a:t>
            </a:r>
            <a:r>
              <a:rPr lang="zh-CN" altLang="en-US" dirty="0" smtClean="0"/>
              <a:t>试验不知道效果好还是不好的臂（费贪婪，长期回报）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权衡</a:t>
            </a:r>
            <a:r>
              <a:rPr lang="en-US" altLang="zh-CN" dirty="0" smtClean="0"/>
              <a:t>Exploit</a:t>
            </a:r>
            <a:r>
              <a:rPr lang="zh-CN" altLang="en-US" dirty="0" smtClean="0"/>
              <a:t>－</a:t>
            </a:r>
            <a:r>
              <a:rPr lang="en-US" altLang="zh-CN" dirty="0" smtClean="0"/>
              <a:t>Explore</a:t>
            </a:r>
            <a:r>
              <a:rPr lang="zh-CN" altLang="en-US" dirty="0"/>
              <a:t>以达到累计回报最大化。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276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8232"/>
            <a:ext cx="10515600" cy="1325563"/>
          </a:xfrm>
        </p:spPr>
        <p:txBody>
          <a:bodyPr/>
          <a:lstStyle/>
          <a:p>
            <a:r>
              <a:rPr lang="zh-CN" altLang="zh-CN" dirty="0"/>
              <a:t>累计遗憾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dirty="0" smtClean="0"/>
                  <a:t>怎么衡量不同</a:t>
                </a:r>
                <a:r>
                  <a:rPr lang="en-US" altLang="zh-CN" dirty="0"/>
                  <a:t>bandit</a:t>
                </a:r>
                <a:r>
                  <a:rPr lang="zh-CN" altLang="zh-CN" dirty="0"/>
                  <a:t>算法解决多臂问题的好坏？多臂问题里有一个概念叫做累计遗憾</a:t>
                </a:r>
                <a:r>
                  <a:rPr lang="en-US" altLang="zh-CN" dirty="0"/>
                  <a:t>(regret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zh-CN" dirty="0"/>
                  <a:t>每次选择后，老天爷爷都告诉你，和本该做的最佳选择差了多少，然后把每次差距累加起来就是总的遗憾。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zh-CN" dirty="0"/>
                  <a:t>是第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次试验时被选中臂的期望收益，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是所有臂中的最佳那个，如果老天爷爷提前告诉你，我们当然每次试验都选它，问题是老天爷爷不告诉你，所以我们就有了接下来的</a:t>
                </a:r>
                <a:r>
                  <a:rPr lang="en-US" altLang="zh-CN" dirty="0"/>
                  <a:t>bandit</a:t>
                </a:r>
                <a:r>
                  <a:rPr lang="zh-CN" altLang="zh-CN" dirty="0"/>
                  <a:t>算法</a:t>
                </a:r>
                <a:r>
                  <a:rPr lang="zh-CN" altLang="zh-CN" dirty="0" smtClean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 rotWithShape="0">
                <a:blip r:embed="rId2"/>
                <a:stretch>
                  <a:fillRect l="-1043" t="-2796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53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Thompson</a:t>
            </a:r>
            <a:r>
              <a:rPr lang="zh-CN" altLang="zh-CN" dirty="0"/>
              <a:t>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假设每个臂是否产生收益，其背后有一个概率分布，产生收益的概率为</a:t>
            </a:r>
            <a:r>
              <a:rPr lang="en-US" altLang="zh-CN" dirty="0"/>
              <a:t>p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我们不断地试验，去估计出一个置信度较高的 概率</a:t>
            </a:r>
            <a:r>
              <a:rPr lang="en-US" altLang="zh-CN" dirty="0"/>
              <a:t>p</a:t>
            </a:r>
            <a:r>
              <a:rPr lang="zh-CN" altLang="zh-CN" dirty="0"/>
              <a:t>的概率分布 就能近似解决这个问题了。</a:t>
            </a:r>
          </a:p>
          <a:p>
            <a:r>
              <a:rPr lang="zh-CN" altLang="zh-CN" dirty="0"/>
              <a:t>怎么能估计概率</a:t>
            </a:r>
            <a:r>
              <a:rPr lang="en-US" altLang="zh-CN" dirty="0"/>
              <a:t>p</a:t>
            </a:r>
            <a:r>
              <a:rPr lang="zh-CN" altLang="zh-CN" dirty="0"/>
              <a:t>的概率分布呢？ 答案是假设概率</a:t>
            </a:r>
            <a:r>
              <a:rPr lang="en-US" altLang="zh-CN" dirty="0"/>
              <a:t>p</a:t>
            </a:r>
            <a:r>
              <a:rPr lang="zh-CN" altLang="zh-CN" dirty="0"/>
              <a:t>的概率分布符合</a:t>
            </a:r>
            <a:r>
              <a:rPr lang="en-US" altLang="zh-CN" dirty="0"/>
              <a:t>beta(wins, lose)</a:t>
            </a:r>
            <a:r>
              <a:rPr lang="zh-CN" altLang="zh-CN" dirty="0"/>
              <a:t>分布</a:t>
            </a:r>
            <a:r>
              <a:rPr lang="zh-CN" altLang="zh-CN" dirty="0" smtClean="0"/>
              <a:t>，有</a:t>
            </a:r>
            <a:r>
              <a:rPr lang="zh-CN" altLang="zh-CN" dirty="0"/>
              <a:t>两个参数</a:t>
            </a:r>
            <a:r>
              <a:rPr lang="en-US" altLang="zh-CN" dirty="0"/>
              <a:t>: wins, lose</a:t>
            </a:r>
            <a:r>
              <a:rPr lang="zh-CN" altLang="zh-CN" dirty="0"/>
              <a:t>。每个臂都维护一个</a:t>
            </a:r>
            <a:r>
              <a:rPr lang="en-US" altLang="zh-CN" dirty="0"/>
              <a:t>beta</a:t>
            </a:r>
            <a:r>
              <a:rPr lang="zh-CN" altLang="zh-CN" dirty="0"/>
              <a:t>分布的参数。每次试验后，选中一个臂，摇一下，有收益则该臂的</a:t>
            </a:r>
            <a:r>
              <a:rPr lang="en-US" altLang="zh-CN" dirty="0"/>
              <a:t>wins</a:t>
            </a:r>
            <a:r>
              <a:rPr lang="zh-CN" altLang="zh-CN" dirty="0"/>
              <a:t>增加</a:t>
            </a:r>
            <a:r>
              <a:rPr lang="en-US" altLang="zh-CN" dirty="0"/>
              <a:t>1</a:t>
            </a:r>
            <a:r>
              <a:rPr lang="zh-CN" altLang="zh-CN" dirty="0"/>
              <a:t>，否则该臂的</a:t>
            </a:r>
            <a:r>
              <a:rPr lang="en-US" altLang="zh-CN" dirty="0"/>
              <a:t>lose</a:t>
            </a:r>
            <a:r>
              <a:rPr lang="zh-CN" altLang="zh-CN" dirty="0"/>
              <a:t>增加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每次选择臂的方式是：用每个臂现有的</a:t>
            </a:r>
            <a:r>
              <a:rPr lang="en-US" altLang="zh-CN" dirty="0"/>
              <a:t>beta</a:t>
            </a:r>
            <a:r>
              <a:rPr lang="zh-CN" altLang="zh-CN" dirty="0"/>
              <a:t>分布产生一个随机数</a:t>
            </a:r>
            <a:r>
              <a:rPr lang="en-US" altLang="zh-CN" dirty="0"/>
              <a:t>b</a:t>
            </a:r>
            <a:r>
              <a:rPr lang="zh-CN" altLang="zh-CN" dirty="0"/>
              <a:t>，选择所有臂产生的随机数中最大的那个臂去摇。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68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UCB</a:t>
            </a:r>
            <a:r>
              <a:rPr lang="zh-CN" altLang="zh-CN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UCB</a:t>
                </a:r>
                <a:r>
                  <a:rPr lang="zh-CN" altLang="zh-CN" dirty="0"/>
                  <a:t>算法全称是</a:t>
                </a:r>
                <a:r>
                  <a:rPr lang="en-US" altLang="zh-CN" dirty="0"/>
                  <a:t>Upper Confidence Bound(</a:t>
                </a:r>
                <a:r>
                  <a:rPr lang="zh-CN" altLang="zh-CN" dirty="0"/>
                  <a:t>置信区间上界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zh-CN" altLang="zh-CN" dirty="0"/>
                  <a:t>先对每一个臂都试一遍，之后，每次选择以下值最大的那个臂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其中加号前面是这个臂到目前的收益均值，后面的叫做</a:t>
                </a:r>
                <a:r>
                  <a:rPr lang="en-US" altLang="zh-CN" dirty="0"/>
                  <a:t>bonus</a:t>
                </a:r>
                <a:r>
                  <a:rPr lang="zh-CN" altLang="zh-CN" dirty="0"/>
                  <a:t>，本质上是均值的标准差，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是目前的试验次数，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是这个臂被试次数。</a:t>
                </a:r>
              </a:p>
              <a:p>
                <a:r>
                  <a:rPr lang="zh-CN" altLang="zh-CN" dirty="0"/>
                  <a:t>这个公式反映：均值越大，标准差越小，被选中的概率会越来越大，起到了</a:t>
                </a:r>
                <a:r>
                  <a:rPr lang="en-US" altLang="zh-CN" dirty="0"/>
                  <a:t>exploit</a:t>
                </a:r>
                <a:r>
                  <a:rPr lang="zh-CN" altLang="zh-CN" dirty="0"/>
                  <a:t>的作用；同时那些被选次数较少的臂也会得到试验机会，起到了</a:t>
                </a:r>
                <a:r>
                  <a:rPr lang="en-US" altLang="zh-CN" dirty="0"/>
                  <a:t>explore</a:t>
                </a:r>
                <a:r>
                  <a:rPr lang="zh-CN" altLang="zh-CN" dirty="0"/>
                  <a:t>的作用</a:t>
                </a:r>
                <a:r>
                  <a:rPr lang="zh-CN" altLang="zh-CN" dirty="0" smtClean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98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</a:t>
            </a:r>
            <a:r>
              <a:rPr lang="en-US" altLang="zh-CN" dirty="0"/>
              <a:t>O. </a:t>
            </a:r>
            <a:r>
              <a:rPr lang="en-US" altLang="zh-CN" dirty="0" err="1"/>
              <a:t>Chapelle</a:t>
            </a:r>
            <a:r>
              <a:rPr lang="en-US" altLang="zh-CN" dirty="0"/>
              <a:t> and L. Li. An empirical evaluation </a:t>
            </a:r>
            <a:r>
              <a:rPr lang="en-US" altLang="zh-CN" dirty="0" smtClean="0"/>
              <a:t>of </a:t>
            </a:r>
            <a:r>
              <a:rPr lang="en-US" altLang="zh-CN" dirty="0" err="1" smtClean="0"/>
              <a:t>thompson</a:t>
            </a:r>
            <a:r>
              <a:rPr lang="en-US" altLang="zh-CN" dirty="0" smtClean="0"/>
              <a:t> </a:t>
            </a:r>
            <a:r>
              <a:rPr lang="en-US" altLang="zh-CN" dirty="0"/>
              <a:t>sampling. In NIPS, </a:t>
            </a:r>
            <a:r>
              <a:rPr lang="en-US" altLang="zh-CN" dirty="0" smtClean="0"/>
              <a:t>2249–2257</a:t>
            </a:r>
            <a:r>
              <a:rPr lang="en-US" altLang="zh-CN" dirty="0"/>
              <a:t>, 2011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smtClean="0"/>
              <a:t>en.wikipedia.org/wiki/Multi-armed_bandit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27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449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Cambria Math</vt:lpstr>
      <vt:lpstr>Office 主题</vt:lpstr>
      <vt:lpstr>通俗理解bandit算法</vt:lpstr>
      <vt:lpstr>多臂赌博机问题</vt:lpstr>
      <vt:lpstr>最简单的想法</vt:lpstr>
      <vt:lpstr>EE策略</vt:lpstr>
      <vt:lpstr>累计遗憾</vt:lpstr>
      <vt:lpstr>Thompson采样</vt:lpstr>
      <vt:lpstr>UCB算法</vt:lpstr>
      <vt:lpstr>参考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通俗理解bandit算法</dc:title>
  <dc:creator>徐振康</dc:creator>
  <cp:lastModifiedBy>徐振康</cp:lastModifiedBy>
  <cp:revision>9</cp:revision>
  <dcterms:created xsi:type="dcterms:W3CDTF">2017-04-13T04:39:26Z</dcterms:created>
  <dcterms:modified xsi:type="dcterms:W3CDTF">2017-04-13T10:33:48Z</dcterms:modified>
</cp:coreProperties>
</file>