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  <p:sldId id="259" r:id="rId10"/>
    <p:sldId id="265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/>
    <p:restoredTop sz="94691"/>
  </p:normalViewPr>
  <p:slideViewPr>
    <p:cSldViewPr>
      <p:cViewPr varScale="1">
        <p:scale>
          <a:sx n="134" d="100"/>
          <a:sy n="134" d="100"/>
        </p:scale>
        <p:origin x="1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C10C0-600E-4DA5-8247-AC1565CE5E13}" type="datetimeFigureOut">
              <a:rPr lang="da-DK" smtClean="0"/>
              <a:t>21/09/2016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CB8-934E-4A69-9069-6189BA6AC4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306214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D640C-A414-497E-8271-5693E49582A0}" type="datetimeFigureOut">
              <a:rPr lang="da-DK" smtClean="0"/>
              <a:t>21/09/2016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2DBF-4C11-4BAC-8544-9A62A0CDDF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2381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94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D2DBF-4C11-4BAC-8544-9A62A0CDDF14}" type="slidenum">
              <a:rPr lang="da-DK" smtClean="0"/>
              <a:t>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a-DK" smtClean="0"/>
              <a:t>2014 - hau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097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5.</a:t>
            </a:r>
            <a:r>
              <a:rPr lang="da-DK" baseline="0" dirty="0" smtClean="0"/>
              <a:t> Binært søgetræ</a:t>
            </a: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72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Collections and Algorithms - recap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259" y="261531"/>
            <a:ext cx="8226533" cy="114257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da-DK" dirty="0" smtClean="0">
                <a:latin typeface="Arial Rounded MT Bold" pitchFamily="34" charset="0"/>
              </a:rPr>
              <a:t>Hash </a:t>
            </a:r>
            <a:r>
              <a:rPr lang="da-DK" dirty="0" err="1" smtClean="0">
                <a:latin typeface="Arial Rounded MT Bold" pitchFamily="34" charset="0"/>
              </a:rPr>
              <a:t>table</a:t>
            </a:r>
            <a:endParaRPr lang="da-DK" dirty="0">
              <a:latin typeface="Arial Rounded MT Bold" pitchFamily="34" charset="0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405" y="1629447"/>
            <a:ext cx="6320657" cy="45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435280" cy="1228725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a-DK" sz="3200" dirty="0" err="1" smtClean="0"/>
              <a:t>Efficiency</a:t>
            </a:r>
            <a:r>
              <a:rPr lang="da-DK" sz="3200" dirty="0" smtClean="0"/>
              <a:t> of </a:t>
            </a:r>
            <a:r>
              <a:rPr lang="da-DK" sz="3200" dirty="0" smtClean="0"/>
              <a:t>data </a:t>
            </a:r>
            <a:r>
              <a:rPr lang="da-DK" sz="3200" dirty="0" err="1" smtClean="0"/>
              <a:t>structure</a:t>
            </a:r>
            <a:endParaRPr lang="da-DK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97243"/>
              </p:ext>
            </p:extLst>
          </p:nvPr>
        </p:nvGraphicFramePr>
        <p:xfrm>
          <a:off x="611558" y="1628800"/>
          <a:ext cx="8208913" cy="4867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7089"/>
                <a:gridCol w="1412286"/>
                <a:gridCol w="1235750"/>
                <a:gridCol w="1235750"/>
                <a:gridCol w="1162617"/>
                <a:gridCol w="1485421"/>
              </a:tblGrid>
              <a:tr h="7080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</a:p>
                    <a:p>
                      <a:r>
                        <a:rPr lang="da-DK" dirty="0" smtClean="0"/>
                        <a:t>Eg. </a:t>
                      </a:r>
                      <a:r>
                        <a:rPr lang="da-DK" dirty="0" err="1" smtClean="0"/>
                        <a:t>int</a:t>
                      </a:r>
                      <a:r>
                        <a:rPr lang="da-DK" dirty="0" smtClean="0"/>
                        <a:t>[]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ArrayList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Linked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list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Hash</a:t>
                      </a:r>
                    </a:p>
                    <a:p>
                      <a:r>
                        <a:rPr lang="da-DK" dirty="0" err="1" smtClean="0"/>
                        <a:t>map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/>
                        <a:t>BST</a:t>
                      </a:r>
                    </a:p>
                    <a:p>
                      <a:r>
                        <a:rPr lang="da-DK" b="1" dirty="0" smtClean="0"/>
                        <a:t>(</a:t>
                      </a:r>
                      <a:r>
                        <a:rPr lang="da-DK" b="1" dirty="0" err="1" smtClean="0"/>
                        <a:t>Binary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err="1" smtClean="0"/>
                        <a:t>search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tree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insert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first</a:t>
                      </a:r>
                      <a:endParaRPr lang="da-DK" dirty="0" smtClean="0"/>
                    </a:p>
                    <a:p>
                      <a:r>
                        <a:rPr lang="da-DK" dirty="0" err="1" smtClean="0"/>
                        <a:t>insert</a:t>
                      </a:r>
                      <a:r>
                        <a:rPr lang="da-DK" baseline="0" dirty="0" smtClean="0"/>
                        <a:t> last</a:t>
                      </a:r>
                    </a:p>
                    <a:p>
                      <a:r>
                        <a:rPr lang="da-DK" baseline="0" dirty="0" err="1" smtClean="0"/>
                        <a:t>insert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middle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erase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first</a:t>
                      </a:r>
                      <a:endParaRPr lang="da-DK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/>
                        <a:t>erase</a:t>
                      </a:r>
                      <a:r>
                        <a:rPr lang="da-DK" dirty="0" smtClean="0"/>
                        <a:t> last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/>
                        <a:t>erase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middle</a:t>
                      </a:r>
                      <a:endParaRPr lang="da-DK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find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iteration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Sorted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iteration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 err="1" smtClean="0"/>
              <a:t>hau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4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– </a:t>
            </a:r>
            <a:r>
              <a:rPr lang="da-DK" dirty="0" err="1" smtClean="0"/>
              <a:t>principle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9959"/>
            <a:ext cx="8229600" cy="45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399" dirty="0"/>
              <a:t>Data is </a:t>
            </a:r>
            <a:r>
              <a:rPr lang="da-DK" sz="2399" dirty="0" err="1"/>
              <a:t>stored</a:t>
            </a:r>
            <a:r>
              <a:rPr lang="da-DK" sz="2399" dirty="0"/>
              <a:t> in an </a:t>
            </a:r>
            <a:r>
              <a:rPr lang="da-DK" sz="2399" b="1" dirty="0"/>
              <a:t>array</a:t>
            </a:r>
          </a:p>
          <a:p>
            <a:pPr>
              <a:lnSpc>
                <a:spcPct val="90000"/>
              </a:lnSpc>
            </a:pPr>
            <a:r>
              <a:rPr lang="da-DK" sz="2399" dirty="0"/>
              <a:t>The </a:t>
            </a:r>
            <a:r>
              <a:rPr lang="da-DK" sz="2399" dirty="0" err="1"/>
              <a:t>index</a:t>
            </a:r>
            <a:r>
              <a:rPr lang="da-DK" sz="2399" dirty="0"/>
              <a:t> </a:t>
            </a:r>
            <a:r>
              <a:rPr lang="da-DK" sz="2399" b="1" dirty="0"/>
              <a:t>is </a:t>
            </a:r>
            <a:r>
              <a:rPr lang="da-DK" sz="2399" b="1" dirty="0" err="1"/>
              <a:t>calculated</a:t>
            </a:r>
            <a:r>
              <a:rPr lang="da-DK" sz="2399" dirty="0"/>
              <a:t>  </a:t>
            </a:r>
            <a:r>
              <a:rPr lang="da-DK" sz="2399" dirty="0" err="1"/>
              <a:t>based</a:t>
            </a:r>
            <a:r>
              <a:rPr lang="da-DK" sz="2399" dirty="0"/>
              <a:t> on a </a:t>
            </a:r>
            <a:r>
              <a:rPr lang="da-DK" sz="2399" dirty="0" err="1"/>
              <a:t>key</a:t>
            </a:r>
            <a:r>
              <a:rPr lang="da-DK" sz="2399" dirty="0"/>
              <a:t>.</a:t>
            </a:r>
          </a:p>
          <a:p>
            <a:pPr lvl="1">
              <a:lnSpc>
                <a:spcPct val="90000"/>
              </a:lnSpc>
            </a:pPr>
            <a:r>
              <a:rPr lang="da-DK" sz="1999" b="1" dirty="0" err="1"/>
              <a:t>index</a:t>
            </a:r>
            <a:r>
              <a:rPr lang="da-DK" sz="1999" b="1" dirty="0"/>
              <a:t> = hash-</a:t>
            </a:r>
            <a:r>
              <a:rPr lang="da-DK" sz="1999" b="1" dirty="0" err="1"/>
              <a:t>function</a:t>
            </a:r>
            <a:r>
              <a:rPr lang="da-DK" sz="1999" b="1" dirty="0"/>
              <a:t> (</a:t>
            </a:r>
            <a:r>
              <a:rPr lang="da-DK" sz="1999" b="1" dirty="0" err="1"/>
              <a:t>key</a:t>
            </a:r>
            <a:r>
              <a:rPr lang="da-DK" sz="1999" b="1" dirty="0"/>
              <a:t>)</a:t>
            </a:r>
            <a:r>
              <a:rPr lang="da-DK" sz="1999" dirty="0"/>
              <a:t>    		</a:t>
            </a:r>
            <a:endParaRPr lang="da-DK" sz="1800" dirty="0"/>
          </a:p>
          <a:p>
            <a:pPr>
              <a:lnSpc>
                <a:spcPct val="90000"/>
              </a:lnSpc>
            </a:pPr>
            <a:r>
              <a:rPr lang="da-DK" sz="2399" dirty="0" err="1"/>
              <a:t>Insert</a:t>
            </a:r>
            <a:r>
              <a:rPr lang="da-DK" sz="2399" dirty="0"/>
              <a:t> </a:t>
            </a:r>
          </a:p>
          <a:p>
            <a:pPr lvl="1">
              <a:lnSpc>
                <a:spcPct val="90000"/>
              </a:lnSpc>
            </a:pPr>
            <a:r>
              <a:rPr lang="da-DK" sz="1999" dirty="0"/>
              <a:t>put(</a:t>
            </a:r>
            <a:r>
              <a:rPr lang="da-DK" sz="1999" dirty="0" err="1"/>
              <a:t>key</a:t>
            </a:r>
            <a:r>
              <a:rPr lang="da-DK" sz="1999" dirty="0"/>
              <a:t>, </a:t>
            </a:r>
            <a:r>
              <a:rPr lang="da-DK" sz="1999" dirty="0" err="1"/>
              <a:t>value</a:t>
            </a:r>
            <a:r>
              <a:rPr lang="da-DK" sz="1999" dirty="0"/>
              <a:t>)</a:t>
            </a:r>
          </a:p>
          <a:p>
            <a:pPr>
              <a:lnSpc>
                <a:spcPct val="90000"/>
              </a:lnSpc>
            </a:pPr>
            <a:r>
              <a:rPr lang="da-DK" sz="2399" dirty="0"/>
              <a:t>”Search”</a:t>
            </a:r>
          </a:p>
          <a:p>
            <a:pPr lvl="1">
              <a:lnSpc>
                <a:spcPct val="90000"/>
              </a:lnSpc>
            </a:pPr>
            <a:r>
              <a:rPr lang="da-DK" sz="1999" dirty="0" err="1"/>
              <a:t>get</a:t>
            </a:r>
            <a:r>
              <a:rPr lang="da-DK" sz="1999" dirty="0"/>
              <a:t> (</a:t>
            </a:r>
            <a:r>
              <a:rPr lang="da-DK" sz="1999" dirty="0" err="1"/>
              <a:t>key</a:t>
            </a:r>
            <a:r>
              <a:rPr lang="da-DK" sz="1999" dirty="0"/>
              <a:t>)</a:t>
            </a:r>
          </a:p>
          <a:p>
            <a:pPr>
              <a:lnSpc>
                <a:spcPct val="90000"/>
              </a:lnSpc>
            </a:pPr>
            <a:r>
              <a:rPr lang="da-DK" sz="2399" dirty="0"/>
              <a:t>The</a:t>
            </a:r>
            <a:r>
              <a:rPr lang="da-DK" sz="2399" b="1" dirty="0"/>
              <a:t> hash-</a:t>
            </a:r>
            <a:r>
              <a:rPr lang="da-DK" sz="2399" b="1" dirty="0" err="1"/>
              <a:t>function</a:t>
            </a:r>
            <a:r>
              <a:rPr lang="da-DK" sz="2399" b="1" dirty="0"/>
              <a:t> </a:t>
            </a:r>
            <a:r>
              <a:rPr lang="da-DK" sz="2399" dirty="0"/>
              <a:t>must </a:t>
            </a:r>
          </a:p>
          <a:p>
            <a:pPr lvl="1">
              <a:lnSpc>
                <a:spcPct val="90000"/>
              </a:lnSpc>
            </a:pPr>
            <a:r>
              <a:rPr lang="da-DK" sz="1999" dirty="0" err="1"/>
              <a:t>return</a:t>
            </a:r>
            <a:r>
              <a:rPr lang="da-DK" sz="1999" dirty="0"/>
              <a:t> an </a:t>
            </a:r>
            <a:r>
              <a:rPr lang="da-DK" sz="1999" dirty="0" err="1"/>
              <a:t>integer</a:t>
            </a:r>
            <a:r>
              <a:rPr lang="da-DK" sz="1999" dirty="0"/>
              <a:t>  (</a:t>
            </a:r>
            <a:r>
              <a:rPr lang="da-DK" sz="1999" dirty="0" err="1"/>
              <a:t>index</a:t>
            </a:r>
            <a:r>
              <a:rPr lang="da-DK" sz="1999" dirty="0"/>
              <a:t> &lt; </a:t>
            </a:r>
            <a:r>
              <a:rPr lang="da-DK" sz="1999" dirty="0" err="1"/>
              <a:t>size</a:t>
            </a:r>
            <a:r>
              <a:rPr lang="da-DK" sz="1999" dirty="0"/>
              <a:t> of </a:t>
            </a:r>
            <a:r>
              <a:rPr lang="da-DK" sz="1999" dirty="0" err="1"/>
              <a:t>table</a:t>
            </a:r>
            <a:r>
              <a:rPr lang="da-DK" sz="1999" dirty="0"/>
              <a:t>)</a:t>
            </a:r>
          </a:p>
          <a:p>
            <a:pPr lvl="1">
              <a:lnSpc>
                <a:spcPct val="90000"/>
              </a:lnSpc>
            </a:pPr>
            <a:r>
              <a:rPr lang="da-DK" sz="1999" dirty="0" err="1"/>
              <a:t>be</a:t>
            </a:r>
            <a:r>
              <a:rPr lang="da-DK" sz="1999" dirty="0"/>
              <a:t> </a:t>
            </a:r>
            <a:r>
              <a:rPr lang="da-DK" sz="1999" dirty="0" err="1"/>
              <a:t>easy</a:t>
            </a:r>
            <a:r>
              <a:rPr lang="da-DK" sz="1999" dirty="0"/>
              <a:t> to </a:t>
            </a:r>
            <a:r>
              <a:rPr lang="da-DK" sz="1999" dirty="0" err="1"/>
              <a:t>calculate</a:t>
            </a:r>
            <a:r>
              <a:rPr lang="da-DK" sz="1999" dirty="0"/>
              <a:t> (</a:t>
            </a:r>
            <a:r>
              <a:rPr lang="da-DK" sz="1999" dirty="0" err="1"/>
              <a:t>why</a:t>
            </a:r>
            <a:r>
              <a:rPr lang="da-DK" sz="1999" dirty="0"/>
              <a:t>?)</a:t>
            </a:r>
            <a:endParaRPr lang="da-DK" sz="1999" dirty="0"/>
          </a:p>
          <a:p>
            <a:pPr lvl="1">
              <a:lnSpc>
                <a:spcPct val="90000"/>
              </a:lnSpc>
            </a:pPr>
            <a:r>
              <a:rPr lang="da-DK" sz="1999" dirty="0" err="1"/>
              <a:t>Minimize</a:t>
            </a:r>
            <a:r>
              <a:rPr lang="da-DK" sz="1999" dirty="0"/>
              <a:t> the </a:t>
            </a:r>
            <a:r>
              <a:rPr lang="da-DK" sz="1999" dirty="0" err="1"/>
              <a:t>number</a:t>
            </a:r>
            <a:r>
              <a:rPr lang="da-DK" sz="1999" dirty="0"/>
              <a:t> of </a:t>
            </a:r>
            <a:r>
              <a:rPr lang="da-DK" sz="1999" dirty="0" err="1"/>
              <a:t>collisions</a:t>
            </a:r>
            <a:endParaRPr lang="da-DK" sz="1999" dirty="0"/>
          </a:p>
          <a:p>
            <a:pPr lvl="1">
              <a:lnSpc>
                <a:spcPct val="90000"/>
              </a:lnSpc>
            </a:pPr>
            <a:r>
              <a:rPr lang="da-DK" sz="1999" dirty="0" err="1"/>
              <a:t>distribute</a:t>
            </a:r>
            <a:r>
              <a:rPr lang="da-DK" sz="1999" dirty="0"/>
              <a:t> </a:t>
            </a:r>
            <a:r>
              <a:rPr lang="da-DK" sz="1999" dirty="0"/>
              <a:t>data elements </a:t>
            </a:r>
            <a:r>
              <a:rPr lang="da-DK" sz="1999" dirty="0" err="1"/>
              <a:t>evenly</a:t>
            </a:r>
            <a:r>
              <a:rPr lang="da-DK" sz="1999" dirty="0"/>
              <a:t> </a:t>
            </a:r>
            <a:r>
              <a:rPr lang="da-DK" sz="1999" dirty="0" err="1"/>
              <a:t>across</a:t>
            </a:r>
            <a:r>
              <a:rPr lang="da-DK" sz="1999" dirty="0"/>
              <a:t> the </a:t>
            </a:r>
            <a:r>
              <a:rPr lang="da-DK" sz="1999" dirty="0" err="1"/>
              <a:t>table</a:t>
            </a:r>
            <a:r>
              <a:rPr lang="da-DK" sz="1999" dirty="0"/>
              <a:t> (</a:t>
            </a:r>
            <a:r>
              <a:rPr lang="da-DK" sz="1999" dirty="0" err="1"/>
              <a:t>why</a:t>
            </a:r>
            <a:r>
              <a:rPr lang="da-DK" sz="1999" dirty="0"/>
              <a:t>?)</a:t>
            </a:r>
          </a:p>
          <a:p>
            <a:pPr>
              <a:lnSpc>
                <a:spcPct val="90000"/>
              </a:lnSpc>
            </a:pPr>
            <a:endParaRPr lang="da-DK" sz="2399" dirty="0"/>
          </a:p>
        </p:txBody>
      </p:sp>
    </p:spTree>
    <p:extLst>
      <p:ext uri="{BB962C8B-B14F-4D97-AF65-F5344CB8AC3E}">
        <p14:creationId xmlns:p14="http://schemas.microsoft.com/office/powerpoint/2010/main" val="1423275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71" name="Group 67"/>
          <p:cNvGraphicFramePr>
            <a:graphicFrameLocks noGrp="1"/>
          </p:cNvGraphicFramePr>
          <p:nvPr/>
        </p:nvGraphicFramePr>
        <p:xfrm>
          <a:off x="6514377" y="550349"/>
          <a:ext cx="1152095" cy="3814933"/>
        </p:xfrm>
        <a:graphic>
          <a:graphicData uri="http://schemas.openxmlformats.org/drawingml/2006/table">
            <a:tbl>
              <a:tblPr/>
              <a:tblGrid>
                <a:gridCol w="431639"/>
                <a:gridCol w="720456"/>
              </a:tblGrid>
              <a:tr h="40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06" marR="91406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06" marR="91406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9" name="Text Box 64"/>
          <p:cNvSpPr txBox="1">
            <a:spLocks noChangeArrowheads="1"/>
          </p:cNvSpPr>
          <p:nvPr/>
        </p:nvSpPr>
        <p:spPr bwMode="auto">
          <a:xfrm>
            <a:off x="469842" y="477351"/>
            <a:ext cx="5541484" cy="41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399" b="1" dirty="0"/>
              <a:t>Hash </a:t>
            </a:r>
            <a:r>
              <a:rPr lang="da-DK" sz="2399" b="1" dirty="0" err="1"/>
              <a:t>function</a:t>
            </a:r>
            <a:r>
              <a:rPr lang="da-DK" sz="2399" dirty="0"/>
              <a:t> (ex): </a:t>
            </a:r>
          </a:p>
          <a:p>
            <a:pPr>
              <a:spcBef>
                <a:spcPct val="50000"/>
              </a:spcBef>
            </a:pPr>
            <a:r>
              <a:rPr lang="da-DK" sz="2399" dirty="0" err="1"/>
              <a:t>key</a:t>
            </a:r>
            <a:r>
              <a:rPr lang="da-DK" sz="2399" dirty="0"/>
              <a:t> </a:t>
            </a:r>
            <a:r>
              <a:rPr lang="da-DK" sz="2399" dirty="0" err="1"/>
              <a:t>value</a:t>
            </a:r>
            <a:r>
              <a:rPr lang="da-DK" sz="2399" dirty="0"/>
              <a:t> </a:t>
            </a:r>
            <a:r>
              <a:rPr lang="da-DK" sz="2399" dirty="0" err="1"/>
              <a:t>modulo</a:t>
            </a:r>
            <a:r>
              <a:rPr lang="da-DK" sz="2399" dirty="0"/>
              <a:t> 11 </a:t>
            </a:r>
          </a:p>
          <a:p>
            <a:pPr>
              <a:spcBef>
                <a:spcPct val="50000"/>
              </a:spcBef>
            </a:pPr>
            <a:r>
              <a:rPr lang="da-DK" sz="2399" dirty="0"/>
              <a:t>(11 = </a:t>
            </a:r>
            <a:r>
              <a:rPr lang="da-DK" sz="2399" dirty="0" err="1"/>
              <a:t>size</a:t>
            </a:r>
            <a:r>
              <a:rPr lang="da-DK" sz="2399" dirty="0"/>
              <a:t> of </a:t>
            </a:r>
            <a:r>
              <a:rPr lang="da-DK" sz="2399" dirty="0" err="1"/>
              <a:t>table</a:t>
            </a:r>
            <a:r>
              <a:rPr lang="da-DK" sz="2399" dirty="0"/>
              <a:t>)</a:t>
            </a:r>
          </a:p>
          <a:p>
            <a:pPr>
              <a:spcBef>
                <a:spcPct val="50000"/>
              </a:spcBef>
            </a:pPr>
            <a:endParaRPr lang="da-DK" sz="2399" dirty="0"/>
          </a:p>
          <a:p>
            <a:pPr>
              <a:spcBef>
                <a:spcPct val="50000"/>
              </a:spcBef>
            </a:pPr>
            <a:r>
              <a:rPr lang="da-DK" sz="2399" dirty="0"/>
              <a:t>ex: </a:t>
            </a:r>
          </a:p>
          <a:p>
            <a:pPr>
              <a:spcBef>
                <a:spcPct val="50000"/>
              </a:spcBef>
            </a:pPr>
            <a:r>
              <a:rPr lang="da-DK" sz="2399" dirty="0" err="1"/>
              <a:t>Key</a:t>
            </a:r>
            <a:r>
              <a:rPr lang="da-DK" sz="2399" dirty="0"/>
              <a:t> </a:t>
            </a:r>
            <a:r>
              <a:rPr lang="da-DK" sz="2399" dirty="0" err="1"/>
              <a:t>value</a:t>
            </a:r>
            <a:r>
              <a:rPr lang="da-DK" sz="2399" dirty="0"/>
              <a:t>: 13</a:t>
            </a:r>
          </a:p>
          <a:p>
            <a:pPr>
              <a:spcBef>
                <a:spcPct val="50000"/>
              </a:spcBef>
            </a:pPr>
            <a:r>
              <a:rPr lang="da-DK" sz="2399" dirty="0">
                <a:sym typeface="Wingdings"/>
              </a:rPr>
              <a:t/>
            </a:r>
            <a:br>
              <a:rPr lang="da-DK" sz="2399" dirty="0">
                <a:sym typeface="Wingdings"/>
              </a:rPr>
            </a:br>
            <a:r>
              <a:rPr lang="da-DK" sz="2399" dirty="0">
                <a:sym typeface="Wingdings"/>
              </a:rPr>
              <a:t>hash (13) =&gt;  13 mod 11 =&gt;  2</a:t>
            </a:r>
            <a:endParaRPr lang="da-DK" sz="2399" dirty="0"/>
          </a:p>
        </p:txBody>
      </p:sp>
    </p:spTree>
    <p:extLst>
      <p:ext uri="{BB962C8B-B14F-4D97-AF65-F5344CB8AC3E}">
        <p14:creationId xmlns:p14="http://schemas.microsoft.com/office/powerpoint/2010/main" val="1718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Collisions</a:t>
            </a:r>
            <a:r>
              <a:rPr lang="da-DK" dirty="0" smtClean="0"/>
              <a:t>, </a:t>
            </a:r>
            <a:r>
              <a:rPr lang="da-DK" dirty="0" err="1" smtClean="0"/>
              <a:t>chaining</a:t>
            </a:r>
            <a:endParaRPr lang="da-DK" dirty="0" smtClean="0"/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483" y="1350151"/>
            <a:ext cx="6693579" cy="49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8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and hash </a:t>
            </a:r>
            <a:r>
              <a:rPr lang="da-DK" dirty="0" err="1" smtClean="0"/>
              <a:t>table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3131" y="1600882"/>
            <a:ext cx="8889166" cy="4524276"/>
          </a:xfrm>
        </p:spPr>
        <p:txBody>
          <a:bodyPr rtlCol="0">
            <a:normAutofit fontScale="6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>, </a:t>
            </a:r>
            <a:r>
              <a:rPr lang="da-DK" dirty="0" err="1" smtClean="0"/>
              <a:t>delete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r>
              <a:rPr lang="da-DK" dirty="0" smtClean="0"/>
              <a:t> is (</a:t>
            </a:r>
            <a:r>
              <a:rPr lang="da-DK" dirty="0" err="1" smtClean="0"/>
              <a:t>nearly</a:t>
            </a:r>
            <a:r>
              <a:rPr lang="da-DK" dirty="0" smtClean="0"/>
              <a:t>) independent of the </a:t>
            </a:r>
            <a:r>
              <a:rPr lang="da-DK" dirty="0" err="1" smtClean="0"/>
              <a:t>number</a:t>
            </a:r>
            <a:r>
              <a:rPr lang="da-DK" dirty="0" smtClean="0"/>
              <a:t> of elements (n)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 O(1)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Load factor</a:t>
            </a:r>
          </a:p>
          <a:p>
            <a:pPr lvl="1">
              <a:buFont typeface="Arial" pitchFamily="34" charset="0"/>
              <a:buChar char="–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size</a:t>
            </a:r>
            <a:r>
              <a:rPr lang="da-DK" dirty="0" smtClean="0"/>
              <a:t>  &lt;&lt; 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u="sng" dirty="0" err="1" smtClean="0"/>
              <a:t>possible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pPr lvl="1">
              <a:buFont typeface="Arial" pitchFamily="34" charset="0"/>
              <a:buChar char="–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Preferred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require</a:t>
            </a:r>
            <a:r>
              <a:rPr lang="da-DK" dirty="0" smtClean="0"/>
              <a:t> fast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search</a:t>
            </a:r>
            <a:endParaRPr lang="da-DK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457050" lvl="1" indent="0">
              <a:buNone/>
              <a:defRPr/>
            </a:pPr>
            <a:r>
              <a:rPr lang="da-DK" dirty="0"/>
              <a:t>b</a:t>
            </a:r>
            <a:r>
              <a:rPr lang="da-DK" dirty="0" smtClean="0"/>
              <a:t>ut not fast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Iterate</a:t>
            </a:r>
            <a:r>
              <a:rPr lang="da-DK" dirty="0" smtClean="0"/>
              <a:t>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Location of max /min</a:t>
            </a:r>
          </a:p>
          <a:p>
            <a:pPr marL="0" indent="0">
              <a:buNone/>
              <a:defRPr/>
            </a:pP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6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gradFill rotWithShape="1">
            <a:gsLst>
              <a:gs pos="0">
                <a:srgbClr val="9BC29B"/>
              </a:gs>
              <a:gs pos="50000">
                <a:srgbClr val="CCFFCC"/>
              </a:gs>
              <a:gs pos="100000">
                <a:srgbClr val="9BC29B"/>
              </a:gs>
            </a:gsLst>
            <a:lin ang="5400000" scaled="1"/>
          </a:gradFill>
          <a:ln cap="flat" algn="ctr">
            <a:solidFill>
              <a:schemeClr val="tx1"/>
            </a:solidFill>
          </a:ln>
        </p:spPr>
        <p:txBody>
          <a:bodyPr/>
          <a:lstStyle/>
          <a:p>
            <a:r>
              <a:rPr lang="da-DK" sz="4000" smtClean="0"/>
              <a:t>Java Collections Framework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96944" cy="46370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800" dirty="0" err="1" smtClean="0"/>
              <a:t>Include</a:t>
            </a:r>
            <a:endParaRPr lang="da-DK" sz="28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400" b="1" dirty="0"/>
              <a:t>interfaces</a:t>
            </a:r>
            <a:r>
              <a:rPr lang="da-DK" sz="2400" dirty="0"/>
              <a:t> </a:t>
            </a:r>
            <a:endParaRPr lang="da-DK" sz="2400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400" b="1" dirty="0" err="1" smtClean="0"/>
              <a:t>implementations</a:t>
            </a:r>
            <a:endParaRPr lang="da-DK" sz="2400" b="1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400" b="1" dirty="0" err="1" smtClean="0"/>
              <a:t>methods</a:t>
            </a:r>
            <a:r>
              <a:rPr lang="da-DK" sz="2400" dirty="0" smtClean="0"/>
              <a:t>,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manipulates</a:t>
            </a:r>
            <a:r>
              <a:rPr lang="da-DK" sz="2400" dirty="0" smtClean="0"/>
              <a:t> </a:t>
            </a:r>
            <a:r>
              <a:rPr lang="da-DK" sz="2400" dirty="0" err="1" smtClean="0"/>
              <a:t>collections</a:t>
            </a:r>
            <a:r>
              <a:rPr lang="da-DK" sz="2400" dirty="0"/>
              <a:t/>
            </a:r>
            <a:br>
              <a:rPr lang="da-DK" sz="2400" dirty="0"/>
            </a:br>
            <a:endParaRPr lang="da-DK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800" dirty="0"/>
              <a:t>Interfaces: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/>
              <a:t>Collection 	</a:t>
            </a:r>
            <a:r>
              <a:rPr lang="da-DK" sz="2000" dirty="0" smtClean="0"/>
              <a:t>	// a </a:t>
            </a:r>
            <a:r>
              <a:rPr lang="da-DK" sz="2000" dirty="0" err="1" smtClean="0"/>
              <a:t>group</a:t>
            </a:r>
            <a:r>
              <a:rPr lang="da-DK" sz="2000" dirty="0" smtClean="0"/>
              <a:t> of elements</a:t>
            </a:r>
            <a:br>
              <a:rPr lang="da-DK" sz="2000" dirty="0" smtClean="0"/>
            </a:b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smtClean="0"/>
              <a:t>Set</a:t>
            </a:r>
            <a:r>
              <a:rPr lang="da-DK" sz="2000" dirty="0"/>
              <a:t>		// </a:t>
            </a:r>
            <a:r>
              <a:rPr lang="da-DK" sz="2000" dirty="0" err="1" smtClean="0"/>
              <a:t>no</a:t>
            </a:r>
            <a:r>
              <a:rPr lang="da-DK" sz="2000" dirty="0" smtClean="0"/>
              <a:t> </a:t>
            </a:r>
            <a:r>
              <a:rPr lang="da-DK" sz="2000" dirty="0" err="1" smtClean="0"/>
              <a:t>dublicates</a:t>
            </a:r>
            <a:r>
              <a:rPr lang="da-DK" sz="2000" dirty="0" smtClean="0"/>
              <a:t>	             (~ </a:t>
            </a:r>
            <a:r>
              <a:rPr lang="da-DK" sz="2000" dirty="0" err="1" smtClean="0"/>
              <a:t>mathematical</a:t>
            </a:r>
            <a:r>
              <a:rPr lang="da-DK" sz="2000" dirty="0" smtClean="0"/>
              <a:t> set </a:t>
            </a:r>
            <a:r>
              <a:rPr lang="da-DK" sz="2000" dirty="0" err="1" smtClean="0"/>
              <a:t>concept</a:t>
            </a:r>
            <a:r>
              <a:rPr lang="da-DK" sz="2000" dirty="0" smtClean="0"/>
              <a:t>)</a:t>
            </a: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/>
              <a:t>List  	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Collection, </a:t>
            </a:r>
            <a:r>
              <a:rPr lang="da-DK" sz="2000" dirty="0" err="1" smtClean="0"/>
              <a:t>each</a:t>
            </a:r>
            <a:r>
              <a:rPr lang="da-DK" sz="2000" dirty="0" smtClean="0"/>
              <a:t> element has a position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smtClean="0"/>
              <a:t>Queue</a:t>
            </a:r>
            <a:r>
              <a:rPr lang="da-DK" sz="2000" dirty="0"/>
              <a:t>	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Collection with </a:t>
            </a:r>
            <a:r>
              <a:rPr lang="da-DK" sz="2000" dirty="0" err="1" smtClean="0"/>
              <a:t>special</a:t>
            </a:r>
            <a:r>
              <a:rPr lang="da-DK" sz="2000" dirty="0" smtClean="0"/>
              <a:t> operations (ex: FIFO)</a:t>
            </a: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err="1" smtClean="0"/>
              <a:t>SortedSet</a:t>
            </a:r>
            <a:r>
              <a:rPr lang="da-DK" sz="2000" dirty="0" smtClean="0"/>
              <a:t> </a:t>
            </a:r>
            <a:r>
              <a:rPr lang="da-DK" sz="2000" dirty="0"/>
              <a:t>	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by the </a:t>
            </a:r>
            <a:r>
              <a:rPr lang="da-DK" sz="2000" dirty="0" err="1" smtClean="0"/>
              <a:t>natural</a:t>
            </a:r>
            <a:r>
              <a:rPr lang="da-DK" sz="2000" dirty="0" smtClean="0"/>
              <a:t> </a:t>
            </a:r>
            <a:r>
              <a:rPr lang="da-DK" sz="2000" dirty="0" err="1" smtClean="0"/>
              <a:t>ordering</a:t>
            </a:r>
            <a:r>
              <a:rPr lang="da-DK" sz="2000" dirty="0" smtClean="0"/>
              <a:t> of the elements 				// (</a:t>
            </a:r>
            <a:r>
              <a:rPr lang="da-DK" sz="2000" dirty="0" err="1" smtClean="0"/>
              <a:t>Comparable</a:t>
            </a:r>
            <a:r>
              <a:rPr lang="da-DK" sz="2000" dirty="0" smtClean="0"/>
              <a:t>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err="1"/>
              <a:t>Map</a:t>
            </a:r>
            <a:r>
              <a:rPr lang="da-DK" sz="2000" dirty="0"/>
              <a:t>		// </a:t>
            </a:r>
            <a:r>
              <a:rPr lang="da-DK" sz="2000" dirty="0" smtClean="0"/>
              <a:t>~ </a:t>
            </a:r>
            <a:r>
              <a:rPr lang="da-DK" sz="2000" dirty="0" err="1" smtClean="0"/>
              <a:t>table</a:t>
            </a:r>
            <a:r>
              <a:rPr lang="da-DK" sz="2000" dirty="0" smtClean="0"/>
              <a:t> of (</a:t>
            </a:r>
            <a:r>
              <a:rPr lang="da-DK" sz="2000" dirty="0" err="1" smtClean="0"/>
              <a:t>key,value</a:t>
            </a:r>
            <a:r>
              <a:rPr lang="da-DK" sz="2000" dirty="0" smtClean="0"/>
              <a:t>)- pairs. No </a:t>
            </a:r>
            <a:r>
              <a:rPr lang="da-DK" sz="2000" dirty="0" err="1" smtClean="0"/>
              <a:t>dublicate</a:t>
            </a:r>
            <a:r>
              <a:rPr lang="da-DK" sz="2000" dirty="0" smtClean="0"/>
              <a:t> </a:t>
            </a:r>
            <a:r>
              <a:rPr lang="da-DK" sz="2000" dirty="0" err="1" smtClean="0"/>
              <a:t>keys</a:t>
            </a:r>
            <a:endParaRPr lang="da-DK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sz="2000" dirty="0" err="1" smtClean="0"/>
              <a:t>SortedMap</a:t>
            </a:r>
            <a:r>
              <a:rPr lang="da-DK" sz="2000" dirty="0"/>
              <a:t>	//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</a:t>
            </a:r>
            <a:r>
              <a:rPr lang="da-DK" sz="2000" dirty="0" err="1" smtClean="0"/>
              <a:t>according</a:t>
            </a:r>
            <a:r>
              <a:rPr lang="da-DK" sz="2000" dirty="0" smtClean="0"/>
              <a:t> to the </a:t>
            </a:r>
            <a:r>
              <a:rPr lang="da-DK" sz="2000" dirty="0" err="1" smtClean="0"/>
              <a:t>natural</a:t>
            </a:r>
            <a:r>
              <a:rPr lang="da-DK" sz="2000" dirty="0" smtClean="0"/>
              <a:t> </a:t>
            </a:r>
            <a:r>
              <a:rPr lang="da-DK" sz="2000" dirty="0" err="1" smtClean="0"/>
              <a:t>order</a:t>
            </a:r>
            <a:r>
              <a:rPr lang="da-DK" sz="2000" dirty="0" smtClean="0"/>
              <a:t> of the </a:t>
            </a:r>
            <a:r>
              <a:rPr lang="da-DK" sz="2000" dirty="0" err="1" smtClean="0"/>
              <a:t>key</a:t>
            </a: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> 			//(</a:t>
            </a:r>
            <a:r>
              <a:rPr lang="da-DK" sz="2000" dirty="0" err="1" smtClean="0"/>
              <a:t>Comparable</a:t>
            </a:r>
            <a:r>
              <a:rPr lang="da-DK" sz="2000" dirty="0" smtClean="0"/>
              <a:t>)</a:t>
            </a:r>
            <a:endParaRPr lang="da-DK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51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Arial Rounded MT Bold" pitchFamily="34" charset="0"/>
              </a:rPr>
              <a:t>Interfaces</a:t>
            </a:r>
            <a:r>
              <a:rPr lang="da-DK" dirty="0" smtClean="0"/>
              <a:t> in JCF</a:t>
            </a:r>
          </a:p>
        </p:txBody>
      </p:sp>
      <p:pic>
        <p:nvPicPr>
          <p:cNvPr id="39938" name="Pladsholder til indhold 3" descr="Two interface trees, one starting with Collection and including Set, SortedSet, List, and Queue, and the other starting with Map and including SortedMap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84313"/>
            <a:ext cx="9144000" cy="4105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sz="4000" dirty="0" err="1" smtClean="0">
                <a:latin typeface="Arial Rounded MT Bold" pitchFamily="34" charset="0"/>
              </a:rPr>
              <a:t>Implementations</a:t>
            </a:r>
            <a:r>
              <a:rPr lang="da-DK" sz="4000" dirty="0" smtClean="0">
                <a:latin typeface="Arial Rounded MT Bold" pitchFamily="34" charset="0"/>
              </a:rPr>
              <a:t> </a:t>
            </a:r>
            <a:r>
              <a:rPr lang="da-DK" sz="4000" dirty="0"/>
              <a:t>of</a:t>
            </a:r>
            <a:r>
              <a:rPr lang="da-DK" sz="4000" dirty="0" smtClean="0">
                <a:latin typeface="Arial Rounded MT Bold" pitchFamily="34" charset="0"/>
              </a:rPr>
              <a:t> </a:t>
            </a:r>
            <a:r>
              <a:rPr lang="da-DK" sz="4000" dirty="0" smtClean="0"/>
              <a:t>interfaces</a:t>
            </a:r>
            <a:endParaRPr lang="da-DK" sz="4000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69"/>
              </p:ext>
            </p:extLst>
          </p:nvPr>
        </p:nvGraphicFramePr>
        <p:xfrm>
          <a:off x="71438" y="1844675"/>
          <a:ext cx="8964492" cy="3888429"/>
        </p:xfrm>
        <a:graphic>
          <a:graphicData uri="http://schemas.openxmlformats.org/drawingml/2006/table">
            <a:tbl>
              <a:tblPr/>
              <a:tblGrid>
                <a:gridCol w="1494082"/>
                <a:gridCol w="1494082"/>
                <a:gridCol w="1494082"/>
                <a:gridCol w="1494082"/>
                <a:gridCol w="1494082"/>
                <a:gridCol w="1494082"/>
              </a:tblGrid>
              <a:tr h="1066087">
                <a:tc gridSpan="6">
                  <a:txBody>
                    <a:bodyPr/>
                    <a:lstStyle/>
                    <a:p>
                      <a:r>
                        <a:rPr lang="da-DK" sz="1400" dirty="0"/>
                        <a:t>General-purpose </a:t>
                      </a:r>
                      <a:r>
                        <a:rPr lang="da-DK" sz="1400" dirty="0" err="1"/>
                        <a:t>Implementations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1058378">
                <a:tc>
                  <a:txBody>
                    <a:bodyPr/>
                    <a:lstStyle/>
                    <a:p>
                      <a:r>
                        <a:rPr lang="da-DK" sz="1400" b="1" dirty="0"/>
                        <a:t>Interfaces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/>
                        <a:t>Hash </a:t>
                      </a:r>
                      <a:r>
                        <a:rPr lang="da-DK" sz="1400" b="1" dirty="0" err="1"/>
                        <a:t>table</a:t>
                      </a:r>
                      <a:r>
                        <a:rPr lang="da-DK" sz="1400" b="1" dirty="0"/>
                        <a:t>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Resizable</a:t>
                      </a:r>
                      <a:r>
                        <a:rPr lang="da-DK" sz="1400" b="1" dirty="0"/>
                        <a:t> array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Tree</a:t>
                      </a:r>
                      <a:r>
                        <a:rPr lang="da-DK" sz="1400" b="1" dirty="0"/>
                        <a:t>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/>
                        <a:t>Linked</a:t>
                      </a:r>
                      <a:r>
                        <a:rPr lang="da-DK" sz="1400" b="1" dirty="0"/>
                        <a:t> list </a:t>
                      </a:r>
                      <a:r>
                        <a:rPr lang="da-DK" sz="1400" b="1" dirty="0" err="1"/>
                        <a:t>Implementations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Hash table + Linked list Implementations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 dirty="0"/>
                        <a:t>Set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 err="1"/>
                        <a:t>HashSet</a:t>
                      </a:r>
                      <a:endParaRPr lang="da-DK" sz="1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TreeSet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LinkedHashSet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/>
                        <a:t>List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 err="1"/>
                        <a:t>ArrayList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LinkedList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/>
                        <a:t>Queue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 </a:t>
                      </a:r>
                      <a:r>
                        <a:rPr lang="da-DK" sz="1400" dirty="0" smtClean="0"/>
                        <a:t>(</a:t>
                      </a:r>
                      <a:r>
                        <a:rPr lang="da-DK" sz="1400" dirty="0" err="1" smtClean="0"/>
                        <a:t>LinkedList</a:t>
                      </a:r>
                      <a:r>
                        <a:rPr lang="da-DK" sz="1400" dirty="0" smtClean="0"/>
                        <a:t>)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91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Map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 err="1"/>
                        <a:t>HashMap</a:t>
                      </a:r>
                      <a:endParaRPr lang="da-DK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TreeMap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LinkedHashMap</a:t>
                      </a:r>
                      <a:endParaRPr lang="da-DK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00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da-DK" sz="1800" dirty="0" smtClean="0">
                <a:latin typeface="Arial" charset="0"/>
                <a:cs typeface="Arial" charset="0"/>
              </a:rPr>
              <a:t/>
            </a:r>
            <a:br>
              <a:rPr lang="da-DK" sz="1800" dirty="0" smtClean="0">
                <a:latin typeface="Arial" charset="0"/>
                <a:cs typeface="Arial" charset="0"/>
              </a:rPr>
            </a:br>
            <a:endParaRPr lang="da-DK"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218773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>
                <a:latin typeface="+mn-lt"/>
              </a:rPr>
              <a:t>(</a:t>
            </a:r>
            <a:r>
              <a:rPr lang="da-DK" sz="1400" dirty="0" err="1" smtClean="0">
                <a:latin typeface="+mn-lt"/>
              </a:rPr>
              <a:t>SortedSet</a:t>
            </a:r>
            <a:r>
              <a:rPr lang="da-DK" sz="1400" dirty="0" smtClean="0">
                <a:latin typeface="+mn-lt"/>
              </a:rPr>
              <a:t> </a:t>
            </a:r>
            <a:r>
              <a:rPr lang="da-DK" sz="1400" dirty="0">
                <a:latin typeface="+mn-lt"/>
              </a:rPr>
              <a:t>and </a:t>
            </a:r>
            <a:r>
              <a:rPr lang="da-DK" sz="1400" dirty="0" err="1">
                <a:latin typeface="+mn-lt"/>
              </a:rPr>
              <a:t>Sorted</a:t>
            </a:r>
            <a:r>
              <a:rPr lang="da-DK" sz="1400" dirty="0">
                <a:latin typeface="+mn-lt"/>
              </a:rPr>
              <a:t> </a:t>
            </a:r>
            <a:r>
              <a:rPr lang="da-DK" sz="1400" dirty="0" err="1" smtClean="0">
                <a:latin typeface="+mn-lt"/>
              </a:rPr>
              <a:t>Map</a:t>
            </a:r>
            <a:r>
              <a:rPr lang="da-DK" sz="1400" dirty="0" smtClean="0">
                <a:latin typeface="+mn-lt"/>
              </a:rPr>
              <a:t>)</a:t>
            </a:r>
            <a:endParaRPr lang="da-DK" sz="1400" dirty="0"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84068" y="2526288"/>
            <a:ext cx="0" cy="32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sz="4000" dirty="0" smtClean="0">
                <a:latin typeface="Arial Rounded MT Bold" pitchFamily="34" charset="0"/>
              </a:rPr>
              <a:t>Methods</a:t>
            </a:r>
            <a:r>
              <a:rPr lang="da-DK" sz="4000" dirty="0" smtClean="0"/>
              <a:t> (</a:t>
            </a:r>
            <a:r>
              <a:rPr lang="da-DK" sz="4000" dirty="0" err="1" smtClean="0"/>
              <a:t>algorithms</a:t>
            </a:r>
            <a:r>
              <a:rPr lang="da-DK" sz="4000" dirty="0" smtClean="0"/>
              <a:t>)</a:t>
            </a:r>
            <a:endParaRPr lang="da-DK" sz="40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The Collections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err="1" smtClean="0"/>
              <a:t>sorting</a:t>
            </a:r>
            <a:endParaRPr lang="da-DK" dirty="0" smtClean="0"/>
          </a:p>
          <a:p>
            <a:pPr lvl="1"/>
            <a:r>
              <a:rPr lang="da-DK" dirty="0" err="1" smtClean="0"/>
              <a:t>shuffling</a:t>
            </a:r>
            <a:endParaRPr lang="da-DK" dirty="0" smtClean="0"/>
          </a:p>
          <a:p>
            <a:pPr lvl="1"/>
            <a:r>
              <a:rPr lang="da-DK" dirty="0" smtClean="0"/>
              <a:t>rutine data manipulation (List)</a:t>
            </a:r>
          </a:p>
          <a:p>
            <a:pPr lvl="1"/>
            <a:r>
              <a:rPr lang="da-DK" dirty="0" err="1" smtClean="0"/>
              <a:t>searching</a:t>
            </a:r>
            <a:endParaRPr lang="da-DK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Algorithms - recap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294</Words>
  <Application>Microsoft Macintosh PowerPoint</Application>
  <PresentationFormat>On-screen Show (4:3)</PresentationFormat>
  <Paragraphs>151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Rounded MT Bold</vt:lpstr>
      <vt:lpstr>Calibri</vt:lpstr>
      <vt:lpstr>Wingdings</vt:lpstr>
      <vt:lpstr>Arial</vt:lpstr>
      <vt:lpstr>Kontortema</vt:lpstr>
      <vt:lpstr>Hash table</vt:lpstr>
      <vt:lpstr>Hashing – principle </vt:lpstr>
      <vt:lpstr>PowerPoint Presentation</vt:lpstr>
      <vt:lpstr>Collisions, chaining</vt:lpstr>
      <vt:lpstr>Efficiency and hash table</vt:lpstr>
      <vt:lpstr>Java Collections Framework</vt:lpstr>
      <vt:lpstr>Interfaces in JCF</vt:lpstr>
      <vt:lpstr>Implementations of interfaces</vt:lpstr>
      <vt:lpstr>Methods (algorithms)</vt:lpstr>
      <vt:lpstr>Efficiency of data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</dc:title>
  <dc:creator>Henrik</dc:creator>
  <cp:lastModifiedBy>Kasper Oesterbye</cp:lastModifiedBy>
  <cp:revision>6</cp:revision>
  <cp:lastPrinted>2014-10-01T09:03:08Z</cp:lastPrinted>
  <dcterms:created xsi:type="dcterms:W3CDTF">2014-09-21T13:43:22Z</dcterms:created>
  <dcterms:modified xsi:type="dcterms:W3CDTF">2016-09-21T08:47:39Z</dcterms:modified>
</cp:coreProperties>
</file>