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94694" autoAdjust="0"/>
  </p:normalViewPr>
  <p:slideViewPr>
    <p:cSldViewPr snapToGrid="0" showGuides="1">
      <p:cViewPr varScale="1">
        <p:scale>
          <a:sx n="121" d="100"/>
          <a:sy n="121" d="100"/>
        </p:scale>
        <p:origin x="80" y="416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7"/>
            <a:ext cx="4679325" cy="713346"/>
          </a:xfrm>
        </p:spPr>
        <p:txBody>
          <a:bodyPr anchor="b"/>
          <a:lstStyle>
            <a:lvl1pPr>
              <a:spcBef>
                <a:spcPts val="0"/>
              </a:spcBef>
              <a:defRPr sz="16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6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4DC0A-E5EE-8E46-B1E5-9C05182D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57325"/>
            <a:ext cx="4204800" cy="325755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AB057-5BF4-E94D-A3B1-F3E7115E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6879"/>
            <a:ext cx="9144000" cy="363799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47F59-8013-8B4C-A4DD-05E8DDA1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B6B8F-0883-144D-B900-2A79C2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8" name="Picture 7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DDB14-77D7-0E41-9231-73399168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81249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94B-26CD-1447-951E-155B25B9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 — Calibri Regular 16pt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0" y="3882325"/>
            <a:ext cx="4679325" cy="787618"/>
          </a:xfrm>
        </p:spPr>
        <p:txBody>
          <a:bodyPr/>
          <a:lstStyle/>
          <a:p>
            <a:r>
              <a:rPr lang="en-GB" dirty="0"/>
              <a:t>Presenter/s Name — Calibri Bold 16pt</a:t>
            </a:r>
          </a:p>
          <a:p>
            <a:pPr lvl="1"/>
            <a:r>
              <a:rPr lang="en-GB" dirty="0"/>
              <a:t>Title — Calibri Regular 16pt</a:t>
            </a:r>
          </a:p>
          <a:p>
            <a:pPr lvl="2"/>
            <a:r>
              <a:rPr lang="en-GB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Subfunction and GUI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35A3C4-845D-023A-2CFE-E258B660E854}"/>
              </a:ext>
            </a:extLst>
          </p:cNvPr>
          <p:cNvGrpSpPr/>
          <p:nvPr/>
        </p:nvGrpSpPr>
        <p:grpSpPr>
          <a:xfrm>
            <a:off x="3332248" y="1165875"/>
            <a:ext cx="2531517" cy="2887091"/>
            <a:chOff x="3307223" y="988700"/>
            <a:chExt cx="2531517" cy="288709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5C43D6-CFA6-7375-0ECE-419EABCE0236}"/>
                </a:ext>
              </a:extLst>
            </p:cNvPr>
            <p:cNvGrpSpPr/>
            <p:nvPr/>
          </p:nvGrpSpPr>
          <p:grpSpPr>
            <a:xfrm>
              <a:off x="3307223" y="988700"/>
              <a:ext cx="2529545" cy="750552"/>
              <a:chOff x="3031551" y="2571750"/>
              <a:chExt cx="2529545" cy="75055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075BF35-0672-2C7E-4404-12F5CB81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1551" y="2571750"/>
                <a:ext cx="1206313" cy="750552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E095251-1CEC-00A9-F6EA-327A119A2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784" y="2571750"/>
                <a:ext cx="1206312" cy="750552"/>
              </a:xfrm>
              <a:prstGeom prst="rect">
                <a:avLst/>
              </a:prstGeom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143958-F792-2697-E848-5753A068113A}"/>
                </a:ext>
              </a:extLst>
            </p:cNvPr>
            <p:cNvGrpSpPr/>
            <p:nvPr/>
          </p:nvGrpSpPr>
          <p:grpSpPr>
            <a:xfrm>
              <a:off x="3975987" y="2054174"/>
              <a:ext cx="1206313" cy="750552"/>
              <a:chOff x="2969540" y="1381174"/>
              <a:chExt cx="1206313" cy="75055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99E5B95-C2CF-79E4-7548-79D53DD7A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540" y="1381174"/>
                <a:ext cx="1206313" cy="7505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07B2210-6576-39EB-B6E4-45BD12BE9D31}"/>
                  </a:ext>
                </a:extLst>
              </p:cNvPr>
              <p:cNvSpPr/>
              <p:nvPr/>
            </p:nvSpPr>
            <p:spPr>
              <a:xfrm>
                <a:off x="2969540" y="1381174"/>
                <a:ext cx="1206304" cy="750552"/>
              </a:xfrm>
              <a:prstGeom prst="rect">
                <a:avLst/>
              </a:prstGeom>
              <a:blipFill dpi="0" rotWithShape="1">
                <a:blip r:embed="rId3" cstate="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E7998F7-B0B4-CE49-F350-50CD21A85EE9}"/>
                </a:ext>
              </a:extLst>
            </p:cNvPr>
            <p:cNvGrpSpPr/>
            <p:nvPr/>
          </p:nvGrpSpPr>
          <p:grpSpPr>
            <a:xfrm>
              <a:off x="3316506" y="3109810"/>
              <a:ext cx="2522234" cy="765981"/>
              <a:chOff x="2983904" y="3359695"/>
              <a:chExt cx="2522234" cy="76598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417E635-5D2B-6952-0FCD-043D98EF0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0" t="16702" r="65575" b="22149"/>
              <a:stretch/>
            </p:blipFill>
            <p:spPr>
              <a:xfrm>
                <a:off x="2983904" y="3375124"/>
                <a:ext cx="1206304" cy="75055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1457899-CA0D-D1E3-FCDB-074D40DA72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40" t="16701" r="34770" b="21964"/>
              <a:stretch/>
            </p:blipFill>
            <p:spPr>
              <a:xfrm>
                <a:off x="4297854" y="3359695"/>
                <a:ext cx="1208284" cy="750552"/>
              </a:xfrm>
              <a:prstGeom prst="rect">
                <a:avLst/>
              </a:prstGeom>
            </p:spPr>
          </p:pic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317F6DC-2A95-F4FD-F180-0384696ADE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21350" r="6841" b="11622"/>
          <a:stretch/>
        </p:blipFill>
        <p:spPr>
          <a:xfrm>
            <a:off x="268438" y="2240812"/>
            <a:ext cx="1860332" cy="12043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2640D77-0A4A-E434-296E-F83044D94E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15029" r="7207" b="8991"/>
          <a:stretch/>
        </p:blipFill>
        <p:spPr>
          <a:xfrm>
            <a:off x="7039464" y="2005670"/>
            <a:ext cx="1860332" cy="1206878"/>
          </a:xfrm>
          <a:prstGeom prst="rect">
            <a:avLst/>
          </a:prstGeom>
        </p:spPr>
      </p:pic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8511A53-AC16-4C2C-38C9-1C863EBF6B1D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 flipV="1">
            <a:off x="2128770" y="1337835"/>
            <a:ext cx="359671" cy="1505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55A29C-98CB-5F42-2011-A081B515568D}"/>
              </a:ext>
            </a:extLst>
          </p:cNvPr>
          <p:cNvGrpSpPr/>
          <p:nvPr/>
        </p:nvGrpSpPr>
        <p:grpSpPr>
          <a:xfrm>
            <a:off x="2488441" y="1107002"/>
            <a:ext cx="4746596" cy="809426"/>
            <a:chOff x="2472676" y="834098"/>
            <a:chExt cx="4746596" cy="80942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2B5A4F-48A2-1097-F1E7-94B463C44CB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1841A3-33C7-95A8-534B-337C5EFB2064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path</a:t>
              </a:r>
              <a:endParaRPr lang="zh-CN" altLang="en-US" sz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5BAEFA-8C70-F5C6-77BD-5D52A3E04D4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A8C2B7-945C-B95D-D70A-F767D01C9390}"/>
              </a:ext>
            </a:extLst>
          </p:cNvPr>
          <p:cNvGrpSpPr/>
          <p:nvPr/>
        </p:nvGrpSpPr>
        <p:grpSpPr>
          <a:xfrm>
            <a:off x="2488838" y="2172475"/>
            <a:ext cx="4746596" cy="809426"/>
            <a:chOff x="2472676" y="834098"/>
            <a:chExt cx="4746596" cy="80942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2BDD8A-6584-F686-E394-FE36BC01B03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876E9F3-91C2-DED5-FCE3-871F3471E8CE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062B5C4-456F-96D4-BB17-19959A81DE41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90B70-2716-4823-829D-EBA175FE0847}"/>
              </a:ext>
            </a:extLst>
          </p:cNvPr>
          <p:cNvGrpSpPr/>
          <p:nvPr/>
        </p:nvGrpSpPr>
        <p:grpSpPr>
          <a:xfrm>
            <a:off x="2488441" y="3237948"/>
            <a:ext cx="4746596" cy="809426"/>
            <a:chOff x="2472676" y="834098"/>
            <a:chExt cx="4746596" cy="8094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B2C2866-1268-A0C1-5018-CBC5FD71CE5E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CDB1CA8-C158-31B5-BC73-25210740E8AB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A585CDA-FD14-7856-946B-5558CB789B7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Foreground,</a:t>
              </a:r>
            </a:p>
            <a:p>
              <a:r>
                <a:rPr lang="en-IE" altLang="zh-CN" sz="1200" dirty="0"/>
                <a:t>Background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8B529D-B6BC-D1B7-ED81-82AF6C217918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4629807" y="1916428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3B9B818-9BA3-6183-07F5-3603E3506C38}"/>
              </a:ext>
            </a:extLst>
          </p:cNvPr>
          <p:cNvCxnSpPr/>
          <p:nvPr/>
        </p:nvCxnSpPr>
        <p:spPr>
          <a:xfrm>
            <a:off x="4629807" y="2996942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765696A-1DA4-180D-E629-8ACCA66F10B6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6705600" y="2609109"/>
            <a:ext cx="333864" cy="10629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4F29384-6F4E-4954-2BC6-2EA361067C52}"/>
              </a:ext>
            </a:extLst>
          </p:cNvPr>
          <p:cNvSpPr/>
          <p:nvPr/>
        </p:nvSpPr>
        <p:spPr>
          <a:xfrm>
            <a:off x="2554014" y="909827"/>
            <a:ext cx="1123416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Read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E05048-B302-4ED6-16FD-F8B34A19CCCE}"/>
              </a:ext>
            </a:extLst>
          </p:cNvPr>
          <p:cNvSpPr/>
          <p:nvPr/>
        </p:nvSpPr>
        <p:spPr>
          <a:xfrm>
            <a:off x="2554013" y="1972284"/>
            <a:ext cx="1123417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Match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B542E62-4579-1B3C-414A-2EF442372FE6}"/>
              </a:ext>
            </a:extLst>
          </p:cNvPr>
          <p:cNvSpPr/>
          <p:nvPr/>
        </p:nvSpPr>
        <p:spPr>
          <a:xfrm>
            <a:off x="2554013" y="3037896"/>
            <a:ext cx="1123814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Matting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654B30A5-9267-8533-158F-89FC979C46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9446" r="13519" b="30336"/>
          <a:stretch/>
        </p:blipFill>
        <p:spPr>
          <a:xfrm>
            <a:off x="268438" y="1132076"/>
            <a:ext cx="1874924" cy="758177"/>
          </a:xfrm>
          <a:prstGeom prst="rect">
            <a:avLst/>
          </a:prstGeom>
        </p:spPr>
      </p:pic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7C1CD4-966E-16CA-8F95-52FB55B83DE5}"/>
              </a:ext>
            </a:extLst>
          </p:cNvPr>
          <p:cNvCxnSpPr>
            <a:cxnSpLocks/>
            <a:stCxn id="75" idx="3"/>
            <a:endCxn id="39" idx="1"/>
          </p:cNvCxnSpPr>
          <p:nvPr/>
        </p:nvCxnSpPr>
        <p:spPr>
          <a:xfrm flipV="1">
            <a:off x="2143362" y="1337835"/>
            <a:ext cx="345079" cy="173330"/>
          </a:xfrm>
          <a:prstGeom prst="bentConnector3">
            <a:avLst>
              <a:gd name="adj1" fmla="val 2411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4E8E4-F959-6111-9968-A31F0358C300}"/>
              </a:ext>
            </a:extLst>
          </p:cNvPr>
          <p:cNvSpPr txBox="1"/>
          <p:nvPr/>
        </p:nvSpPr>
        <p:spPr>
          <a:xfrm>
            <a:off x="751074" y="1820740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zh-CN" sz="1200" dirty="0"/>
              <a:t>Batch input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F27382F-6388-156C-DFB1-51C7AFD2BA8D}"/>
              </a:ext>
            </a:extLst>
          </p:cNvPr>
          <p:cNvSpPr txBox="1"/>
          <p:nvPr/>
        </p:nvSpPr>
        <p:spPr>
          <a:xfrm>
            <a:off x="744237" y="339304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Single</a:t>
            </a:r>
            <a:r>
              <a:rPr lang="en-IE" altLang="zh-CN" sz="1200" dirty="0"/>
              <a:t> input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0CE972B-F289-6F78-FF6B-1BE40E8DC369}"/>
              </a:ext>
            </a:extLst>
          </p:cNvPr>
          <p:cNvSpPr txBox="1"/>
          <p:nvPr/>
        </p:nvSpPr>
        <p:spPr>
          <a:xfrm>
            <a:off x="7245673" y="3157600"/>
            <a:ext cx="158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 and evaluation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22C2A13-A68C-50E5-9FCE-B2346CA69471}"/>
              </a:ext>
            </a:extLst>
          </p:cNvPr>
          <p:cNvSpPr txBox="1"/>
          <p:nvPr/>
        </p:nvSpPr>
        <p:spPr>
          <a:xfrm>
            <a:off x="177022" y="4160831"/>
            <a:ext cx="8854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Key takeaway: Use three main functions to </a:t>
            </a:r>
            <a:r>
              <a:rPr lang="en-US" altLang="zh-CN" sz="1400" dirty="0">
                <a:solidFill>
                  <a:schemeClr val="accent6"/>
                </a:solidFill>
              </a:rPr>
              <a:t>read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chemeClr val="accent6"/>
                </a:solidFill>
              </a:rPr>
              <a:t>match</a:t>
            </a:r>
            <a:r>
              <a:rPr lang="en-US" altLang="zh-CN" sz="1400" dirty="0"/>
              <a:t> and </a:t>
            </a:r>
            <a:r>
              <a:rPr lang="en-US" altLang="zh-CN" sz="1400" dirty="0">
                <a:solidFill>
                  <a:schemeClr val="accent6"/>
                </a:solidFill>
              </a:rPr>
              <a:t>matting</a:t>
            </a:r>
            <a:r>
              <a:rPr lang="en-US" altLang="zh-CN" sz="1400" dirty="0"/>
              <a:t> images. With the help of </a:t>
            </a:r>
            <a:r>
              <a:rPr lang="en-US" altLang="zh-CN" sz="1400" dirty="0">
                <a:solidFill>
                  <a:schemeClr val="accent6"/>
                </a:solidFill>
              </a:rPr>
              <a:t>GUI</a:t>
            </a:r>
            <a:r>
              <a:rPr lang="en-US" altLang="zh-CN" sz="1400" dirty="0"/>
              <a:t>, it can operate easily.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1072</TotalTime>
  <Words>96</Words>
  <Application>Microsoft Office PowerPoint</Application>
  <PresentationFormat>全屏显示(16:9)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Minion Pro</vt:lpstr>
      <vt:lpstr>Arial</vt:lpstr>
      <vt:lpstr>Calibri</vt:lpstr>
      <vt:lpstr>TCD_PPT_Calibri_Option2a</vt:lpstr>
      <vt:lpstr>Bayesian Matting</vt:lpstr>
      <vt:lpstr>Code structure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江民帅</cp:lastModifiedBy>
  <cp:revision>34</cp:revision>
  <cp:lastPrinted>2014-12-16T10:33:11Z</cp:lastPrinted>
  <dcterms:created xsi:type="dcterms:W3CDTF">2013-07-29T09:34:50Z</dcterms:created>
  <dcterms:modified xsi:type="dcterms:W3CDTF">2024-02-08T10:49:33Z</dcterms:modified>
</cp:coreProperties>
</file>