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C2DE"/>
    <a:srgbClr val="373C41"/>
    <a:srgbClr val="5D3683"/>
    <a:srgbClr val="EA5022"/>
    <a:srgbClr val="FED300"/>
    <a:srgbClr val="18A939"/>
    <a:srgbClr val="37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-1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FFD7-E8F6-8C43-913C-08BCA85F0459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32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问题：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为什么时钟漂移会导致配置文件无法更新？</a:t>
            </a:r>
            <a:endParaRPr kumimoji="1" lang="en-US" altLang="zh-CN" dirty="0" smtClean="0"/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81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4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1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0B8C-DE39-4842-B0BC-32F6276E786A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9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oc.alibaba-inc.com/announcementDetail.htm?announcement.id=1434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atatech.org/articles/1626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8826" y="26151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一次时钟漂移问题调查</a:t>
            </a:r>
            <a:endParaRPr kumimoji="1" lang="zh-CN" altLang="en-US" sz="3600" b="1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8826" y="3550723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1DC2DE"/>
                </a:solidFill>
                <a:latin typeface="SimHei" charset="-122"/>
                <a:ea typeface="SimHei" charset="-122"/>
                <a:cs typeface="SimHei" charset="-122"/>
              </a:rPr>
              <a:t>练实 </a:t>
            </a:r>
            <a:r>
              <a:rPr kumimoji="1" lang="en-US" altLang="zh-CN" sz="2000" dirty="0" smtClean="0">
                <a:solidFill>
                  <a:srgbClr val="1DC2DE"/>
                </a:solidFill>
                <a:latin typeface="SimHei" charset="-122"/>
                <a:ea typeface="SimHei" charset="-122"/>
                <a:cs typeface="SimHei" charset="-122"/>
              </a:rPr>
              <a:t>2016.08.16</a:t>
            </a:r>
            <a:endParaRPr kumimoji="1" lang="zh-CN" altLang="en-US" sz="2000" dirty="0">
              <a:solidFill>
                <a:srgbClr val="1DC2DE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35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620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问题简述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138" y="1823270"/>
            <a:ext cx="8682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[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现象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]</a:t>
            </a:r>
          </a:p>
          <a:p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OTS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线升级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0.15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飞天版本，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pangu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master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升级时出现前端流量跌至零，影响服务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20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分钟。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138" y="3065759"/>
            <a:ext cx="9930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[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问题调查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]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AutoNum type="arabicPeriod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益群调查发现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pangu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master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切换、选举成功后无法在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nuwa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上更新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primary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master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地址，导致服务中断。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Tx/>
              <a:buAutoNum type="arabicPeriod"/>
            </a:pP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Nuwa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同学调查发现问题机器缺少/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apsara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nuwa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nuwa.cfg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配置文件，导致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nuwa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访问异常。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Tx/>
              <a:buAutoNum type="arabicPeriod"/>
            </a:pP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Tianji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同学调查配置文件缺失原因，发现升级期间发生时间回退。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9943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620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寻找线索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138" y="2074767"/>
            <a:ext cx="8860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查看系统日志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var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/log/message</a:t>
            </a:r>
          </a:p>
          <a:p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发现时间回退日志：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5 00:59:15 ru2b01129.cloud.st3 ntpd[20231]: synchronized to 10.143.0.44, stratum 2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14:43:33 ru2b01129.cloud.st3 ntpd[20231]: time reset -36942.725474 </a:t>
            </a:r>
            <a:r>
              <a:rPr lang="sk-SK" altLang="zh-CN" sz="1600" dirty="0" smtClean="0">
                <a:latin typeface="微软雅黑"/>
                <a:ea typeface="微软雅黑"/>
                <a:cs typeface="微软雅黑"/>
              </a:rPr>
              <a:t>s</a:t>
            </a:r>
          </a:p>
          <a:p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NTP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服务器出了问题？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是回退到正常时间，还是从正常时间倒退了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007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30572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为什么现在发生？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138" y="1068780"/>
            <a:ext cx="79432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和姜弋沟通，</a:t>
            </a:r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</a:rPr>
              <a:t>NTP</a:t>
            </a: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配置变更进行时，会对时间异常的机器进行校准。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  <a:hlinkClick r:id="rId4"/>
            </a:endParaRPr>
          </a:p>
          <a:p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  <a:hlinkClick r:id="rId4"/>
              </a:rPr>
              <a:t>http</a:t>
            </a:r>
            <a:r>
              <a:rPr kumimoji="1" lang="en-US" altLang="zh-CN" sz="1600" b="1" dirty="0">
                <a:latin typeface="微软雅黑"/>
                <a:ea typeface="微软雅黑"/>
                <a:cs typeface="微软雅黑"/>
                <a:hlinkClick r:id="rId4"/>
              </a:rPr>
              <a:t>://noc.alibaba-inc.com/announcementDetail.htm?announcement.id=</a:t>
            </a:r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  <a:hlinkClick r:id="rId4"/>
              </a:rPr>
              <a:t>14342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真相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：时间回退到正常状态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138" y="2566687"/>
            <a:ext cx="818525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OTS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沟通，这个机器之前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NTP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出现过问题，当时已经做过时间校准。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messages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日志看到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ntpd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服务恢复后时间同步校准日志：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14:59:57 ru2b01129.cloud.st3 ntpd[20231]: time reset -14.136227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15:14:46 ru2b01129.cloud.st3 ntpd[20231]: time reset -13.772353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15:29:56 ru2b01129.cloud.st3 ntpd[20231]: time reset -13.565211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15:45:02 ru2b01129.cloud.st3 ntpd[20231]: time reset -14.066499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16:00:05 ru2b01129.cloud.st3 ntpd[20231]: time reset -13.951237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16:15:19 ru2b01129.cloud.st3 ntpd[20231]: time reset -14.329511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16:30:16 ru2b01129.cloud.st3 ntpd[20231]: time reset -13.891697 s</a:t>
            </a:r>
          </a:p>
          <a:p>
            <a:r>
              <a:rPr lang="sk-SK" altLang="zh-CN" sz="1600" dirty="0">
                <a:latin typeface="微软雅黑"/>
                <a:ea typeface="微软雅黑"/>
                <a:cs typeface="微软雅黑"/>
              </a:rPr>
              <a:t>Aug  4 16:45:16 ru2b01129.cloud.st3 ntpd[20231]: time reset -13.829063 </a:t>
            </a:r>
            <a:r>
              <a:rPr lang="sk-SK" altLang="zh-CN" sz="1600" dirty="0" smtClean="0">
                <a:latin typeface="微软雅黑"/>
                <a:ea typeface="微软雅黑"/>
                <a:cs typeface="微软雅黑"/>
              </a:rPr>
              <a:t>s</a:t>
            </a:r>
          </a:p>
          <a:p>
            <a:endParaRPr kumimoji="1" lang="sk-SK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真相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：时间走得快了，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可以看到间隔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15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分钟，该机器时间在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ntp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同步时被调整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-13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秒左右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603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53912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时间为什么变快了</a:t>
            </a:r>
            <a:r>
              <a:rPr kumimoji="1"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从何处入手？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538" y="1070201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4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14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74" y="1192074"/>
            <a:ext cx="6584025" cy="33880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5538" y="1070201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如何开始进一步调查？搜索什么关键字？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b="1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</a:rPr>
              <a:t>Linux</a:t>
            </a: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时钟变快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</a:rPr>
              <a:t>Linux</a:t>
            </a: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时间漂移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</a:rPr>
              <a:t>Linux</a:t>
            </a: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时钟源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b="1" dirty="0" smtClean="0">
                <a:latin typeface="微软雅黑"/>
                <a:ea typeface="微软雅黑"/>
                <a:cs typeface="微软雅黑"/>
              </a:rPr>
              <a:t>TSC</a:t>
            </a: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时钟变快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0636" y="5193407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5"/>
              </a:rPr>
              <a:t>http://</a:t>
            </a:r>
            <a:r>
              <a:rPr kumimoji="1" lang="en-US" altLang="zh-CN" dirty="0" err="1">
                <a:latin typeface="微软雅黑"/>
                <a:ea typeface="微软雅黑"/>
                <a:cs typeface="微软雅黑"/>
                <a:hlinkClick r:id="rId5"/>
              </a:rPr>
              <a:t>www.atatech.org</a:t>
            </a:r>
            <a:r>
              <a:rPr kumimoji="1" lang="en-US" altLang="zh-CN" dirty="0">
                <a:latin typeface="微软雅黑"/>
                <a:ea typeface="微软雅黑"/>
                <a:cs typeface="微软雅黑"/>
                <a:hlinkClick r:id="rId5"/>
              </a:rPr>
              <a:t>/articles/16263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689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34163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系统时钟和硬件时钟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18" y="2592274"/>
            <a:ext cx="759695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查看系统时钟和硬件时钟的差距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[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admin@ru2b01129/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tmp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]</a:t>
            </a:r>
          </a:p>
          <a:p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sudo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adjtimex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 -c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                                      ---current ---   -- suggested --</a:t>
            </a:r>
          </a:p>
          <a:p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cmos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time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   system-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cmos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 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error_ppm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tick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    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freq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  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tick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  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freq</a:t>
            </a:r>
            <a:endParaRPr lang="pl-PL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lang="fi-FI" altLang="zh-CN" sz="1600" dirty="0">
                <a:latin typeface="微软雅黑"/>
                <a:ea typeface="微软雅黑"/>
                <a:cs typeface="微软雅黑"/>
              </a:rPr>
              <a:t>1470858791  -37799.842888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1470858800  -37799.708339    13454.9 10000 -32768000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1470858809  -37799.912593   -20425.4 10000 -32768000   10199   1664037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1470858818  -37799.778035    13455.8 10000 -32768000    9860   2896937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1470858827  -37799.643479    13455.6 10000 -32768000    9860   2911000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1470858836  -37799.508925    13455.4 10000 -32768000    9860   2921937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1470858845  -37799.937757   -42883.2 10000 -32768000   10423   5452950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1470858854  -37799.804080    13367.7 10000 -32768000    9861   2116775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418" y="5881065"/>
            <a:ext cx="909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偏移程度主要看</a:t>
            </a:r>
            <a:r>
              <a:rPr lang="en-US" altLang="zh-CN" dirty="0" err="1">
                <a:latin typeface="微软雅黑"/>
                <a:ea typeface="微软雅黑"/>
                <a:cs typeface="微软雅黑"/>
              </a:rPr>
              <a:t>error_ppm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（正常机器数量级是十），其他参数含义可以查阅网上资料。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418" y="1051480"/>
            <a:ext cx="1548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系统时钟：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GMT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UTC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CST</a:t>
            </a:r>
          </a:p>
          <a:p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硬件时钟：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CMOS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BIOS</a:t>
            </a:r>
          </a:p>
          <a:p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061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12618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时钟源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18" y="2466526"/>
            <a:ext cx="84211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利用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turbo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工具查看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TSC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时钟源频率与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CPU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主频的差距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[admin@ru2b01129/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tmp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]</a:t>
            </a:r>
          </a:p>
          <a:p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sudo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 ./turbo</a:t>
            </a:r>
          </a:p>
          <a:p>
            <a:r>
              <a:rPr lang="cs-CZ" altLang="zh-CN" sz="1600" dirty="0" err="1">
                <a:latin typeface="微软雅黑"/>
                <a:ea typeface="微软雅黑"/>
                <a:cs typeface="微软雅黑"/>
              </a:rPr>
              <a:t>pkg</a:t>
            </a:r>
            <a:r>
              <a:rPr lang="cs-CZ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lang="cs-CZ" altLang="zh-CN" sz="1600" dirty="0" err="1">
                <a:latin typeface="微软雅黑"/>
                <a:ea typeface="微软雅黑"/>
                <a:cs typeface="微软雅黑"/>
              </a:rPr>
              <a:t>core</a:t>
            </a:r>
            <a:r>
              <a:rPr lang="cs-CZ" altLang="zh-CN" sz="1600" dirty="0">
                <a:latin typeface="微软雅黑"/>
                <a:ea typeface="微软雅黑"/>
                <a:cs typeface="微软雅黑"/>
              </a:rPr>
              <a:t> CPU   %c0  GHz  TSC   %c1   %c3    %c6    %c7  %pc2   %pc3   %pc6  %pc7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             2.88 2.11 2.26  37.17  0.80   0.02  59.12  0.00   0.00   0.00  0.00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 0  0   0   2.09 1.93 2.26  48.42  1.61   0.03  47.85  0.00   0.00   0.00  0.00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 0  0  12  10.51 2.23 2.26  40.01  1.61   0.03  47.85  0.00   0.00   0.00  0.00</a:t>
            </a:r>
          </a:p>
          <a:p>
            <a:r>
              <a:rPr lang="is-IS" altLang="zh-CN" sz="1600" dirty="0">
                <a:latin typeface="微软雅黑"/>
                <a:ea typeface="微软雅黑"/>
                <a:cs typeface="微软雅黑"/>
              </a:rPr>
              <a:t>   0  1   1   2.18 2.05 2.26  40.63  0.71   0.00  56.48  0.00   0.00   0.00  0.00</a:t>
            </a:r>
          </a:p>
          <a:p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……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 1  4  22   1.27 1.93 2.26  28.43  0.78   0.00  69.52  0.00   0.00   0.00  0.00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 1  5  11   1.30 1.72 2.26  62.89  0.61   0.00  35.20  0.00   0.00   0.00  0.00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  1  5  23   3.78 2.16 2.26  60.41  0.61   0.00  35.20  0.00   0.00   0.00  0.00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418" y="56963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与正常机器做对比，没有发现异常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418" y="1051480"/>
            <a:ext cx="72514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查看系统时钟源设置：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[admin@rs7c12029 /home/admin]</a:t>
            </a:r>
          </a:p>
          <a:p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$cat /sys/devices/system/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clocksource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/clocksource0/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current_clocksource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t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sc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535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138" y="268561"/>
            <a:ext cx="39549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TSC</a:t>
            </a:r>
            <a:r>
              <a:rPr kumimoji="1"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时钟源启动校准频率</a:t>
            </a:r>
            <a:endParaRPr kumimoji="1"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18" y="5006642"/>
            <a:ext cx="98726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这里并没有打印“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Refined TSC 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clocksource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dirty="0" err="1">
                <a:latin typeface="微软雅黑"/>
                <a:ea typeface="微软雅黑"/>
                <a:cs typeface="微软雅黑"/>
              </a:rPr>
              <a:t>calibratio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……”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，推测可能由于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SMI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中断导致校准误差大于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%</a:t>
            </a:r>
            <a:endParaRPr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可以通过尝试重启机器验证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418" y="1051480"/>
            <a:ext cx="86801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messages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日志查看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tsc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启动相关日志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[    0.000000]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hpet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clockevent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registered</a:t>
            </a:r>
            <a:endParaRPr lang="pl-PL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[    0.000000] Fast TSC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calibration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using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PIT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[    0.001000]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Detected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2259.391 MHz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processor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.</a:t>
            </a:r>
          </a:p>
          <a:p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[    0.000024]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Calibrating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delay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loop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(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skipped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),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value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calculated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using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timer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frequency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.. </a:t>
            </a:r>
            <a:endParaRPr lang="pl-PL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lang="pl-PL" altLang="zh-CN" sz="1600" dirty="0" smtClean="0">
                <a:latin typeface="微软雅黑"/>
                <a:ea typeface="微软雅黑"/>
                <a:cs typeface="微软雅黑"/>
              </a:rPr>
              <a:t>4518.78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BogoMIPS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 (</a:t>
            </a:r>
            <a:r>
              <a:rPr lang="pl-PL" altLang="zh-CN" sz="1600" dirty="0" err="1">
                <a:latin typeface="微软雅黑"/>
                <a:ea typeface="微软雅黑"/>
                <a:cs typeface="微软雅黑"/>
              </a:rPr>
              <a:t>lpj</a:t>
            </a:r>
            <a:r>
              <a:rPr lang="pl-PL" altLang="zh-CN" sz="1600" dirty="0">
                <a:latin typeface="微软雅黑"/>
                <a:ea typeface="微软雅黑"/>
                <a:cs typeface="微软雅黑"/>
              </a:rPr>
              <a:t>=2259391</a:t>
            </a:r>
            <a:r>
              <a:rPr lang="pl-PL" altLang="zh-CN" sz="160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endParaRPr lang="pl-PL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[admin@ru2b01129 /home/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admin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]</a:t>
            </a:r>
          </a:p>
          <a:p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$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dmesg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|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grep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-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i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tsc</a:t>
            </a:r>
            <a:endParaRPr lang="pt-BR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[    0.000000]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Fast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TSC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calibration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using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PIT</a:t>
            </a:r>
          </a:p>
          <a:p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[   13.545964]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Switching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to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clocksource</a:t>
            </a:r>
            <a:r>
              <a:rPr lang="pt-BR" altLang="zh-CN" sz="1600" dirty="0">
                <a:latin typeface="微软雅黑"/>
                <a:ea typeface="微软雅黑"/>
                <a:cs typeface="微软雅黑"/>
              </a:rPr>
              <a:t> </a:t>
            </a:r>
            <a:r>
              <a:rPr lang="pt-BR" altLang="zh-CN" sz="1600" dirty="0" err="1">
                <a:latin typeface="微软雅黑"/>
                <a:ea typeface="微软雅黑"/>
                <a:cs typeface="微软雅黑"/>
              </a:rPr>
              <a:t>tsc</a:t>
            </a:r>
            <a:endParaRPr lang="pl-PL" altLang="zh-CN" sz="16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2594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7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2381</TotalTime>
  <Words>305</Words>
  <Application>Microsoft Macintosh PowerPoint</Application>
  <PresentationFormat>自定义</PresentationFormat>
  <Paragraphs>109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lianshi tw</cp:lastModifiedBy>
  <cp:revision>29</cp:revision>
  <dcterms:created xsi:type="dcterms:W3CDTF">2016-08-08T06:10:15Z</dcterms:created>
  <dcterms:modified xsi:type="dcterms:W3CDTF">2016-08-19T02:45:23Z</dcterms:modified>
</cp:coreProperties>
</file>