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zhh" initials="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2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图表标题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4F6BFD"/>
              </a:solidFill>
              <a:round/>
            </a:ln>
            <a:effectLst>
              <a:outerShdw blurRad="50800" dist="38100" dir="2700000" algn="tl" rotWithShape="0">
                <a:srgbClr val="4F6BFD">
                  <a:alpha val="40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4F6BFD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4F6BFD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4F6BFD"/>
                </a:solidFill>
                <a:round/>
              </a:ln>
              <a:effectLst>
                <a:outerShdw blurRad="50800" dist="38100" dir="2700000" algn="tl" rotWithShape="0">
                  <a:srgbClr val="4F6BFD">
                    <a:alpha val="40000"/>
                  </a:srgbClr>
                </a:outerShdw>
              </a:effectLst>
            </c:spPr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4F6BFD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4F6BFD"/>
                </a:solidFill>
                <a:round/>
              </a:ln>
              <a:effectLst>
                <a:outerShdw blurRad="50800" dist="38100" dir="2700000" algn="tl" rotWithShape="0">
                  <a:srgbClr val="4F6BFD">
                    <a:alpha val="40000"/>
                  </a:srgbClr>
                </a:outerShdw>
              </a:effectLst>
            </c:spPr>
          </c:dPt>
          <c:dPt>
            <c:idx val="2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4F6BFD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4F6BFD"/>
                </a:solidFill>
                <a:round/>
              </a:ln>
              <a:effectLst>
                <a:outerShdw blurRad="50800" dist="38100" dir="2700000" algn="tl" rotWithShape="0">
                  <a:srgbClr val="4F6BFD">
                    <a:alpha val="40000"/>
                  </a:srgbClr>
                </a:outerShdw>
              </a:effectLst>
            </c:spPr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4F6BFD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4F6BFD"/>
                </a:solidFill>
                <a:round/>
              </a:ln>
              <a:effectLst>
                <a:outerShdw blurRad="50800" dist="38100" dir="2700000" algn="tl" rotWithShape="0">
                  <a:srgbClr val="4F6BFD">
                    <a:alpha val="40000"/>
                  </a:srgb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BC100"/>
              </a:solidFill>
              <a:round/>
            </a:ln>
            <a:effectLst>
              <a:outerShdw blurRad="50800" dist="38100" dir="2700000" algn="tl" rotWithShape="0">
                <a:srgbClr val="FBC100">
                  <a:alpha val="40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FBC1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C1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C100"/>
                </a:solidFill>
                <a:round/>
              </a:ln>
              <a:effectLst>
                <a:outerShdw blurRad="50800" dist="38100" dir="2700000" algn="tl" rotWithShape="0">
                  <a:srgbClr val="FBC100">
                    <a:alpha val="40000"/>
                  </a:srgbClr>
                </a:outerShdw>
              </a:effectLst>
            </c:spPr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C1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C100"/>
                </a:solidFill>
                <a:round/>
              </a:ln>
              <a:effectLst>
                <a:outerShdw blurRad="50800" dist="38100" dir="2700000" algn="tl" rotWithShape="0">
                  <a:srgbClr val="FBC100">
                    <a:alpha val="40000"/>
                  </a:srgbClr>
                </a:outerShdw>
              </a:effectLst>
            </c:spPr>
          </c:dPt>
          <c:dPt>
            <c:idx val="2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C1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C100"/>
                </a:solidFill>
                <a:round/>
              </a:ln>
              <a:effectLst>
                <a:outerShdw blurRad="50800" dist="38100" dir="2700000" algn="tl" rotWithShape="0">
                  <a:srgbClr val="FBC100">
                    <a:alpha val="40000"/>
                  </a:srgbClr>
                </a:outerShdw>
              </a:effectLst>
            </c:spPr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C1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C100"/>
                </a:solidFill>
                <a:round/>
              </a:ln>
              <a:effectLst>
                <a:outerShdw blurRad="50800" dist="38100" dir="2700000" algn="tl" rotWithShape="0">
                  <a:srgbClr val="FBC100">
                    <a:alpha val="40000"/>
                  </a:srgb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FB5660"/>
              </a:solidFill>
              <a:round/>
            </a:ln>
            <a:effectLst>
              <a:outerShdw blurRad="50800" dist="38100" dir="2700000" algn="tl" rotWithShape="0">
                <a:srgbClr val="FB5660">
                  <a:alpha val="40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FB566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56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5660"/>
                </a:solidFill>
                <a:round/>
              </a:ln>
              <a:effectLst>
                <a:outerShdw blurRad="50800" dist="38100" dir="2700000" algn="tl" rotWithShape="0">
                  <a:srgbClr val="FB5660">
                    <a:alpha val="40000"/>
                  </a:srgbClr>
                </a:outerShdw>
              </a:effectLst>
            </c:spPr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56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5660"/>
                </a:solidFill>
                <a:round/>
              </a:ln>
              <a:effectLst>
                <a:outerShdw blurRad="50800" dist="38100" dir="2700000" algn="tl" rotWithShape="0">
                  <a:srgbClr val="FB5660">
                    <a:alpha val="40000"/>
                  </a:srgbClr>
                </a:outerShdw>
              </a:effectLst>
            </c:spPr>
          </c:dPt>
          <c:dPt>
            <c:idx val="2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56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5660"/>
                </a:solidFill>
                <a:round/>
              </a:ln>
              <a:effectLst>
                <a:outerShdw blurRad="50800" dist="38100" dir="2700000" algn="tl" rotWithShape="0">
                  <a:srgbClr val="FB5660">
                    <a:alpha val="40000"/>
                  </a:srgbClr>
                </a:outerShdw>
              </a:effectLst>
            </c:spPr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rgbClr val="FB56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B5660"/>
                </a:solidFill>
                <a:round/>
              </a:ln>
              <a:effectLst>
                <a:outerShdw blurRad="50800" dist="38100" dir="2700000" algn="tl" rotWithShape="0">
                  <a:srgbClr val="FB5660">
                    <a:alpha val="40000"/>
                  </a:srgb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439306"/>
        <c:axId val="295502970"/>
      </c:radarChart>
      <c:catAx>
        <c:axId val="47443930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5502970"/>
        <c:crosses val="autoZero"/>
        <c:auto val="1"/>
        <c:lblAlgn val="ctr"/>
        <c:lblOffset val="100"/>
        <c:noMultiLvlLbl val="0"/>
      </c:catAx>
      <c:valAx>
        <c:axId val="29550297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4393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1T12:24:44.831" idx="1">
    <p:pos x="169" y="232"/>
    <p:text>{{comment}}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2" name="页眉占位符 1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{{notes.index1}}</a:t>
            </a:r>
            <a:r>
              <a:rPr kumimoji="1" lang="zh-CN" altLang="en-US">
                <a:sym typeface="+mn-ea"/>
              </a:rPr>
              <a:t>备注在这里！！</a:t>
            </a:r>
            <a:endParaRPr kumimoji="1" lang="zh-CN" altLang="en-US">
              <a:sym typeface="+mn-ea"/>
            </a:endParaRPr>
          </a:p>
          <a:p>
            <a:endParaRPr kumimoji="1" lang="zh-CN" altLang="en-US"/>
          </a:p>
          <a:p>
            <a:r>
              <a:rPr kumimoji="1" lang="en-US" altLang="zh-CN">
                <a:sym typeface="+mn-ea"/>
              </a:rPr>
              <a:t>{{notes.index2}}</a:t>
            </a:r>
            <a:r>
              <a:rPr kumimoji="1" lang="zh-CN" altLang="en-US"/>
              <a:t>备注在这里！！</a:t>
            </a:r>
            <a:r>
              <a:rPr kumimoji="1" lang="zh-CN" altLang="en-US">
                <a:sym typeface="+mn-ea"/>
              </a:rPr>
              <a:t>备注在这里！！</a:t>
            </a:r>
            <a:endParaRPr kumimoji="1" lang="zh-CN" altLang="en-US">
              <a:sym typeface="+mn-ea"/>
            </a:endParaRPr>
          </a:p>
          <a:p>
            <a:endParaRPr kumimoji="1" lang="zh-CN" altLang="en-US"/>
          </a:p>
          <a:p>
            <a:r>
              <a:rPr kumimoji="1" lang="en-US" altLang="zh-CN">
                <a:sym typeface="+mn-ea"/>
              </a:rPr>
              <a:t>{{notes.index3}}</a:t>
            </a:r>
            <a:r>
              <a:rPr kumimoji="1" lang="zh-CN" altLang="en-US">
                <a:sym typeface="+mn-ea"/>
              </a:rPr>
              <a:t>备注在这里！！备注在这里！！备注在这里！！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</p:spPr>
        <p:txBody>
          <a:bodyPr/>
          <a:p>
            <a:fld id="{D6C8D182-E4C8-4120-9249-FC9774456FFA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</p:spPr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文本占位符 2"/>
          <p:cNvSpPr/>
          <p:nvPr>
            <p:ph type="body" idx="3"/>
          </p:nvPr>
        </p:nvSpPr>
        <p:spPr>
          <a:xfrm>
            <a:off x="711200" y="4926013"/>
            <a:ext cx="5683250" cy="4029075"/>
          </a:xfrm>
        </p:spPr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</p:spPr>
        <p:txBody>
          <a:bodyPr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</p:spPr>
        <p:txBody>
          <a:bodyPr/>
          <a:p>
            <a:fld id="{D6C8D182-E4C8-4120-9249-FC9774456F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</p:spPr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这是幻灯片页脚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package" Target="../embeddings/Document2.docx"/><Relationship Id="rId5" Type="http://schemas.openxmlformats.org/officeDocument/2006/relationships/image" Target="../media/image2.png"/><Relationship Id="rId4" Type="http://schemas.openxmlformats.org/officeDocument/2006/relationships/package" Target="../embeddings/Document1.docx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comments" Target="../comments/comment1.xml"/><Relationship Id="rId10" Type="http://schemas.openxmlformats.org/officeDocument/2006/relationships/notesSlide" Target="../notesSlides/notesSlide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807970" y="38227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富强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民主</a:t>
                      </a:r>
                      <a:r>
                        <a:rPr lang="en-US" altLang="zh-CN"/>
                        <a:t> {{tableTitle}}</a:t>
                      </a:r>
                      <a:r>
                        <a:rPr lang="zh-CN" altLang="en-US"/>
                        <a:t>和谐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业务目标</a:t>
                      </a:r>
                      <a:r>
                        <a:rPr lang="en-US" altLang="zh-CN">
                          <a:latin typeface="宋体" charset="0"/>
                          <a:ea typeface="宋体" charset="0"/>
                        </a:rPr>
                        <a:t> </a:t>
                      </a:r>
                      <a:r>
                        <a:rPr lang="en-US" altLang="zh-CN">
                          <a:latin typeface="+mn-ea"/>
                        </a:rPr>
                        <a:t>#{{</a:t>
                      </a:r>
                      <a:r>
                        <a:rPr lang="en-US" altLang="zh-CN" sz="1800">
                          <a:sym typeface="+mn-ea"/>
                        </a:rPr>
                        <a:t>tableTitle</a:t>
                      </a:r>
                      <a:r>
                        <a:rPr lang="en-US" altLang="zh-CN"/>
                        <a:t>}}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123{{tableCell}}456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456{{tableCell}}789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 descr="great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1332230"/>
            <a:ext cx="5121275" cy="163258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638810" y="3428365"/>
            <a:ext cx="786130" cy="80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53735" y="1355090"/>
            <a:ext cx="2540635" cy="1537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这是一个矩形</a:t>
            </a:r>
            <a:endParaRPr lang="en-US" altLang="zh-CN" sz="24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{{shape}}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换行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12" name="图表 11" descr="aaa" title="{{chart}}"/>
          <p:cNvGraphicFramePr/>
          <p:nvPr/>
        </p:nvGraphicFramePr>
        <p:xfrm>
          <a:off x="7309485" y="3428365"/>
          <a:ext cx="4186555" cy="291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19630" y="3394075"/>
            <a:ext cx="411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这是一个文本框</a:t>
            </a:r>
            <a:r>
              <a:rPr lang="en-US" altLang="zh-CN" b="1"/>
              <a:t>{{textbox}}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!!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！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19630" y="3865880"/>
            <a:ext cx="418592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这是艺术字，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{{artFont}}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看看有啥不一样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这是幻灯片页脚</a:t>
            </a:r>
            <a:r>
              <a:rPr lang="en-US" altLang="zh-CN" b="1"/>
              <a:t>-{{footness}}-</a:t>
            </a:r>
            <a:r>
              <a:rPr lang="zh-CN" altLang="en-US"/>
              <a:t>结束</a:t>
            </a:r>
            <a:endParaRPr lang="zh-CN" altLang="en-US"/>
          </a:p>
        </p:txBody>
      </p:sp>
      <p:graphicFrame>
        <p:nvGraphicFramePr>
          <p:cNvPr id="19" name="对象 18" title="{{document}}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715" y="4731385"/>
          <a:ext cx="1036320" cy="14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4146550" imgH="5822950" progId="Word.Document.12">
                  <p:embed/>
                </p:oleObj>
              </mc:Choice>
              <mc:Fallback>
                <p:oleObj name="" r:id="rId4" imgW="4146550" imgH="58229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715" y="4731385"/>
                        <a:ext cx="1036320" cy="14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 title="{{attachment}}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7400" y="4700905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6" imgW="1524000" imgH="1524000" progId="Word.Document.12">
                  <p:embed/>
                </p:oleObj>
              </mc:Choice>
              <mc:Fallback>
                <p:oleObj name="" showAsIcon="1" r:id="rId6" imgW="1524000" imgH="1524000" progId="Word.Documen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4700905"/>
                        <a:ext cx="1524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这是幻灯片页脚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C9F754DE-2CAD-44b6-B708-469DEB6407EB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150495"/>
            <a:ext cx="5864225" cy="3133090"/>
          </a:xfrm>
          <a:prstGeom prst="rect">
            <a:avLst/>
          </a:prstGeom>
        </p:spPr>
      </p:pic>
      <p:pic>
        <p:nvPicPr>
          <p:cNvPr id="13" name="ECB019B1-382A-4266-B25C-5B523AA43C14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253365"/>
            <a:ext cx="2128520" cy="5969635"/>
          </a:xfrm>
          <a:prstGeom prst="rect">
            <a:avLst/>
          </a:prstGeom>
        </p:spPr>
      </p:pic>
      <p:pic>
        <p:nvPicPr>
          <p:cNvPr id="14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5" y="3974465"/>
            <a:ext cx="4474845" cy="13379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666f26c-e971-4ede-bb43-7b93dd71850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IyOTIzMjM5MjIyIiwKCSJHcm91cElkIiA6ICI0MDU4ODkyMjIiLAoJIkltYWdlIiA6ICJpVkJPUncwS0dnb0FBQUFOU1VoRVVnQUFBcjRBQUFGM0NBWUFBQUJEaUVpVUFBQUFDWEJJV1hNQUFBc1RBQUFMRXdFQW1wd1lBQUFnQUVsRVFWUjRuT3pkZTF4VWRmNC84TmZNTUF3REF3d013MDN1WGdCRnZKU1cyYzFiYmExbGZiVlZ1MWx1cHIrMlRkT3l0cXl0dFhScjNjeEwzMHBMZDlXK3B0bVdhYWtaYWw1UlYvT0NvS0RJelJFWXVjd3dNRnptOHZ1RE9JSGNaaEFZNEx5ZWp3ZVBuVG5uY3o3bk01dm9pdytmOC81STdIYTdIVVJFUkVSRVBaelUxUU1nSWlJaUl1b01ETDVFUkVSRUpBb012a1JFUkVRa0NneStSRVJFUkNRS0RMNUVSRVJFSkFvTXZrUkVSRVFrQ2d5K1JFUkVSQ1FLREw1RVJFUkVKQW9NdmtSRVJFUWtDZ3krUkVSRVJDUUtETDVFUkVSRUpBb012a1JFUkVRa0NneStSRVJFUkNRS0RMNUVSRVJFSkFvTXZrUkVSRVFrQ2d5K1JFUkVSQ1FLREw1RVJFUkVKQW9NdmtSRVJFUWtDZ3krUkVSRVJDUUtETDVFUkVSRUpBb012a1JFUkVRa0NneStSRVJFUkNRS0RMNUVSRVJFSkFvTXZrUkVSRVFrQ2d5K1JFUkVSQ1FLREw1RVJFUkVKQW9NdmtSRVJFUWtDZ3krUkVSRVJDUUtETDVFUkVSRUpBb012a1JFUkVRa0NneStSRVJFUkNRS0RMNUVSRVJFSkFvTXZrUkVSRVFrQ2d5K1JFUkVSQ1FLREw1RVJFUkVKQW9NdmtSRVJFUWtDZ3krUkVSRVJDUUtETDVFUkVSRUpBb012a1JFUkVRa0NneStSRVJFUkNRS0RMNUVSRVJFSkFvTXZrUkVSRVFrQ2d5K1JFUkVSQ1FLREw1RVJFUkVKQW9NdmtSRVJFUWtDZ3krUkVSRVJDUUtETDVFUkVSRUpBb012a1JFUkVRa0NneStSRVJFUkNRS0RMNUVSRVJFSkFvTXZrUkVSRVFrQ2d5K1JFUkVSQ1FLREw1RVJFUkVKQW9NdmtSRVJFUWtDZ3krUkVSRVJDUUticTRlQUJFUmRYMFdpd1haMmRuUTYvVXdtODJ3V3EydUhoSjFBcGxNQnFWU0NhMVdpOGpJU0xpNU1UWlE5eWF4MisxMlZ3K0NpSWk2cnVMaVlxU21wa0tqMFNBME5CUXFsUW95bWN6Vnc2Sk9ZTFZhWVRLWm9OUHBVRlJVaFA3OSs4UGYzOS9WdytxUjlIbzl0bTNiaHFsVHAwS3BWTHA2T0QwV2YzUWpJcUptRlJjWDQ5eTVjMGhJU0lDZm41K3JoME9kVENhVHdkZlhGNzYrdmlncEtVRktTZ29HREJnZ3F2Q3IxK3VSbEpUVTV1dW5USm5pVUx1REJ3OWk0OGFOTUJxTm1ETm5qa1BYckZ1M0R1dlhyMi95M002ZE96RjkrdlJXKzRpSWlNRENoUXNkdWw5UHdPQkxSRVJOc2xnc1NFMU5aZWdsQUlDZm54OFNFaEp3N3R3NTNIcnJyYUpaOWxCUVVJRFBQLys4emRjN0dud25USmlBWGJ0MjRmdnZ2OGZvMGFPUm1Kam8wSFZSVVZGNC9mWFhoZmVGaFlYQyswY2VlVVE0ZnVYS0ZXelpzZ1V6Wjg2RWg0ZUhjTnpIeDhlaCsvUVU0dmhUUzBSRVRzdk96b1pHbzJIb0pZR2ZueDgwR2cyeXM3UFJ1M2R2VncrblV5UWtKR0QzN3QwT3R6OTE2aFRlZi85OWxKU1VZTWFNR2NMeHVtVWpMWG5paVNld1o4OGVlSGw1d1dBd05Obm0rcVZHY3JrY1VWRlJ3bnQzZDNmaDlmang0NFhYKy9mdmg0ZUhCeVpObXVUd1orbUpHSHlKaUtoSmVyMGU4Zkh4cmg0R2RUR2hvYUU0Zi82OGFJS3ZveXdXQzlhdVhZdXZ2dm9LUVVGQitQREREeEViR3l1Y1QwOVB4d3N2dk9CUVgvdjM3Mi8yM0VjZmZZUisvZm9KN3pNeU1qQnUzTGdtMjlydGRwU1hsd01BY25KeUVCd2MzQ2g4cTFRcWg4YlVVekQ0RWhGUms4eG1zK2orVWFUV3FWUXFWRlJVdUhvWVhVcE9UZzRXTDE2TWl4Y3ZZdVRJa1hqcHBaY2FmZStFaElSZzl1elpMZmF6Yk5reStQbjU0Y2tubjJ5MlRWQlFVSVAzVVZGUmVQdnR0NFgzaFlXRmVQbmxsd0VBZVhsNWpkYjVQdnp3d3czZU96T2IzUk13K0JJUlVaT3NWaXVyTjFBak1wbU01ZXpxK2U2Nzc3QnExU3BZclZZODk5eHpqWUpsSGJWYTNXRHBRVk9XTFZzR2xVclZhcnY2NUhJNVFrTkRXMnl6YWRPbVJzZDBPaDFlZlBGRmgrL1RVekQ0RWhFUkViWFJpaFVyNE9YbGhROCsrS0RCRW9UTzB0SlNoenAxVlRqR2pSdUhOV3ZXSUR3OFhGZ0NJVFlNdmtSRVJFUTN3Ti9mM3lXaE56RXhFYk5temNMdzRjT0ZZMmF6R1ljT0hZSlV5czE1bThMZ1MwUkVSTjFLUmtZR1RwOCtEWjFPaDVxYW1sYmJqeGd4QXJmZGRwdFQ5MGhPVHNZYmI3emhVTnZjM054V1oxM3IxdExxZExvVzIxa3NsbWJiU0NRU2hJU0VDUGZVYURUUWFEUU4yaWlWU293ZE94WjVlWGtOanRmdFZ5YVJTRnE4ZjAvSDRFdEVSRVRkZ3Rsc1JsSlNFaTVjdUFDTlJvTStmZnJBMTllMzFUQVhIaDd1OUwwaUl5UHg3TFBQdHRwdTFhcFY4UFgxeGVUSmt4M3FkOXEwYVMyZXYzcjFhck50NUhJNWZ2amhCd0J3YUhPSzFhdFhDNi9ySGtoVUtCUU9qYk9uWXZBbElpS2lMczltcytIcnI3K0cwV2pFQXc4ODBPRkxDMEpDUWhwc0FOR2NWYXRXd2NmSHg2RzJBUERhYTY4MWUyN1Jva1hRYURTWU9YTm1rK2ZyUDJ5NmUvZHVWRlZWd1dnMFFxdlZJamMzRjlPblQyOVFwU0UzTjFkNHJkUHBJSkZJb0ZhckhScG5UOFhnUzBSRVJGMWVjbkl5OUhvOUhudnNNUVFHQnJwNk9HMDJhdFNvWnM4dFdyUUlucDZlTGJhcDc4Q0JBMWl5WkFsMjd0elphdHVUSjAvQzE5Y1hOcHZONGJIMlJGejVURVJFUkYyYTJXekcwYU5ITVd6WXNHNGRldHRiU1VtSlVMR2h6cmh4NHpCdTNEZzg5OXh6Nk5XckZ6WnQyZ1N6Mll5dFc3ZWlvcUlDTTJmT1JGcGFtbkJPYkRqalMwUkVSRjNhNWN1WFliUFpFQjBkN2VxaGRDbFpXVmt3R0F3TmxqU3NXYk1HUU8zV3hWS3BGQXFGQW0rOTlSYXNWaXZXcmwyTDlldlhZODZjT1hqc3NjZncrT09QdTJyb0xzTVpYeUlpSXVyU0RBWURBRUNyMWJwNEpGM0w2ZE9uWWJQWjhPYWJiK0xhdFdzQWFoL2tDdzhQaDQrUEQ3WnYzNDVubm5rRzZlbnBlUHZ0dHhFWUdJaDU4K1poL3Z6NTJMeDVNMTU2NlNVVUZ4ZTcrRk4wTGdaZklpSWk2dExxU25HNXU3dTdlQ1FOT2JOZTFtdzJ0L29GMUg1V1I5cWRPSEVDQlFVRmVPR0ZGMkMxV2h1VlhrdE9Uc2J5NWNzUkVSR0Jqei8rR0hGeGNjSzVNV1BHWVBueTVTZ3JLNFBSYUd5SC95ZTZEeTUxSUNJaUluSkFhV2twYkRZYmZIeDhJSlBKOFBQUFB3TUFWQ3BWcTljKytPQ0REdDBqTHkrdjFiYWJOMi9HSjU5OEFrOVBUNHdlUFJvMzMzd3pGaTVjaUxTME5NeWNPUk5EaHc1RllHQWdIbjMwVVVSSFIrUFNwVXU0ZE9rU2JEWWJyRllyTEJZTGFtcHFjTjk5OXlFNU9Sa0JBUUVPZllhZWdNR1hpSWlJeUFINzkrL0hpaFVyQU5SdUJGRTNFKzFJRlliWnMyZTMyemhVS2hYa2NqbnV2LzkrS0JRS2FMVmFMRnUyREljUEg4YWVQWHR3Nk5BaEZCY1hvNnFxcXRXK3RGcXR3eldJZXdJR1h5SWlJaUlIREJnd0FQZmRkeCtzVml1c1ZpdVVTaVdHREJtQ08rKzhzOVZyeDQ4ZjM2NWorZE9mL3RSZ1l3NkpSSUtSSTBkaTVNaVJ3ckdhbWhwVVZsYWlwcVlHVnF0VkNPcFNxUlJTcVJSdWJtNVFLQlNpMnMyTndaZUlpSWpJQWIxNzk4YmN1WE5kUFF3QXRTRzhOWEs1SEhLNXZCTkcwMzN3NFRZaUlpSWlFZ1VHWHlJaUlpSVNCUVpmSWlJaUloSUZCbDhpSWlJaUVnVUdYeUlpSWlJU0JRWmZJaUxxY2k1ZnZ0d2gvVm9zRnB3OGVSSW5UNTdza1A3clZGUlVZTU9HRGREcjlSMTZIeUp5RHN1WkVSR1JTK3phdFF0bnpwekIwMDgvallDQUFBQzEyN1hPbXpjUEtTa3BXTDE2TlNJakk5djFudVhsNVhqbGxWY0FBTHQzNzI3WHZ1dDc5OTEzY2V6WU1hU2xwZUhkZDk5dFV4K2ZmZlpaaStmVmFqVW1UWnJVcHI2SnhJckJsNGlJT2wxeGNURSsrZVFUbUV3bXhNYkdDbHUwU2lRU0pDUWs0T3paczlpd1lRTmVmLzExRjQrMGJaNTY2aWtjUDM0Y3g0NGR3OTY5ZXgzYTJldDZtelp0YXZGOGVIZzRKazJhaEhIanhqblZiMkppSXY3NXozODZQUjZpbm9EQmw0aUlPdDNLbFN0aE1wa1FIeCtQQng1NG9NRzVSeDU1QkZ1M2JzVytmZnZ3NElNUFl1REFnUzRhWmR2MTdkc1hvMGVQUmxKU0VqNzk5RlBjZnZ2dGJkcElJRHc4SEd2V3JHbDB2SDdZSFRObVRJTnpWVlZWT0hqd0lCUUtCVzYvL2ZaRzEwWkVSRGc5RHFLZWdzR1hpSWc2MVk4Ly9vZ0RCdzdBemMwTmMrZk9iYlJkcXJlM055Wk9uSWoxNjlkanlaSWwrT1NUVDZCVUtwdnQ3NE1QUHNDT0hUdWNIb2N6TTZWdFdSYng5Tk5QbzZ5c0ROT21UZXZRM2JOZWZmWFZCdTh2WGJxRWd3Y1BvbCsvZm8zT0VZa2RneThSRVhXYWpJd01MRnUyREFEdytPT1BJeW9xcXNsMlU2Wk13YUZEaDVDWm1Za2xTNVpnd1lJRmpRSnlIYlZhamREUVVJZnViN1Baa0orZkR3QU9YM005WjVjV0hEdDJ6S0YyZDk5OWQ2T2xIUWFEQWV2V3JYUHFmbGV1WEFFQXhNYkdPblVka1JndytCSVJVYWN3R0F4NDY2MjNVRjFkamVIRGgrUFJSeDl0dHEyN3V6c1dMRmlBNTU1N0R2djM3OGVubjM2S1diTm1OZGwyK3ZUcG1ENTl1c05qcUhzZzdOLy8vcmZ6SHdLQWw1ZVhRKzNLeThzQkFKNmVuczJHOXZvOFBEd2FIVE1halZpL2ZuMnIxLzc5NzM4WFh1Zm01Z0lBVWxKU0dod0hBSTFHZ3hrelpyVGFIMUZQeGVCTFJFUWR6bWcwWXY3OCtTZ3NMRVJRVUJCZWZmWFZWc05nZUhnNFpzK2VqZmZlZXc5ZmYvMDFhbXBxOFB6enp6c1VJanZTdDk5KzYxQzd1cG5obFN0WElqdzh2RTMzY21TTkx3QWtKU1UxYW5QKy9IbWNQMysrVVg4TXZpUm1ETDVFUk5TaHlzcktNSC8rZkdSbVprS2xVdUZ2Zi9zYnZMMjlIYnAyN05peEtDMHR4YWVmZm9ydnZ2c09WNjVjd1d1dnZRWWZINThPSG5YMzAxeElydVBzRWcyaW5vakJsNGlJT294T3A4TmYvL3BYWkdWbFFhbFVZdkhpeFlpSmlYR3FqMG1USmtHaFVHREZpaFU0Y2VJRVpzeVlnZWVmZng1MzNIRkhCNDI2NjhqTnpXMVRZSjArZlRweWMzTTd0Rll4VVhmRTRFdEUxRVhZN1haWUxCWllMQlpZcmRaR3I1czZkdjE1cTlVS3U5ME91OTBPbTgwbXZHN3VXRXR0MUdyMURYMmU0OGVQWTlHaVJUQ1pUUER3OE1EQ2hRc1JGeGZYcHI0ZWVPQUJlSHA2WXVuU3BTZ3VMc2JmL3ZZM0RCbzBDTTg5OTV3UXBQVjZmWXZyaHEvWFVxQmN2WHAxc3cvZWRTWnZiMi9jZi8vOWpZNjNWdU8zTTdBV01IVkhETDVFUk8yb0xyeFdWVldodXJxNndWZHp4MnBxYW1DeFdHQ3oyWnk2bDB3bWcwd21nNXViRzl6YzNJVDNFb2tFRW9rRWNybGNlSDM5bDFRcWJmVmNYZldEdHRxK2ZUdE1KaE8wV2kwV0xseUkzcjE3MzFCL1k4YU1RWHg4UE41Nzd6MmtwcWJpNnRXckRaWTh5R1F5b1ZLRHdXQkFlWGs1dkx5ODRPdnI2MUQvWnJNWkpTVWxRbCt1dG1USkVpZ1VpaVovV0JnMmJCZ1VDb1VMUnZXYnNMQ3dUcnRYWGw1ZXA5MkxlallHWHlLaVZ0anRkbFJWVmNGc05qZjZhaXJNMnUzMlp2dHlkM2VIdTdzN0ZBb0ZGQW9GdkwyOTRlN3VMZ1RYK2lHMnBkZDFBYmNqM1dqd2ZlMjExN0JzMlRJODg4d3orT0tMTC9EZGQ5L2RVSDl2dnZrbTdyampEaXhkdWhSZmZmVVZoZzBiSm14MURBRCsvdjVDcFlZalI0N2d6VGZmaEVhandXZWZmZWJRLzFmdnZmY2VmdnJwSi9UdjM3L05ENk8xaHlWTGxpQTFOZFhoOWsydDY3VmFyWEJ6NjloLzRpZFBudHloL2RkMytQQmhIRGx5cE5QdVJ6MFhneThSaVpyVmFtMHkwTmIvcXF5c2JEUWJLNUZJNE9IaEFROFBEN2k3dThQVDAxTUl0SFhoOXZyM2RUT3dZcUZRS0RCLy9ud0FnSStQRDRLQ2docWNMeTB0UlZWVkZYeDhmRnJjb0tLb3FBZ1dpMFdZNFpSS3BhMkdybHR2dlJWaFlXSEl5Y25CNGNPSE1YTGt5QmJiWjJWbENaVVJubjc2NlZZL216UHJiaDBwdFJZWEY0Y1ZLMVlBQUFvTEM0V1NaRzFWV1ZucGNOazFJakZoOENXaUhzOXNOc05rTXFHOHZCd21rMG40S2k4dlIzVjFkYVAyY3JrY1NxVVNTcVVTZ1lHQnd1djZYd3FGUWxRaDlrWk5tellOMDZaTmEzQnM3dHk1T0h2MkxPYk9uZHRpTUoweFl3YXlzckthckhQYkhJbEVncWxUcCtJZi8vZ0hQdi84Y3d3ZlByelozZE5zTmhzKytPQUQyTzEyakJ3NUVvTUhEMjYxZjBkQ3BUTjFmRDA5UFlYWDc3Ly9mcE50eG8wYjEycmxCZ0N3V0N3b0xTMUZyMTY5V2gwamtkZ3crQkpSdDJlMzIxRlJVZEVnME5ZUHVGYXJWV2dybFVyaDVlVUZsVW9GalViVFpLanQ2RjhSVXkyOVhnOEEwR3ExTGJhcnFxb0NBS2ZYdEk0Yk53N2J0bTNEK2ZQbjhjVVhYK0NwcDU1cXN0MkdEUnVRbHBZR1gxOWZ6Smt6eDZHK0hhbmxlNk4xZk45Nzd6MTRlbnJpejMvK3MxUFg1ZVRrd0dhem9XL2Z2azdmazZpbjQ5L3VSTlJ0Mkd3MmxKV1Z3V0F3Q0Y5MVFiZitVZ1NaVEFhVlNnV1ZTb1hnNEdEaHRaZVhsOE83YUZISE1wbE1LQ2dvZ0VRaVFVUkVSSXR0NjRLdk16TytRTzJzNzUvLy9HZTg4TUlMMkxoeEkvcjM3NC9odzRjM2FQUFRUejlodzRZTmtFZ2tlT21sbDI2NGtrVjdzZGxzU0VwS2F0TURaTWVQSHdkUSsvbnRkanYvdkJQVncrQkxSRjJTMld3V3dtMXBhU2tNQmdQS3lzcUVnQ3VWU3VIajR3TzFXbzJ3c0RBaDNLcFVLcWNERW5XK1gzNzVCWGE3SGRIUjBhMys5ektielFBYUxnZHdWTDkrL1RCanhneDg4c2tuZVBmZGQ3Rmt5UkpoSnZUQWdRTllzbVFKN0hZN1pzMmFoVnR2dmRYNUQ5SkJ5c3JLWUxmYkcxV1h1TDZ1cjVlWEY3Nzk5bHRzMkxBQk1wa01Gb3NGMjdadEExQzdtMXRSVVJGZWZmVlZhRFFhb1EyUm1ESDRFcEZMV2ExV0lkalcvNnEvOXJhdUpGVm9hQ2g4ZlgzaDYrc0xiMjl2em1SMVl6Lzk5Qk1BdEJvMmJUYWJFSHpiK3JEV3hJa1RrWkdSZ2FTa0pNeWJOdzhMRml4QVZsWVdQdnZzTTlqdGRreWVQQmtUSjA1c1U5OGRwYTU4VjkxbnIrUG01b2FRa0JEaGZkMFBBM1VQRHE1WXNRSUZCUVc0NVpaYlVGWldobE9uVG1IbXpKbjR5MS8rZ3B0dXVxbVRSay9VZFRINEVsR25zZHZ0S0NzclEzRnhNWXFMaTFGVVZBU0R3U0NVLzFJb0ZQRDE5VVZrWktRUWNIMThmTGptdG9mSnlNakFrU05ISUpGSVdxMk9ZREtaQU5UKzJyNmx5Zyt0bVQ5L1BtdzJHL2J1M1lzRkN4WUlmK2FlZWVhWlRpM0w1YWpNekV3QVFFRkJBWDc4OFVmY2M4ODlBSUNRa0pBbUgyNnJyS3pFeXBVcnNXdlhMZ1FIQitQVlYxK0ZsNWNYdnZ6eVM2eGJ0dzUvK2N0ZjhNUVRUK0R4eHgvbkQ0d2thdnpYaElnNlRGVlZGWXFLaW9TZ1cxeGNqSnFhR2dDMTlXdzFHZzE2OWVvRmYzOS9xTlZxTGxFUWdmTHljcnp6emp1dzIrMjQrKzY3VzMzb3E2Q2dBQUNnVXFsdUtMQlZWMWNqSmlZRysvYnRFMEt2U3FXQ1VxbEVkWFUxM04zZDI5eDNSemgxNmhTQTJobmUvLzNmLzIxMkZ6bXoyWXlrcENSczJMQUJSVVZGQ0E4UHgrTEZpNkZTcVFBQVU2ZE94ZENoUS9IT08rOWczYnAxU0U5UHgxLys4cGMyTFJzaDZna1lmSW1vWGRqdGRwU1VsT0RhdFd0Q3lLMHI1eVNWU3FGV3F4RVZGUVYvZjMvNCsvc0wvekNUZUpTVWxHREJnZ1hRNlhUdzgvUEQ4ODgvMytvMWRROXF0WFdYTUoxT2gxMjdkdUg3NzcrSHdXQUFBTngwMDAyNGRPa1NTa3RMc1dMRkNxeGZ2eDVqeDQ3RnFGR2owSzlmdnpiZHB6Mlp6V1ljUFhvVUFMQjQ4V0lzWGJwVXFJZDh2ZTNidDJQVnFsVndjM1BEeElrVDhkUlRUelg2QVRJMk5oWWZmL3d4L3Y3M3Z5TTlQUjBtazRuQmwwU0x3WmVJMnNSdXQ4TmdNS0N3c0JDRmhZWFE2L1d3V0N3QUlKUUs2OXUzTHpRYURkUnFOYVJTcVl0SFRLNTA3Tmd4TEZ1MkRJV0ZoZkQwOU1SZi8vcFhZU3Zoc3JJeTVPVGtJQ0FnQUY1ZVh2RHc4RUIxZFRXT0hqMktMNy84RWtEcmE0SHJLeWdvd09IRGgzSGd3QUdrcEtRSU03d0RCZ3pBSC8vNFJ3d2NPQkFWRlJYNDRvc3ZzSFhyVnBTV2xtTExsaTNZc21VTGdvS0NNSFRvVUF3ZVBCZ0pDUWtJREF4czBMY3pHMWZVY1dRRGl6cHhjWEc0NVpaYlVGVlZoYWlvS0F3ZVBCanZ2LzgrM243N2JXUmtaS0N3c0JETGxpM0RrQ0ZERUJvYWlqRmp4a0NoVUdERWlCRk5sb1dyMjBKYklwRmc3dHk1dUhMbENpb3FLbUEybTI5bzZRaFJkOFhnUzBRT014cU5EWUp1M1FOb1BqNCtpSXFLUW1CZ0lBSUNBcHl1dDBvOTE4bVRKL0gxMTEvajJMRmpBR3ByOXI3MTFsc05abFlyS2lwYXJKOGJHaHFLaHg1NnFObnpCb01CWjg2Y3daa3paM0RxMUNsa1pXVUo1MlF5R2U2NDR3NDgvUERENk4rL3YzRGMwOU1UTTJiTXdOU3BVN0Z6NTA1OC8vMzN5TXZMUTBGQkFYYnMySUVkTzNZQXFQMGhMam82R3ErLy9qbzBHazJqM2VmYW0wYWpFV1o3NjBKMlVGQVFWcTVjaVcrKytRYmZmUE1OdG0vZmp1M2J0emU0YnVYS2xaREpaRUxWQnB2TkJwdk4xcUNHZFIyWlRJYXZ2dnFxUXo4SFVWZkY0RXRFelNvdkx4ZUNibUZoSVNvckt3SFVob0d3c0RBRUJnWkNxOVZ5YlM0MXlXUXlZZVhLbGNqTnpZVkVJc0c5OTk2TFdiTm1OYXJPRUJnWWlJaUlDQmdNQmxSVlZjRm1zMEVpa1VDdFZtUDQ4T0dZTm0xYWk3K2FQM255SkJZdFdpUzhsMGdrNk4rL1AwYVBIbzI3N3JwTG1GbHVpa3Fsd3FSSmt6QnAwaVJrWm1iaTBLRkRPSExrQ0M1ZHVnU2J6UWFUeVlUSXlFaG9OQm9BdFp0ZGRMVERodzlqNWNxVm1EQmhnbkJNS3BWaTRzU0ptRGh4SXM2ZlA0K1VsQlRoQjFDRHdZQ0tpZ3BVVlZXaHBxWkdDTDExMTlWOXVibTVRU2FUSVQ0K0h0N2UzaDMrT1lpNklnWmZJaExZN1haY3UzWU5WNjllaFU2blExbFpHWURhMmJIZzRHQUVCZ1lLVy9nU3RVYWxVdUdkZDk3QjVzMmJNWEhpeEdZZlpKTklKUGo4ODgvYmZKOVJvMFpoNTg2ZFVLbFVHRDU4T0lZTkd3Wi9mMytuKzRtSmlVRk1UQXllZU9JSlZGUlVJQzB0RFdscGFYajQ0WWZiUExhMkdERmlCTHk5dlp2OXpVbGNYQnppNHVJNmRVeEVQUVdETDVISTFkVFVJRDgvSHpxZER2bjUrYWl1cm9aTUprTmdZQ0Q2OWV1SG9LQ2dOdGRQSlFvTkRYVjRHK0FiOGQ1Nzc3VnJmNTZlbnJqcHBwdGNVdnRXSXBGZzRNQ0JuWDVmSWpGZzhDVVNJWlBKSk16cTZ2VjYyTzEyZUhoNElDd3NEQ0VoSVFnS0N1SU9UMFJFMU9NdytCS0poTUZnUUU1T0RuUTZIWXhHSXdEQXo4OFA4Zkh4Q0EwTmhWcXRabUY3SWlJWDBldjEyTFp0RzZaT25jcmxaQjJJd1plb0J6T1pUTWpOelVWT1RnNk1SaU9rVWltQ2dvTFF0MjlmaElTRThDOVhJcUpXNlBWNkpDVWx0Zm42S1ZPbU9OVHU0TUdEMkxoeEk0eEdvOFBMZzlhdFc0ZjE2OWMzZVc3bnpwME9sZEtMaUlqQXdvVUxIYnBmVDhEZ1M5VERtTTFtNU9ibUlqYzNGOFhGeFpCSUpNSjYzYkN3TU1qbGNsY1BrWWlvMnlnb0tMaWhoeThkRGI0VEprd1FObHNaUFhvMEVoTVRIYm91S2lvS3I3Lyt1dkMrc0xCUWVQL0lJNDhJeDY5Y3VZSXRXN1pnNXN5WkRTcngrUGo0T0hTZm5vTEJsNmdIcUs2dVJsNWVIbkp5Y3FEWDZ3SFUxZ01kTW1RSXdzTENXRzZNaUhvRXU5M2U2VXV5RWhJU3NIdjNib2ZibnpwMUN1Ky8vejVLU2tvd1k4WU00YmpWYW9YSlpHcngyaWVlZUFKNzl1eUJsNWVYc05QZzlWUXFWWU5uTU9SeWVZTXRyZXR2dnoxKy9Iamg5Zjc5KytIaDRZRkpreVk1L0ZsNklnWmZvbTdLYnJlam9LQUFtWm1aME9sMHNOdnQ4UFgxeGNDQkF4RWVIczVLREVUVVk5U0ZPWVBCQUxWYTdlTFJOTTFpc1dEdDJyWDQ2cXV2RUJRVWhBOC8vQkN4c2JIQytmVDBkTHp3d2dzTzliVi8vLzVtejMzMDBVY05Ob0RKeU1ob2RrZEJ1OTB1YkIyZms1T0Q0T0RnUnVGYmJOdkhNL2dTZFRObXN4bFpXVm5Jek14RVJVVUZQRHc4RUJzYmk4aklTTkg5eW9xSXhDRTBOQlJBN2EveHUyTHd6Y25Kd2VMRmkzSHg0a1dNSERrU0w3MzBVcU5BR1JJU2d0bXpaN2ZZejdKbHkrRG41NGNubjN5eTJUYlg3eDRZRlJXRnQ5OStXM2hmV0ZpSWwxOStHUUNRbDVmWGFKM3Y5WFdwblpuTjdna1lmSW02Z2FabWQ0T0RnekY0OEdDRWhJUkFLcFc2ZW9oRVJCMG1KQ1FFV3EwV1I0OGVSZS9ldmJ0VXVjWHZ2dnNPcTFhdGd0VnF4WFBQUGRmc2hpZHF0YnJCMG9PbUxGdTJEQ3FWcXRWMjljbmxjdUVIZytaczJyU3AwVEdkVG9jWFgzelI0ZnYwRkF5K1JGM1k5Yk83U3FVUzhmSHhpSTZPYm5FTFZ5S2lua1Fpa2VDKysrN0RoZzBic0hmdlhvd2FOYXJMaE44VksxYkF5OHNMSDN6d1FZTWxDSjJscGFVT2RlcDJNaHczYmh6V3JGbUQ4UEJ3WVFtRTJERDRFblZCSlNVbHVIRGhBdkx5OG1DMzJ4RVNFb0loUTRZZ0pDU0V0WGFKU0pTMFdpM0dqQm1EcEtRazZIUTYzSExMTFFnS0NvS3ZyNi9MLzE3MDkvZDNTZWhOVEV6RXJGbXpNSHo0Y09HWTJXekdvVU9IK0p2QVpqRDRFblVSZHJzZCtmbjV1SERoQXZSNlBkemQzUkVYRjRlWW1Cak83aElSb1Rib2hZU0VZTWVPSGRpK2ZidkQxNDBZTVFLMzNYYWJVL2RLVGs3R0cyKzg0VkRiM056Y1ZtZGQ2OWJTNm5TNkZ0dFpMSlptMjBna0VvU0VoQWozMUdnMDBHZzBEZG9vbFVxTUhUc1dlWGw1RFk3YjdYYWhEekZqOENWeU1adk5odXpzYktTbnA4Tm9OTUxMeXd0RGhneEJWRlFVM056NExVcEVWSjlXcThVVFR6d2hiTHRlWFYzZDZqWGg0ZUZPM3ljeU1oTFBQdnRzcSsxV3JWb0ZYMTlmVEo0ODJhRitwMDJiMXVMNXExZXZOdHRHTHBmamh4OStBQUNITnFkWXZYcTE4THFpb2dJQW9GQW9IQnBuVDhWL1ZZbGNwTHE2R3BtWm1jakl5RUJsWlNYOC9mMHhZc1FJOU9yVlMvUS9rUk1SdFVRaWtTQTBOTFRWaDdwdVJFaElTSU1OSUpxemF0VXErUGo0T05RV0FGNTc3YlZtenkxYXRBZ2FqUVl6Wjg1czhuejlkYzI3ZCs5R1ZWVVZqRVlqdEZvdGNuTnpNWDM2OUFaVkduSnpjNFhYT3AwT0VvbWtTMWJGNkV3TXZrU2RyS3FxQ2hjdVhNQ2xTNWRnc1ZnUUdocUsyTmhZQkFRRXVIcG9SQTNJWkRKWXJkWXU4eEFSZFEzOE0zRmpSbzBhMWV5NVJZc1d3ZFBUczhVMjlSMDRjQUJMbGl6QnpwMDdXMjE3OHVSSitQcjZ3bWF6T1R6V25vakJsNmlUVkZkWEl6MDlIUmtaR2JCYXJZaU1qRVJjWEJ5OHZiMWRQVFNpSmltVlNwaE1Kdmo2K3JwNktOU0ZtRXdtUG5mUVJaU1VsQWdWRytyVXJUWHUyN2N2VnE1Y2lVMmJOc0ZzTm1QcjFxMm9xS2pBekprejhjb3JyeUEyTnJiSk1tYzlIWU12VVFlcnFhbEJSa1lHMHRQVFVWTlRnOGpJU1BUdjMxOTB1K1ZROTZQVmFxSFQ2Umg4cVFHZFRzZmZVSFVSV1ZsWk1CZ01EWlkwckZtekJrRHRibmRTcVJRS2hRSnZ2ZlVXckZZcjFxNWRpL1hyMTJQT25EbDQ3TEhIOFBqamo3dHE2QzdENEV2VVFTd1dDeTVldklnTEZ5Nmd1cm9hWVdGaEdEQmdBSGRYbzI0ak1qSVN5Y25KS0NrcGdaK2ZuNnVIUTExQVNVa0ppb3FLTUdMRUNGY1BoUUNjUG4wYU5wc05iNzc1cHJBZGN0MkRmR2F6R2R1M2I4Y1hYM3lCeXNwS0xGNjhHSUdCZ1pnM2J4NEdEeDZNcFV1WDR0U3BVMWl3WUVHaldlT2VqTUdYcUozWmJEWmtabVlpTlRVVlZWVlZDQTBOeFlBQkEwVC9RQUYxUDI1dWJ1amZ2ejlTVWxLUWtKREE4Q3R5SlNVbFNFbEp3WUFCQTdqRzkxZk9ySmMxbTgwT3RiUGI3YTIyVlNxVk9ISGlCQW9LQ2pCMzdseHMzTGl4VWVtMTVPUmtMRisrSEVPR0RNR0xMNzZJNE9CZzRkeVlNV01RSFIyTnhZc1h3MmcwaWlyNFN1eDFoZDJJNklZVkZCVGcxS2xUTUJxTkNBb0tRa0pDZ3FqK1FxR2VxYmk0R0ttcHFkQm9OQWdORFlWS3BXTHdFUW1yMVFxVHlRU2RUb2Vpb2lMMDc5OWYxSCtubFphV3dtYXp3Y2ZIQnpLWkRQdjI3Y09pUllzUUh4K1A1Y3VYdDNodGEzVituU2pEZWpRQUFDQUFTVVJCVkxGNTgyYk1uejhmaFlXRjJMeDVNNHhHSXhZdVhJaTB0RFRFeE1SZzZOQ2hDQXdNaE1GZ1FIUjB0RkFhMDJhendXcTF3bUt4b0thbUJtYXpHZFhWMVJnL2ZyeG9sdDl4eHBlb0haaE1KcHcrZlJvNm5RNHFsUXEzMzM2N1VHU2NxTHZ6OS9mSHJiZmVpdXpzYkp3L2Z4NFZGUld3V3EydUhoWjFBcGxNQms5UFR3UUVCT0RXVzI4VmZXM3gvZnYzWThXS0ZRQnFTNnJWelIwNlVvVmg5dXpaN1RZT2xVb0Z1VnlPKysrL0h3cUZBbHF0RnN1V0xjUGh3NGV4Wjg4ZUhEcDBDTVhGeGFpcXFtcTFMNjFXNjNBTjRwNkFNNzVFTjhCaXNTQXRMUTNwNmVtUVNxWG8zNzgvK3ZidHk2MGlpWWg2b0V1WExtSHIxcTJ3V3Eyd1dxMVFLcFVZTW1RSTdyenp6azRmeTdsejV4QWVIdDdpY3lNMU5UV29yS3hFVFUwTnJGYXJFTlNsVWlta1VpbmMzTnlnVUNoRXRha0ZneTlSRzlqdGRtUm5aK1BzMmJPb3JLeEVkSFEwRWhJUzRPSGg0ZXFoRVJFUlVUTVlmSW1jWkRLWjhOLy8vaGQ2dlI0QkFRRVlQSGd3SC9vaElpTHFCaGg4aVJ4a3Q5dVJucDZPYytmT1FTYVRZZENnUVlpS2luTDFzSWlJaU1oQjRsNmxUdVNnMHRKUy9QZS8vMFZKU1FuQ3dzSXdaTWdRTG1zZ0lpTHFaampqUzlRQ204MkcxTlJVbkQ5L0hncUZBa09IRGtXdlhyMWNQU3dpSWlKcUE4NzRFaldqdExRVVI0OGVoZEZvUkhSME5CSVRFK0h1N3U3cVlSRVJFVkViOVlnWjN3cHJOYmJtSGNleG9vdklyeXhGcGJYRzFVTWk2akU4WkhJRWU2Z3hYTk1IRThLR3dWUEc4RTlFUk4xVHR3KytwMHV6OFZINkx1aXJqSzRlQ2xHUHAxWDQ0RS85N3NVZ2RhU3JoMEpFUk9TMGJoMThUNWRtNDYyelg3bDZHRVNpOC9iQVB5QlJIZUhxWVJBUkVUbWwyMjR2VldHdHhrZnB1MXc5RENKUldwbStFeFhXYWxjUGc0aUl5Q25kTnZodXpUdk81UTFFTHFLdk1tSnIzbkZYRDRPSWlNZ3AzVGI0SGl1NjZPb2hFSWthdndlSmlLaTc2YmJCTjcreTFOVkRJQkkxZmc4U0VWRjMwMjJETDB1V0Via1d2d2VKaUtpNzZiYkJsNGlJaUlqSUdReStSRVJFUkNRS0RMNUVSRVJFSkFvTXZrUkVSRVFrQ2d5K1JFUkVSQ1FLREw1RVJFUkVKQW9NdmtSRVJFUWtDZ3krUkVSRVJDUUtETDVFUkVSRUpBb012a1JFUkVRa0NneStSRVJFUkNRS0RMNUVSRVJFSkFvTXZrUkVSRVFrQ2d5K1JFUkVSQ1FLREw1RVJFUkVKQW9NdmtSRVJFUWtDZ3krUkVSRVJDUUtETDVFUkVSRUpBb012a1JFUkVRa0NneStSRVJFUkNRS0RMNUVSRVJFSkFvTXZrUkVSRVFrQ2d5K1JFUkVSQ1FLREw1RVJFUkVKQW9NdmtSRVJFUWtDZ3krUkVSRVJDUUtETDVFUkVSRUpBcHVyaDVBVDNCLzZCQjR5TndCQVAvSlBlcmkwZnhtWEhBaUlqd0RoUGNIOUdsSUw3dmE2ZVB3ZDFmaCtYNi93K0ZyRjNCUWZ4NlYxcHBPSDRNajNLVnV1RVhUQndmMDV6dnRubTRTR1FEQVlyZTJ1WTlvcjBBQWdCMTJaSlhyMjJWY1JFUkVQUkdEYnp0NEpId0UxTzZlQUxwTzhCMFhuSWpuK3Q0anZMZlo3ZGhiZUs3VHh5R1h5dkJLL3dubzV4MkNJWDVSbUJKeEcvNThZaTNNMXVwT0gwdHpaQklwSm9iZmd0K0hEb1dQWEFsM3FSdVNDbEk2NWQ1M0JNYmgyZDVqY2M2UWkxOUtzckR6NmlsWTdUYW4rdmhnNkpNQWdCcWJGWDg0dExRamhrbEVSTlFqY0tsREQzUmJRQ3htOVJuWDRKaFVJc0diQ1JNUnF2VHIxTEU4MjNzcytubUhBQURzQUZaZlN1cFNvUmNBckhZYmVxdUM0U05YQWdDZWpMNExLamVQVHJuM2lJQis4SkRKY1pOL0RPNEpTWFE2OUJJUkVaSGpHSHg3bUR1MGNaZ1hOeDVTaVFRQXNMOHdEVDhYcGdJQWZPV2VlQ2R4Q2lLOUFscnFvdDM4TG1Rd3hnWVBGTjV2ekQ2SW8wVVhPK1hlemxxVHVRYzF0dHJsQmo1eUpSNkx1cjNENzZtVXVXT3dPa3A0djY4Z3RjbDJENFVOdzIwQnNmQnlVM1Q0bUlpSWlIb3lMblhvUVI3c2RUT2VpcmtMRXRTRzNtTkZsN0E4ZlFkc2Rqc3NkaHZHQkNYQXo5MEw3eVpPeGQ5VHYwV0tJYmZEeGpKYzB3ZlA5QjR0dkRkYnErSGo1b2sveG94dTRTckhmWjY1cDEzNnFWTlFhY0QzdXBONEtHd1lBT0Rla0VINDhlb1pYQzR2Yk5mNzFIZVRmd3prMHRvMXZuYlloUjlRNnBOTFpaZ2FPUkx1VWpmWTdIYThldnIva09HQ2RkcEVSRVE5QVlOdkR5Q1h5akNqOXhpTUMwNFVqaDNTWDhEU0M5OEx2enIvS0gwbnJIWWI3Z2xPaEplYkFtOE5mQVQvdnZ3enRsMDUwZTdqR2VRWGlaZmlIb0JNOHRzdkZKUXlkNHp2TmJUZDd0SGV3UmNBdHVRbVkyendRS2pjUENDQkJML3ZOUVFyMDNlMSszM3EzQmJRVDNoOXBpUUh4ZFdtUm0zNmVZZkNYVnI3YlZwdHN5Q3JBNE00RVJGUlQ4ZmcyODJGS05WNEtlNEJ4S2lDaEdNN2RMOWc5YVU5c01NdUhMTUQrQ1RqUjFSWXF2QlEyRERJSkZKTWp4bUZCTjl3Zkp6eEkwcHJLdHBsUFBFK3ZmQ1gvZzhKTTVuZFNibWxDbC9uSHNYb29BUnN6am1DUS9vTEhYWXZsWnNIYnZLUEVkNy9tSCs2eVhhSjZnamhkWW9oUjFpT1FVUkVSTTVqOEszbm16dGVjbGtmZXd2T1lYbjZEb2ZiU3dEY0d6SVlUMGJmQ2VXdnBkU3NkaHMrdjdRSE82NmVhdklhTzRCL1gvNFpHV1g1ZUw3ZnZWREszREZjMHdmeFByMnc5dkkrN0NzNFZ5OHFPeS9PSnhRTEVpWkNJWlVEQVBJcWl2RDZtVTB3M2tDb2xnQjRLdVp1UE5qclp1SFk3dnd6VGJadGovOStkZWJGamNlOHVQRnR2cjYxLzU2amdnWUlNN2xGVldYTnJuMGU2aDh0dkQ3V1JkZEhFeEVSZFJjTXZ0MVFtS2NHcy9xTXhRRGZjT0dZdnNxSWY1N2ZqZ3RHWGF2WEg3NTJBZG5sZXN6di95QWlQQVBnTFZmaWhYNzM0YjZRd2ZqWDVaK1Jhc2h6ZWt5M0J2VEYzTmpmUS81cm1MdHFMc1diWnpmZlVPaDFrOGd3Ty9ZKzNLNk5FNDRkMUovSHh4bTcyOXhuVjNGUHZXVXBPNitlYnJLYVE1Q0hML3FvZ2dIVWxxTTdXblNwMDhaSFJFVFVFekg0MW5QRlhOeW02MEk4L0lRcUNtM3RvNlNKOVozWFU3bDVZRXJrYmZoZHlPQUc2MmNQWDd1QWp6TjJ3MlNwZFBoK1Y4ekZtUC9MRi9oajcxRVlHNXdJQ1lDKzNpRjROM0VLVWd5NTJKS1RqTk9sMlE3MU5iN1hVRXlQR1NVOFZLY3psK0N2WnplanBMcmM0ZkZjVHkzM3hFdnhEelFJOXdmMTUvSGhoUjhhTE9HNC9qTTFwNWZTMzZGMnJmR1NlUWcxbTZ0dEZ1aXJqRTIyYSttLzV3RGZjSVI1YWdEVXp0STNONE05TWlCV2VHMjJWdVBSeUpFdGprMG1rVFlxWTNlOVBITVJ0bDg1MldJYklpS2lua3BpdDl0djVMZmJMdlB3Z1NXdUhvSmc3UzNQQ1dHb0k4Ymw1YWJBZzcxdXh2alFvZkNzVjlMS1dHUEdxa3MvM2ZCYTFEaWZVTXpxYzArak1tZFhLb3F4TS84VTloZW13VmhqYm5TZG0wU0dwMkx1d3U5RGYzdG9MZE5VaUwrbGJJR2hwZ0plYmdvOEhUTUtYK1VjUVVHbHdZbng5TUxMOFEvQTMxMGxITnVkZnhZZlovelliT2h0emYvZS9BeENsR29Bd0RQSFBrVlJWVm1iK25raTZnNzhUL2d0QUlCOWhhbFlkdUVIcC91WUd6Y2VkL3c2aTExV1k4YVR5UjgxMmU2ZlE1NUVqQ3F3VGVOc3pwblNIUHoxN09aMjY2ODlsNWNRRVJGMU5NNzRkbUVhaFRmdUR4MkMzd1VQYWhCNDdRQit5aitEZFpmM1kvMkk1L0ZTM0FNM2RKOHpwVG1ZOThzNmpPODFGRk1pUnNKRFZydEd0NWVuUC80WU14cFBSZCtObE5KY2ZKNjVCN2tWUlFDQVVLVWY1c1U5MENDWW5TM053ZC9UdHFMQ1VvVWdEMSs4TVdBaWVubjY0eWEvYUN3ODl4OWttZ3BhSEljRUVrd0l1eG1QUjkwaHpHamJBZnhmMWtGc3lVMitvYzk0b1V3bkJOOVk3eEFjYm1QdzdlMGRMTHhPZDJCWnlmV0NQZFFOcWprMHA1OTNTTHVIWGlJaUlyRmo4TzJpeGdRbDRQLzF2YWZCa2dZQU9HKzhnaldaKzlxOWxxdlZic1BXdlAvaVlPRjVUQXkvQldPREJ3cnJkV1VTS1FJVTNzaXZMUDExYkFQeFRPL1JRa0FHYW1ka1A3MjRXMWlyR3V5aFJvQ0hOd0JBN2U2RmR4T240TDIwclRoVmt0WGsvVU9VZm5paDMzMkk4d2tWamxWYWE3QWlmUWNPWDB1LzRjOTN6cENMdXdQN0F3QVNmTVBiMUtkTUloVjJvUU9BTk9NVnAvdVlGSEZyby8rbVRiay9kSWp3K29EK1BENDR2NzNadG5XenJ0eXltSWlJcUdVTXZsM1UwYUtMZUR6cVRtRUpoYzVjZ2cxWkIzRGt1c0QyVS83Wkc3NVgzU3d1QUJSVm03RHFVaEkyNXliajRiQmh1Q2Q0RUR4a2NueHljVGRxYkZiSUpGS01EUjRvaEY2cjNZWjFsMy9HZDlmVkF6NWRtbzIzem42RkJRTW13c3ROQVErWkhBc0cvQTlXcHUvRXZub2JOY2drVW96dk5SUlRJMGNLMVNBQUlMdjhHdjZSOXQwTnJjZXQ3MFJ4SnV5b3JSSnhzNlkzVmwxS2NycVBPSjllUWdXTjRtb1Rzc3IxVGwwZjVPRXJoTytXK01vOWNWdTk5YjAvNkxnbWw0aUlxRDB3K0haUkprc2wvaS83QUI0T3V3VmY1UnpCei9wVTJKcFlqdjFSUnNkc3NGQmFYWTYxbWZ2d2RlNVJEUFdMRm5aNXM5cHRlQy8xVy94ejZKTUFnQ1ZwMjVxZCtUeHYxR0hCbVMveDFzQkg0Q3YzaEV3aXhRdXg5OFBQWFlWdjhvNWhzRjhVbm9rWmpWNmV2ejE0WmtkdEhlSi9YZjRaTlRaTHUzMmVrdXB5WENyTFJ4L3ZZR2dWUHVpakNzWkZVNzVUZmR4Y3IrN3V5ZUxMVG8vaGtZZ1JEczMyUGhoMnMxQUgrWEo1SWM2M1lVa0ZFUkVSTmNiZzI0WDlsSitDcElLVUpnTnZaekhXbUJ2TTBBSkFhVTBGM2ozM0gxeXJNclZhcml5clhJODN6bXpDM3daT2h0cmRFeElBVDBiZmlUc0Q0eEhscFczUXRxRFNnQlhwTzNHdWc3WlMzbGVZaWo2L3J0RWRIWnlBaXhjZEQ3NFNTSEJIWUx6dy90QTE1eDRvalBBTWNHaTJWeTMzeE8vckxYUDRRZmVMVS9jaElpS2k1akg0QWxoNTgvUWJ1dDVIcm15M3Znb3FEVmlZOGpVQXdBNDd1bXJOalV5VDQxdm41bFlVWWNHWkwvRk80bVNvM2IwQW9FSG9yYkZaOEUzZWNYeWRleFRWN1RqTGU3MzkralE4RlhNWDNDUXkzS21OeC9yTCsyRzJWanQwN1dDL0tHaCtyVEpSWEczQzZSTEhTcjNWZWJiUFdHRzJON2tvQTdkcStqYlo3cEdJRWNLU0QzMlZFZnNLVXB0c1IwUkVSTTVqOEVYREdxOWRxYS82cGtUZUJyWGN5K0gybjF4c3VNbURzOWNEUUdsTk9iN01QdXpVTlUySjh0TGk0YkRoOEpGN05qaHVCM0JZZndIcnMvWTdWZTZzcmNwcXpQaTVNQTFqZ2hMZzVhYkFmU0dEOForOFl3NWRPeUhzdDUzamt2SlRuQ3FyTmlwb0FBYjRoZ0dvRGZuL3l0elhiUEM5VmxVR205ME9xVVNDelRsSFlMRnppMklpSXFMMnd1RGJUZHl1alhNcVZGOGZmSjI5SHFqZDZLR3R3VmNDSU5FdkVnLzJ1aGxEL2FJYm5mK2w1REkyWkIxc3RjUlplL3MyN3poR0J5VkFndG93dXpQL05Db3NWUzFlMDhjN0dJUFVrUUJxS3ljNDg3Q1p5czBEMDZMdkV0NXZ2ZkxmRmtQK04zbkhjTkdVanllajc4VGVnbk1PMzRlSWlJaGF4K0NMdG04Nk1TSHNaandWZlhlajQvKzZ2QTliOC81N2c2UHFubnprU293T1NzQTl3WU9FdXJsMTdMQWorVm9HL3BON3pPa0h5OXBMWGtVUkRoU200YzdBZVBqSVBURTU0amFzemR6YjRqWFRZMFlKci9jVXBLRFVpVzJZd3p6OTRmdnJUSGRocFFGZjV4NXQ5WnF6cFRsNDlkVC9OYm1OTVJFUkViVWRnMjhiSmFvajhHVFVYVTJlZXpMcUxtU1Y2NTFlQitxbzVvTDZ5cHVuT3pTcjIxclFkM1kzTG5lcEc0WnBldU5PYlR5RytrZkRUU0pyc3AzWldvTUlyd0RNaWJ2ZnFmNnZWMjZwd2l1bnZtano5VjlrSDhTSWdINlFTMlg0ZmVnUUhOQ240V0paMDBGOFZPQUF4UHYwQWxCYlYvakw3RU5PM2V1OFVZZExwZ0xFcUlLd0luMG5LcTAxRGwzSDBFdEVKQzU2dlI3YnRtM0QxS2xUb1ZRcVc3K0Eyb1RCdHcwaXZRTHdTdndFU0NVUzVKUmZnMGJoRGE5ZmQxWkxOZVNodjI4WTVzYzlpRGZPYm5McUliRHV4RU1teHhDL2FOeWk2WVBobWo1Q2ZkdVdlTXJjNGRrT2E2RExtdGcrMlJtRmxRYjhKKzhvSmtmY0JwbEVpaGRqZjQ5NXY2eHJGRW8xQ204ODAzdTA4UDdyM0dTblpudnI3THA2R2hHZUFVSkp1SmJNNmpQTzZmN3J5Q1JTaDY2dnNsbGFuZVVtSXFKYWVyMGVTVW5PMTM2dk0yWEtGSWZhSFR4NEVCczNib1RSYU1TY09YTWN1bWJkdW5WWXYzNTlrK2QyN3R5SjZkTmJmK0ErSWlJQ0N4Y3VkT2grUFFHRHI1T0NQSHp4WnNJa2VMb3BVRlpqeHFMVWIvRDNRWThKNTVkZStCNUxoMDZEeXMwRGYwMlloTmZQYkVKZXZRMGl1cnZCZmxGNHNOZE5TUENORUdyTmRrZGJjbzVpUkVBL1JIZ0dJRlRwaDluOTdzZjdhVnVGUjlia1VqZThFditnc0ZYMDVmSkNmSk4zdkUzM09xQlBjN2drM2IwaGc5cDBEd0NRU2lRT1hWOWhxV0x3SlNKeVVFRkJBVDcvL1BNMlgrOW84SjB3WVFKMjdkcUY3Ny8vSHFOSGowWmlZcUpEMTBWRlJlSDExMThYM2hjV0ZncnZIM25rRWVINGxTdFhzR1hMRnN5Y09STWVIaDdDY1I4Zkg0ZnUwMU13K0RvaDJFT05oWW1UNGUrdWd0VnV3ei9PYjJ2MG9OSzFxaklzUGY4OVhoL3dQL0NSZStMZHhNbDRPK1hyVG4rSXE2UG9xNHhOaHQ2OGlpTHMxNmNKczZoQTI5ZE9OOFZESnNmRzIyYTNXMzhXdXhVZm52OEI3dzErRkhLcEcyNE42SXNubysvQ3Z5Ly9EQWtrZUtIZjc5RDMxKzJKcTIwV0xMK3dvODNMRHh4ZDNrQkVSRjFQUWtJQ2R1L2UzWHJEWDUwNmRRcnZ2LzgrU2twS01HUEdET0c0MVdxRnlXUnE4ZG9ubm5nQ2UvYnNnWmVYRnd5R3BoK0VWcWxVa01sKyt6ZFlMcGNqS2lwS2VPL3UvdHR2WU1lUEh5KzgzcjkvUHp3OFBEQnAwaVNIUDB0UHhPRHJvSEJQRGY2YU1Ba2FoVGNBWUUzbVhwd3R6V215N2NtU3kxaVR1UmZQOUI0Tkg3a25GaVpPeHZ1cFczRzZ0R1BXL0hhbUt4WEYrQ2J2R1A0UU1RTDVsYVU0ZkMwZEJ3dlA0M0o1N1pLT1I4SkhRQ1p4OFNBZGRMbThFSjlkMm9QLzEvY2VBTUJEWWNOUWJiTWdRT0dOMjdWeFFydFBNblk3dlQxeFc3WGxoNFc2TmRrMU5pditjR2hwZXcrSmlJZ2NZTEZZc0hidFduejExVmNJQ2dyQ2h4OStpTmpZMzdhZlQwOVB4d3N2dk9CUVgvdjM3Mi8yM0VjZmZZUisvZm9KN3pNeU1qQnVYTlBMM094Mk84ckx5d0VBT1RrNUNBNE9iaFMrVlNxVlEyUHFLUmg4SFREQU54eC82ZitRc0k3M3krekRyZTZvOWIzdUpQemN2VEF4L0JaNHl0enhac0lrL1B2eXovanVTdmV2OXJBbDl5aU9GbDNzRWJQWVArYWZRWlFxRVBlRkRBWUEvQ0ZpUklQei84azdocjJGTEN0R1JFVE55OG5Kd2VMRmkzSHg0a1dNSERrU0w3MzBVcU5BR1JJU2d0bXpXLzdONWJKbHkrRG41NGNubjN5eTJUWkJRVUVOM2tkRlJlSHR0OThXM2hjV0Z1TGxsMThHQU9UbDVUVmE1L3Z3d3c4M2VPL01iSFpQd09EYmludERCdUdaM3FPRlNnVWJzdzloYzg0Umg2N2RrSFVBYmhJWkpvVGRES2xFZ3FkajdrYThUeTk4ZlBGSEdHL3dBUzFYcXJGWmVrVG9yZlBacFNRRWUvaGl5SFgxaHBNS1VyRCtjdk0vZFJNUkVYMzMzWGRZdFdvVnJGWXJubnZ1dVViQnNvNWFyVzZ3OUtBcHk1WXRnMHFsYXJWZGZYSzVIS0dob1MyMjJiUnBVNk5qT3AwT0w3NzRvc1AzNlNrWWZKdmhMblhEczMzR1lFelFRT0hZRjFrSHNTVTMyYWwrL25WNUg4b3NaandlZFFjQTROYUF2b2p6Q2NVbkYzZmphTkhGZGgxemU2aGJueXNtb3dJVEVQdHJ5Ykw2QnZ0RjRTYi9HSndvem5UQnFJaUlxRHRZc1dJRnZMeTg4TUVISHpSWWd0QlpXbHJxVU1mZnY3YWkwcmh4NDdCbXpScUVoNGNMU3lERWhzRzNDVEdxUU15TkhZOWVuclYvVUd4Mk85WmUzb3Z0Vnh6ZnNhdStyM09QUWw5bHhKLzYzZ3QzcVJ2VTdsNTR0ZjlET0ZHY2ljOHo5K0NxdWRTcC9wb3JXZVhzbHNSTnFmdk1BQnl1Uk5CZFJYbHBNYVAzR1BUL2RUdmg2Mm5jVlZndzRIL3czK0pMV0hkNVAzSjdVSFVPSWlKcVAvNysvaTRKdlltSmlaZzFheGFHRHg4dUhET2J6VGgwNkJDa1V2Rk5aRG1Dd2JjZU40a01reUp1d2NUd1c0U2xEU1pMSmY1NWZqdE9sV1RkVU4vN0M5T1FWMUdFVitJbklORERGd0J3azM4TUJ2dEY0YWY4cy9ncU54bEZWV1VPOVhVakphL3FxT1dlQ1BQVVFGOWxoS0dtQXRVMkMwS1YvcGpaZTZ6UXh0Q0dtclhkUWFqU0Q1TWpic01kZ1hHUTRMY244VXFySzdBOGZRZWl2TFI0TE9wMllmYjdadi9ldU1rL0JvZjBGL0J0M25GYzZrSExQSWlJdXFPTWpBeWNQbjBhT3AwT05UV3RWODRaTVdJRWJydnROcWZ1a1p5Y2pEZmVlTU9odHJtNXVhM091dGF0cGRYcGRDMjJzMWdzemJhUlNDUUlDUWtSN3FuUmFLRFJhQnEwVVNxVkdEdDJMUEx5OGhvY3QvODZtU1dSZEpNbjBEc0lnKyt2K3Z1R1lWYWZjUWozL08wUFVHNUZFUmFuZnVQMGpHeHpNazJGZVBHWGRYaTI5eGpjRmRnZlFPM1NnbnREQm1GMFVBSitMa3pGZHQwSlpKZGZhNWY3dGNSYnJzVEN4TWt0dGtrcGJYM0RoZTZrbjNjSUpvUU53NGlBdmcwQ0x3RHNLMHpGbXN5OUtLc3g0NWVTeXpoZG1vVS85YjBYTWFyYWh3Z2trT0IyYlJ4dTE4WWh6WGdGUDE0OWpjUFgwbEZ0czdqaW94QVJpWkxaYkVaU1VoSXVYTGdBalVhRFBuMzZ3TmZYdDlVd0Z4NGU3dlM5SWlNajhleXp6N2JhYnRXcVZmRDE5Y1hreVMzL20xcG4yclJwTFo2L2V2VnFzMjNrY2psKytPRUhBSEJvYzRyVnExY0xyeXNxYWllekZBcUZRK1BzcVVRZmZMVUtIMHlMdmdzanRiRU5qaC9TWDhCSEdidGd0bGEzNi8wcUxGWDQ4TUlQU0w2V2dXZjZqSUhHdmZhcFQ3bFVockhCQXpFNktBRXYvYkplS0EvV2xCdmRzaGdBcnBwTFlRZlEzRjhWK1pXbCtGN1h0cVVkWFlsUzVvNlIybGo4TG1Rd2VxdUNHcDIvWkNyQTU1ZjJJTTE0cGNIeFRGTWhYajYxQWVPQ0UvRm81TzN3a2YrMmZXUzhUeS9FKy9UQ2pONWprRnlVZ1FQNjh6aGJtc050aG9tSU9wRE5ac1BYWDM4Tm85R0lCeDU0b01PWEZvU0VoRFRZQUtJNXExYXRnbytQajBOdEFlQzExMTVyOXR5aVJZdWcwV2d3YytiTUpzL1hyOSs3ZS9kdVZGVlZ3V2cwUXF2VklqYzNGOU9uVDI5UXBTRTM5N2NKTEoxT0I0bEVBclZhN2RBNGV5clJCMTlmZDA4TTEvUVIzaHRyekZoOUtRa0g5ZWM3OUw3SlJSazRWWnFGS1JFak1iN1hVT0hYNnYrKy9IT0xvYmU5V094V25EUGt3ay91QmVtdjk3YlpiVEJhekVncHpjVTIzUW1ZTEpVM2RJKzYrcktkVFNhUllwQTZFbmNFeHVOV1RWOTR5T1NOMnVSV0ZPSEw3TU00Y3UwQ21sdkpiTFBic2V2cWFld3ZUTU1Edlc3Q2c3MXVGa3JhQVlDbm13S2pneEl3T2lnQkprc2xUaFJuNGxqUkpad3V6VUs1cGFxRFBoMFJrVGdsSnlkRHI5ZmpzY2NlUTJCZ29LdUgwMmFqUm8xcTl0eWlSWXZnNmVuWllwdjZEaHc0Z0NWTGxtRG56cDJ0dGoxNThpUjhmWDFoczRsN2trYjB3ZmRpV1Q3V1h0NkhaMytkdmZza1kzZW5yVzJ0dE5iZ1g1ZjNZY2ZWWC9CbzVPMXdrOHFhcmZONzlGb0cvTnhiTGpLOTdNSU9LS1NPL3lkOTQwemo4aWJkbFZ6cWhpRitrUml1Nll2aC9yM2hYVytHdHI2TFpmbjRPdThvamw3TGFEYndYczlzcmNibW5DUFlkdVVFN2cwWmhQRzliaEptNnV1bzNEeHdWMkIvM0JYWUh6YTdIVnV2SE1jNmxrSWpJbW9YWnJNWlI0OGV4YkJodzdwMTZHMXZKU1VsUXNXR09uVnJqZnYyN1l1VksxZGkwNlpOTUp2TjJMcDFLeW9xS2pCejVreTg4c29yaUkyTmJiTE1XVThuK3VBTEFEdDB2MEJuTHNicEV0ZnNyRlpRYWNEU0M5KzMyR1o5MW9GVys4a291OXBlUTJvWFArV2ZiYmUrWkJJcFJnVU5hUGE4VWliSE03M0hRS3Rvdk9lNDFXN0QwYUlNYkx0eUV1ZXZXOUxnRExPMUd0L21IY2UyS3ljd0lxQWY3Z3NaM0dSRmlNSXFBNzdKTzk3bSt4QVJVVU9YTDErR3pXWkRkSFIwNjQxRkpDc3JDd2FEb2NHU2hqVnIxZ0NvM2JwWUtwVkNvVkRncmJmZWd0VnF4ZHExYTdGKy9Yck1tVE1IanozMkdCNS8vSEZYRGQxbEdIeC81YXJRMjVOOWxMR3IzZnJ5a01sYkRMN0dHalBlUzkyS3hZTWVoVnhhdXdhcW9OS0FuL0xQNEtlQ0ZKUld0MSs5UXF2ZGhvUDY4emlvUDQ5ZVNuK01EUjZJT3dQajRlK3VRcFd0Qm92UGZZdXlicnhCQ1JGUlYyTXdHQUFBV3EzV3hTUHBXazZmUGcyYnpZWTMzM3hUMkE2NTdrRStzOW1NN2R1MzQ0c3Z2a0JsWlNVV0wxNk13TUJBekpzM0Q0TUhEOGJTcFV0eDZ0UXBMRml3b05Hc2NVL0c0RXM5eGlWVEFWWmZTa0tjVHlqMkZwekRPVU91dzhzWjJ1cUt1UmovdnZ3ejFsM2VqMFIxQktRU0tYSXFPcjRxQnhHUm1OU1Y0bkozZDNmeFNCcHlacjJzMmV6WWhJamRibSsxclZLcHhJa1RKMUJRVUlDNWMrZGk0OGFOalVxdkpTY25ZL255NVJneVpBaGVmUEZGQkFjSEMrZkdqQm1ENk9ob0xGNjhHRWFqVVZUQlYySzNkODlkQ3BxcmJFQk51MTBiSnp5WXRldnE2UTY3VDEvdkVLRlNSSG83THIyUVFJSyszclhmdEZhN3JkdlgwcFVMYTdIdHFMRlpYVHFXRytHcUJ4aUpTRndPSHo2TUkwZU9ZTjY4ZVM0ZFIybHBLV3cyRzN4OGZDQ1R5YkJ2M3o0c1dyUUk4Zkh4V0w1OGVZdlh0bGJuMXhtYk4yL0cvUG56VVZoWWlNMmJOOE5vTkdMaHdvVklTMHREVEV3TWhnNGRpc0RBUUJnTUJrUkhSOFBOcmZiZkhKdk5CcXZWQ292RmdwcWFHcGpOWmxSWFYyUDgrUEZRcVZwK2pxaW40SXl2U0hSMGxZbzZIYlhPMkE1N3V3WnBWNnRoL1Y4aW9tNW4vLzc5V0xGaUJZRGFqU0RxNWc0ZHFjSXdlL2JzZGh1SFNxV0NYQzdIL2ZmZkQ0VkNBYTFXaTJYTGx1SHc0Y1BZczJjUERoMDZoT0xpWWxSVnRWNWhTS3ZWT2x5RHVDZGc4Q1VpSWlKeXdJQUJBM0RmZmZmQmFyWENhclZDcVZSaXlKQWh1UFBPTzF1OWR2ejQ4ZTA2bGovOTZVOE5OdWFRU0NRWU9YSWtSbzRjS1J5cnFhbEJaV1VsYW1wcVlMVmFoYUF1bFVvaGxVcmg1dVlHaFVJaHF0M2NHSHlKaUlpSUhOQzdkMi9NblR2WDFjTUFVQnZDV3lPWHl5R1hONjVsTDJaU1Z3K0FpSWlJaUtnek1QZ1NFUkVSa1NndytCSVJFUkdSS0RENEVoRVJFWkVvTVBnU0VSRVJrU2l3cWdNUkViWEtZckVnT3pzYmVyMGVack1aVm12MzNYaUZIQ2VUeWFCVUtxSFZhaEVaR1Nsc2hFRFVYZkZQTUJFUnRhaTR1QmlwcWFuUWFEU0lqNCtIU3FXQ1RDWno5YkNvRTFpdFZwaE1KdWgwT2lRbko2Ti8vLzZpMnQ2V2VoNEdYeUlpYWxaeGNUSE9uVHVIaElRRStQbjV1WG80MU1sa01obDhmWDNoNit1TGtwSVNwS1NrWU1DQUFReS8xRzF4alM4UkVUWEpZckVnTlRXVm9aY0FBSDUrZmtoSVNFQnFhaW9zRm02N1R0MFRneThSRVRVcE96c2JHbzJHb1pjRWZuNSswR2cweU03T2R2VlFpTnFFd1plSWlKcWsxK3NSR2hycTZtRlFGeE1hR29wcjE2NjVlaGhFYmNMZ1MwUkVUVEtielZDcFZLNGVCblV4S3BVS0ZSVVZyaDRHVVpzdytCSVJVWk9zVml1ck4xQWpNcG1NNWV5bzIyTHdKU0lpSWlKUllQQWxJaUlpSWxGZzhDVWlJaUlpVVdEd0pTSWlJaUpSWVBBbElpSWlJbEZnOENVaUlpSWlVV0R3SlNJaUlpSlI2TGJCMTBNbWQvVVFpRVNOMzRORVJOVGRkTnZnRyt5aGR2VVFpRVNOMzRORVJOVGRkTnZnTzF6VHg5VkRJQkkxZmc4U0VWRjMwMjJENzRTd1lkQXFmRnc5RENKUjBpcDg4RkRZTUZjUGc0aUl5Q25kTnZoNnl0enhwMzczdW5vWVJLTDBmTC9mUVNsemQvVXdpSWlJbk5KdGd5OEFERkpINHEyQmozRG1sNmlUYUJVK2VIdmdINUNvam5EMVVJaUlpSnptNXVvQlZVY25zQUFBSG0xSlJFRlUzS2hCNmtoOGVOTlQySnAzSE1lS0xpSy9zaFNWMWhwWEQ0dW94L0NReVJIc29jWndUUjlNQ0JzR1Q4NzBFaEZSTjlYdGd5OVF1K3hoYXVSSVRJMGM2ZXFoRUhVS3E5VUt2VjZQL1B4ODVPZm5vNnlzREFEZzd1Nk9nSUFBYUxWYWFMVmFxTlZxU0NRU0Y0K1dpSWlvYStnUndaZEliR1F5R1lLRGd4RWNIQXdBTUp2TjBPdjF1SGJ0R3ZSNlBYUTZIUURBemMydFFSRDI4L09EVk5xdFZ6Z1JFUkcxR1lNdlVRK2dWQ29SRVJHQmlJamF0YmRWVlZYUTYvVkNHRDU3OWl5QTJzRHM3Ky9mNE12VDA5T1ZReWNpSXVvMERMNUVQWkJDb1VCWVdCakN3c0lBQU5YVjFjSnNjSEZ4TVM1ZXZBaXIxU3EwdlQ0TXU3dHpIUzhSRWZVOERMNUVJdUR1N283UTBGQ0Vob1lDQUd3Mkc0eEdJNHFMaTRXdi9QeDgyTzEyQUlDWGw1Y1FndFZxTlh4OWZhRlFLRno1RVlpSWlHNFlneStSQ0VtbFVxalZhcWpWYXNURXhBQUFMQllMU2twS2hDQmNWRlNFM054YzRSb1BEdzhoQk5mOXI3ZTNOOWNNVTRlNGZQa3lvcU9qMjcxZmk4V0NNMmZPQUFDR0RoM2E3djNYcWFpb3dILys4eC9jZSsrOTBHcTFIWFlmSW5JT2d5OFJBYWg5RUs3dUliZzZWVlZWTUJnTUtDMHRoY0ZnZ01GZ1FFWkdCbXcyRzREYUFPM3Q3ZDBnRVB2NCtFQ3BWTHJxWTFBM3NtdlhMcHc1Y3daUFAvMDBBZ0lDQUFCMnV4M3o1czFEU2tvS1ZxOWVqY2pJeUhhOVozbDVPVjU1NVJVQXdPN2R1OXUxNy9yZWZmZGRIRHQyREdscGFYajMzWGZiMU1kbm4zM1c0bm0xV28xSmt5YTFxVy9xZXZSNlBiWnQyNGFwVTZmeTc5QU94T0JMUk0xU0tCUUlEQXhFWUdDZ2NNeHV0Nk9zckV3SXdxV2xwZERyOWNqT3poYmF1TG01UWFWU3dkdmJ1OEdYU3FXQ1hDNTN4VWVoTHFhNHVCaWZmUElKVENZVFltTmo4ZUNERHdJQUpCSUpFaElTY1Bic1dXellzQUd2di82NmkwZmFOazg5OVJTT0h6K09ZOGVPWWUvZXZSZzFhcFRUZld6YXRLbkY4K0hoNFpnMGFSTEdqUnZuVkwrSmlZbjQ1ei8vNmZSNHhFcXYxeU1wS2FuTjEwK1pNc1doZGdjUEhzVEdqUnRoTkJveFo4NGNoNjc1LyszZGZWQlRWK0krOENja0VBZ1JrQWdJTFlvNktyNnVMeXRxcmYxV2tkM1JzWFVkZEt5dDFwYVY0cmpXRjdTc1dtdTFkcUc2akJhaFc4V3FzNkpqUlR1dEZpdFdzUzRLYWp0YTI3WEZnZXF3dk1TQ0lnUUNJWVFrdnorWTNCOFJRZ0lLUWU3em1XRzRMK2ZlZTZJQm5weDc3am1IRGgxQ1dscGFxL3N5TXpNUkZSVmw5eHo5K3ZYRHRtM2JITHBlVDhEZ1MwVHRJcEZJNE9YbEJTOHZMd1FIQnd2YkRRWURxcXFxVUZOVEkzeFZWbGFpcEtSRTZEc01OSFdaYUI2RUxjc0toUUpTcWRRWkw0bWNJQ1VsQlZxdEZzT0dEY05MTDcxa3RXLysvUGs0ZWZJa0xsNjhpSmRmZmhtalJvMXlVaTA3YnZEZ3daZytmVHF5c3JLd2QrOWVQUC84OHgzNjBCY2NISXdEQnc2MDJONDg3SWFIaDF2dDArdjF1SHo1TXVSeU9aNS8vdmtXeDFwR2Z5SEhsSldWWWYvKy9SMCszdEhnTzJmT0hKdzlleGFuVDUvRzlPblRNWHIwYUllT0N3a0pzZnFBV0Y1ZUxxelBuejlmMkY1YVdvb1RKMDRnSmlZRzd1N3V3bll2TDNITmZzdmdTMFJQaEt1cmE0dXVFa0RUZzNTMXRiVldnVmlyMVVLdFZxTyt2dDZxckx1N094UUtCVHc5UFlYdmxtV0ZRZ0daakwreWVvSnZ2LzBXbHk1ZGdrd21RMnhzYkl0SlZucjE2b1hJeUVpa3BhVWhNVEVSZS9ic2FmUFc3ODZkTzNIbXpKbDIxNk05TGFVZDZSYng1cHR2b3FhbUJrdVdMT25VT3gzcjE2KzNXcjl6NXc0dVg3Nk1JVU9HdE5oSDdUZHk1TWgyL2YvZnZIa1RPM2JzUUdWbEphS2pvNFh0UnFNUldxMjJ6V01YTDE2TUN4Y3V3TlBURXhxTnB0VXlTcVhTcXBIQTFkVVZJU0Vod25yelVYbG16NTR0TEdkblo4UGQzVjMwM1dQNFY0U0lPcFdsSDNDdlhyMWE3RE1ZREVJUXJxMnRSVjFkSFdwcmExRlZWWVhTMGxLaEw3R0ZYQzV2RVl3OVBEemc0ZUVCZDNkM3VMdTc4Mkc3YnE2Z29BQkpTVWtBZ0VXTEZsbjl3Vzd1bFZkZVFVNU9EdTdldll2RXhFUnMyclRKNWl5RVBqNCt3b2dsOXBoTUp2eisrKzhBNFBBeGoycHYxNEx2di8vZW9YSXZ2dmhpaTY0ZEdvMEdodzRkYXRmMVNrdExBUUJEaHc1dDEzSDBlQm9iRzNIdzRFRWNQMzRjQVFFQitQampqNjMrRC9Mejg3Rnk1VXFIenBXZG5XMXozeWVmZklJaFE0WUk2d1VGQlRiZmsyYXpHYlcxdFFDQW9xSWk5TzNidDBYNFZpcVZEdFdwcDJEd0pTS25jWFYxRllaTmU1VFpiSVplcnhmQ2NQUHYxZFhWK1AzMzM5SFkyTmppT0RjM043aTd1MXVGNGRhVzJYcmM5VFFhRGJaczJZS0doZ2FFaFlYaDFWZGZ0Vm5XemMwTm16WnR3dkxseTVHZG5ZMjllL2RpMmJKbHJaYU5pb3B5cUMranBRNldGcTkvLy92ZjdYOFJhQnJ1enhHV3dLRlFLQnlhT3J6NTdXZUw2dXBxbTMwNG0vdm9vNCtFWmN0b0xMZHUzYkxhRGdBcWxjcXFGWktlaktLaUlpUWtKT0MzMzM3RGxDbFRzRzdkdWhhQk1qQXdFS3RXcldyelBFbEpTZWpkdXpkZWYvMTFtMlVDQWdLczFrTkNRckIxNjFaaHZieThITys4OHc0QW9LU2twTVhQeHR5NWM2M1dPL01oeis2SXYvbUpxRnVTU0NSQ1dHMHRHQU5OZlJsMU9oM3E2K3RSWDEvZll2bkJnd2VvcjY4WEp1dG9UaWFUd2QzZEhXNXVicERMNVhCemN4TyttcTgzWDJaWTdyanE2bXJFeGNXaHZMd2NBUUVCV0w5K3ZkMHdHQndjakZXclZtSDc5dTM0NG9zdllEQVlzR0xGQ29kQ1pHZjY2cXV2SENwbmFZVkxTVW14NmcvZkhvNzA4UVhRNnNOWHQyL2Z4dTNidDF1Y2o4SDN5VHAxNmhSU1UxTmhOQnF4ZlBueUZzSFN3c2ZIeDZyclFXdVNrcEtnVkNydGxtdk8xZFhWN3QyTDFoNlVWS3ZWV0xObWpjUFg2U240VzV5SW5scHl1ZHloaVRVYUdocGFEY2YxOWZYQ3Z1cnFhalEwTk1CZ01OZzhqNHVMUzR0UTdPcnFDcGxNQnBsTTV0Q3lUQ1p6ZW5EcmFqVTFOWWlMaThQZHUzZWhWQ3J4d1FjZnROcjFwVFV6WnN4QVZWVVY5dTdkaTFPblRxRzB0QlFiTjI0VTNRTTVqckFWa2kzYTIwV0RISk9jbkF4UFQwL3MzTG5UcWd0Q1YybXJxNE9GcGZFZ0lpSUNCdzRjUUhCd3NIQkhRbXdZZkltb3g3TUVWVWZDa3Nsa2dzRmdnRjZ2UjBOREF4b2FHbXd1MTlUVXdHQXd3R0F3b0xHeDBXcjBpclkwRDhHV1VPemk0Z0twVkFxcFZDb3NQL3Jka1gwdUxpNlFTQ1JDdUxZc3Q3V3RyYktQUzYxVzQvMzMzMGRoWVNFOFBEeVFrSkFnVEpyaXFIbno1a0V1bHlNNU9SblhyMTlIZEhRMFZxeFlnYWxUcHo2Uk9uWm54Y1hGSFFxc1VWRlJLQzR1RnQxdGJHZng5ZlYxU3VnZFBYbzBsaTFiaHJDd01HR2JUcWREVGs0T24zZXdnY0dYaUtnWlM2dHVSNlpvTmhxTmFHeHNGSUt3NWJ1OWJaWmx2VjRQbzlFSWs4a0VvOUZvdGV3TXZYdjNmcXpqZi9qaEI4VEh4ME9yMWNMZDNSM2J0bTFEYUdob2g4NzEwa3N2UWFGUVlOZXVYWGo0OENFKytPQUQvT0VQZjhEeTVjdUZJSDMvL3YwMit3MC9xcTFBdVcvZlBwc1AzbldsWHIxNllkYXNXUzIyMnh2anR5czRZeXpnamw1ejh1VEplTzY1NTlwMXpOV3JWL0hlZSs4NVZOYVJEeWlXRHlGcXRick5jbzJOalRiTFNDUVNCQVlHQ3RkVXFWUlFxVlJXWlR3OFBEQmp4Z3lVbEpSWWJiZDhNQmZiSGFkSE1mZ1NFVDBobHBiWGpvUm1lMHdtVTZ1QnVMWHZsajl3WnJPNXhWZHIyMjF0czR3TzBGRVpHUm5RYXJYdzgvUER0bTNiTUdqUW9NYzZYM2g0T0lZTkc0YnQyN2ZqMTE5L3hiMTc5NnhhOGFWU3FkRFhVYVBSb0xhMkZwNmVudkQyOW5iby9EcWREcFdWbGNLNW5DMHhNUkZ5dWJ6VkR3c1RKa3pvbFBkWmUzUmxkNVBxNm1vQVRRRzJJenJTeDdwLy8vNTQ2NjIzN0paTFRVMkZ0N2MzRml4WTROQjVseXhaMHViK2UvZnUyU3pqNnVxS2I3NzVCZ0FjZXFCejM3NTl3bkpkWFIwQU9QMTk0MndNdmtSRVR3RkxONGF1Zk1EdWNZUHZ4bzBia1pTVWhLVkxsK0xJa1NNNGRlclVZNTF2OCtiTm1EcDFLbmJ0Mm9Yang0OWp3b1FKd2xUSFFOUHRac3RJRFZldVhNSG16WnVoVXFudzJXZWZPZFRLdFgzN2Rwdy9meDdEaHcvdjhNTm9UMEppWWlKKy9mVlhoOHUzMXEvWGFEUjIrbnVsS3grU3k4M054WlVyVjlyZGF2czRBZ01EclNhQXNDVTFOUlZlWGw0T2xRV2FmaTVzaVkrUGgwcWxRa3hNVEt2N20zOGdPM2Z1SFBSNlBhcXJxK0huNTRmaTRtSkVSVVZaZFcreGpQQUJOTFUwU3lRUytQajRPRlRQbm9yQmw0aUlPb1ZjTGtkY1hCeUFwdGJCUjRkaHFxcXFnbDZ2aDVlWFY1c1RWRlJVVktDeHNWRm9xWEp4Y2JIYnVqWnAwaVE4Kyt5ektDb3FRbTV1THFaTW1kSm0rY0xDUW1Ga2hEZmZmTlB1YTJ0UHYxdEhXdVpDUTBPUm5Kd01vR2s0cXVhQnBTUHE2K3NkSG5hTnVsWmIwMWZIeDhkRG9WQTRQTVgxcFV1WGtKaVlpTXpNVEx0bGI5eTRBVzl2N3hiam80c05neThSRVhXNkpVdVd0TGg5R3hzYmkvLys5NytJalkxdE01aEdSMGVqc0xDdzFYRnViWkZJSkZpNGNDSCsrYzkvWXYvKy9RZ0xDN001ZTVySlpNTE9uVHRoTnBzeFpjb1VqQmt6eHU3NUhRbVY3Um5IVjZGUUNNczdkdXhvdFV4RVJJVGRrUnVBcGo2aVZWVlZlT2FaWit6V2taNXVsWldWTFlaN3RId29Heng0TUZKU1VuRHMyREhvZERxY1BIa1NkWFYxaUltSndkLy8vbmNNSFRxMFcvUVY3Mm9NdmtSRTVCVDM3OThIZ0JiVFhEOUtyOWNEYUgvZnhJaUlDSHo5OWRlNGZmczJqaHc1Z2pmZWVLUFZjb2NQSDBaZVhoNjh2YjJ4ZXZWcWg4N3R5Rmkranp1TzcvYnQyNkZRS1BEMjIyKzM2N2lpb2lLWVRDWU1Iank0M2Rla3AwdGhZU0UwR28zVkhRTExCeU0zTnpmaFlkMHRXN2JBYURUaTRNR0RTRXRMdytyVnEvSGFhNjloMGFKRnpxcTYwM0NzQ3lJaTZuSmFyUlpsWldXUVNDVG8xNjlmbTJVdHdiYzlMYjVBVTZ2djIyKy9EYWxVaXFOSGo3WTZkZkQ1OCtkeCtQQmhTQ1FTckZ1M3J0djBmelNaVE1qS3lzS1BQLzdZN21OLytPRUhBRTJ2MzlFaDl1anA5Tk5QUDhGa01tSHo1czE0OE9BQmdLWUgrWUtEZytIbDVZV01qQXdzWGJvVStmbjUyTHAxSy96OS9iRjI3VnJFeGNVaFBUMGQ2OWF0dzhPSEQ1MzhLcm9XVzN5SmlLakwvZmpqanpDYnpSZ3dZSURkUUt2VDZRQllkd2R3MUpBaFF4QWRIWTA5ZS9iZ0gvLzRCeElURTRXV1VFdi9TTFBaakdYTGxtSFNwRW50ZnlHZHBLYW1CbWF6dWNYb0VvOE9tK1hwNlltdnZ2b0todzhmaGxRcVJXTmpJNzcrK21zQVRiTzVWVlJVWVAzNjlWQ3BWRUlaZW5MYTAxL1c4ajYyeDJ3MjJ5M3I0ZUdCNjlldm82eXNETEd4c1RoNjlHaUxvZGV1WHIySzNidDNZK3pZc1ZpelpnMzY5dTByN0FzUEQ4ZUFBUU9Ra0pDQTZ1cHFtN05qOWtRTXZrUkUxT1hPbno4UEFIYkRwc2xrRWtKQVJ4L1dpb3lNUkVGQkFiS3lzckIyN1ZwczJyUUpoWVdGK095enoyQTJtN0Znd1FKRVJrWjI2TnlkeFRJRzY2TUJTQ2FUQ2VPNEF2Ly93NERsd2NIazVHU1VsWlZoNHNTSnFLbXB3YzJiTnhFVEU0TU5HelpnL1BqeFhWVDducXVxcWdvbWt3bGVYbDZRU3FYNHozLytBd0JRS3BWMmozMzU1WmNkdWtaSlNZbmRzdW5wNmRpelp3OFVDZ1dtVDUrT1AvN3hqOWkyYlJ2eTh2SVFFeE9EY2VQR3dkL2ZINisrK2lvR0RCaUFPM2Z1NE02ZE84S3doNWF4dzJmT25JbXJWNitpVDU4K0RyMkdub0RCbDRpSXVsUkJRUUd1WExrQ2lVUmlkM1FFclZZTG9PbTJmVnNqUDlnVEZ4Y0hrOG1FNzc3N0RwczJiUks2QUN4ZHV0VGg4VmU3MHQyN2R3RUFaV1ZsK1BiYmIvR25QLzBKUU5NUVc2MDkzRlpmWDQrVWxCU2NQWHNXZmZ2MnhmcjE2K0hwNlluUFAvOGNodzRkd29ZTkc3QjQ4V0lzV3JSSTlCTVlQSTdzN0d4aDlJM21YVWtjR1lWaDFhcFZUNndlU3FVU3JxNnVtRFZyRnVSeU9mejgvSkNVbElUYzNGeGN1SEFCT1RrNWVQandvZEJOcUMxK2ZuN2Q4bWVnc3pENEVoRlJsNm10cmNXSEgzNElzOW1NRjE5ODBlNURYMlZsWlFDYS90QS9UbUJyYUdqQXdJRURjZkhpUlNHc0tKVktlSGg0b0tHaEFXNXViaDArZDJlNGVmTW1nS1lXM24vOTYxODJaNUhUNlhUSXlzckM0Y09IVVZGUmdlRGdZQ1FrSkFpdGR3c1hMc1M0Y2VQdzRZY2Y0dENoUThqUHo4ZUdEUnM2MUcyRWdCRWpSbURtekpuQ1JESWVIaDRZTzNZc1huamhCYnZIenA0OSs0blc1VzkvKzV2Vno0OUVJc0dVS1ZPc1JrZ3hHQXlvcjYrSHdXQ0EwV2dVM3Z2Tnh3V1h5K1dpK2pERTRFdEVSRjJpc3JJU216WnRnbHF0UnUvZXZiRml4UXE3eDFnZTFIcjIyV2M3ZEUyMVdvMnpaOC9pOU9uVDBHZzBBSUR4NDhmanpwMDdxS3FxUW5KeU10TFMwakJqeGd4TW16WU5RNFlNNmRCMW5pU2RUb2RyMTY0QkFCSVNFckJyMXk1aFBPUkhaV1JrSURVMUZUS1pESkdSa1hqampUZGE5SmtlT25Rb1B2MzBVM3owMFVmSXo4K0hWcXRsOE8yZ1FZTUdJVFkyMXRuVkFOQVV3dTF4ZFhXMU9ZeWZXREg0RWhGUnAvdisrKytSbEpTRTh2SnlLQlFLdlAvKys4SlV3alUxTlNncUtrS2ZQbjNnNmVrSmQzZDNORFEwNE5xMWEvajg4ODhCMk84TDNGeFpXUmx5YzNOeDZkSWwzTHAxUzJqbEdqRmlCUDc2MTc5aTFLaFJxS3VydzVFalIzRHk1RWxVVlZYaHhJa1RPSEhpQkFJQ0FqQnUzRGlNR1RNR0kwZU9oTCsvdjlXNTJ6TnhoWVVqRTFoWWhJYUdZdUxFaWREcjlRZ0pDY0dZTVdPd1k4Y09iTjI2RlFVRkJTZ3ZMMGRTVWhMR2poMkxvS0FnaEllSFF5NlhZL0xreWEwT0MyYzJtOUhZMkFpSlJJTFkyRmlVbHBhaXJxNE9PcDN1c2JxT0VEMnRHSHlKaUtqVDNMaHhBMTk4OFlVd2xKaWZueCsyYk5saTFiSmFWMWZYNXZpNVFVRkIrTXRmL21KenYwYWp3YzgvLzR5ZmYvNFpOMi9lUkdGaG9iQlBLcFZpNnRTcG1EdDNMb1lQSHk1c1Z5Z1VpSTZPeHNLRkM1R1ptWW5UcDAranBLUUVaV1ZsT0hQbURNNmNPUU9ncVR2RWdBRUQ4TzY3NzBLbFVyV1lmZTVKVTZsVVFtdXZKV1FIQkFRZ0pTVUZYMzc1SmI3ODhrdGtaR1FnSXlQRDZyaVVsQlJJcFZKaDFBYVR5U1E4eVBRb3FWU0s0OGVQZCtycklPcXVHSHlKaUtoVGFMVmFwS1Nrb0xpNEdCS0pCSC8rODUreGJObXlGcU16K1B2N28xKy9mdEJvTk5EcjlUQ1pUSkJJSlBEeDhVRllXQmlXTEZuUzVxMzVHemR1SUQ0K1hsaVhTQ1FZUG53NHBrK2Zqdi83di84VFdwWmJvMVFxTVcvZVBNeWJOdzkzNzk1RlRrNE9ybHk1SWp3QnI5VnEwYjkvZjZoVUtnQk5rMTEwdHR6Y1hLU2twR0RPbkRuQ05oY1hGMFJHUmlJeU1oSzNiOS9HclZ1M1VGNWVqdnYzNzBPajBhQ3VyZzU2dlI0R2cwRUl2WmJqbXZmbmxFcWxHRFpzR0hyMTZ0WHByNE9vTzJMd0pTS2lUcUZVS3ZIaGh4OGlQVDBka1pHUk5oOWtrMGdrMkw5L2Y0ZXZNMjNhTkdSbVprS3BWQ0lzTEF3VEprem8wTGlrQXdjT3hNQ0JBN0Y0OFdMVTFkVWhMeThQZVhsNW1EdDNib2ZyMWhHVEowOUdyMTY5Yk01VUZ4b2FpdERRMEM2dEUxRlB3ZUJMUkVTZEppZ295T0ZwZ0IvSDl1M2JuK2o1RkFvRnhvOGY3NVN4YnlVU0NVYU5HdFhsMXlVU0EwNVpURVJFUkVTaXdPQkxSRVJFUktMQTRFdEVSRVJFb3NEZ1MwUkVSRVNpd09CTFJFUkVSS0xBNEV0RVJFUkVvc0RnUzBSRVJFU2l3T0JMUkVSRVJLTEE0RXRFUkVSRW9zRGdTMFJFUkVTaXdPQkxSRVJFUktMQTRFdEVSRVJFb3NEZ1MwUkVSRVNpd09CTFJFU3Rra3FsTUJxTnpxNEdkVE5Hb3hGU3FkVFoxU0RxRUFaZklpSnFsWWVIQjdSYXJiT3JRZDJNVnF1RlFxRndkaldJT29UQmw0aUlXdVhuNXdlMVd1M3NhbEEzbzFhcjBhZFBIMmRYZzZoREdIeUppS2hWL2Z2M1IwVkZCU29ySzUxZEZlb21LaXNyVVZGUmdaQ1FFR2RYaGFoREdIeUppS2hWTXBrTXc0Y1B4NjFidHhoK0NaV1ZsYmgxNnhhR0R4L09QcjcwMUpJNXV3SkVSTlI5K2ZyNllzU0lFZmpsbDErZ1Vxa1FGQlFFcFZMSjRDTVNScU1SV3EwV2FyVWFGUlVWR0RGaUJIeDlmWjFkTGFJT1kvQWxJcUkyK2ZyNll0S2tTZmpmLy82SDI3ZHZvNjZ1anFNOWlJUlVLb1ZDb1VDZlBuMHdhZElreUdTTURmUjA0enVZaUlqc2tzbGtHRFJvRUFZTkd1VHNxaEFSZFJqNytCSVJFUkdSS0RENEVoRVJFWkVvTVBnU0VSRVJrU2d3K0JJUkVSR1JLREQ0RWhFUkVaRW9NUGdTRVJFUmtTZ3crQklSRVJHUktERDRFaEVSRVRuWi9mdjNjZURBQWVoME9tZFhwVWZqQkJaRVJFUkVOdHkvZng5WldWa2RQdjZWVjE1eHFOemx5NWR4OU9oUlZGZFhZL1hxMVE0ZGMralFJYVNscGJXNkx6TXpFMUZSVVhiUDBhOWZQMnpidHMyaDYvVUVETDVFUkVSRU5wU1ZsV0gvL3YwZFB0N1I0RHRuemh5Y1BYc1dwMCtmeHZUcDB6RjY5R2lIamdzSkNjRzc3NzRyckplWGx3dnI4K2ZQRjdhWGxwYml4SWtUaUltSmdidTd1N0RkeTh2TG9ldjBGQXkrUkVSRTlGUXdtODJRU0NSZGVzMlJJMGZpM0xsekRwZS9lZk1tZHV6WWdjcktTa1JIUnd2YmpVWWp0RnB0bThjdVhyd1lGeTVjZ0tlbkp6UWFUYXRsbEVvbHBGS3BzTzdxNm9xUWtCQmgzYzNOVFZpZVBYdTJzSnlkblExM2QzZk1temZQNGRmU0V6SDRFaEVSVWJkbUNYTWFqUVkrUGo1T3JrM3JHaHNiY2ZEZ1FSdy9maHdCQVFINCtPT1BNWFRvVUdGL2ZuNCtWcTVjNmRDNXNyT3piZTc3NUpOUE1HVElFR0c5b0tBQUVSRVJyWlkxbTgyb3JhMEZBQlFWRmFGdjM3NHR3cmRTcVhTb1RqMEZneThSRVJGMWEwRkJRUUNhYnVOM3grQmJWRlNFaElRRS9QYmJiNWd5WlFyV3JWdlhJbEFHQmdaaTFhcFZiWjRuS1NrSnZYdjN4dXV2djI2elRFQkFnTlY2U0VnSXRtN2RLcXlYbDVmam5YZmVBUUNVbEpTMDZPYzdkKzVjcS9YMnRHYjNCQXkrUkVSRTFLMEZCZ2JDejg4UDE2NWR3NkJCZzZ4dTlUdmJxVk9ua0pxYUNxUFJpT1hMbDdjSWxoWStQajVXWFE5YWs1U1VCS1ZTYWJkY2M2NnVyc0lIQTF1T0hUdldZcHRhcmNhYU5Xc2N2azVQd2VCTFJFUkUzWnBFSXNITW1UTngrUEJoZlBmZGQ1ZzJiVnEzQ2IvSnljbnc5UFRFenAwN3Jib2dkSlcydWpwWStQcjZBZ0FpSWlKdzRNQUJCQWNIQzEwZ3hJYkJsNGlJaUxvOVB6OC9oSWVISXlzckMycTFHaE1uVGtSQVFBQzh2YjI3L0lHM1IvbjYram9sOUk0ZVBSckxsaTFEV0ZpWXNFMm4weUVuSndjdUxweXFvVFVNdmtSRVJQUlVHRDE2TkFJREEzSG16QmxrWkdRNGZOemt5WlB4M0hQUHRldGFWNjlleFh2dnZlZFEyZUxpWXJ1dHJwYSt0R3ExdXMxeWpZMk5Oc3RJSkJJRUJnWUsxMVNwVkZDcFZGWmxQRHc4TUdQR0RKU1VsRmh0TjV2TndqbkVqTUdYaUlpSW5ocCtmbjVZdkhneDd0MjdCN1ZhallhR0JydkhCQWNIdC9zNi9mdjN4MXR2dldXM1hHcHFLcnk5dmJGZ3dRS0h6cnRreVpJMjk5KzdkODltR1ZkWFYzenp6VGNBNE5Ea0ZQdjI3Uk9XNitycUFBQnl1ZHloZXZaVURMNUVSRVQwVkpGSUpBZ0tDckw3VU5makNBd010Sm9Bd3BiVTFGUjRlWGs1VkJZQU5tN2NhSE5mZkh3OFZDb1ZZbUppV3QzZnZGL3p1WFBub05mclVWMWREVDgvUHhRWEZ5TXFLc3BxbEliaTRtSmhXYTFXUXlLUmRNdFJNYm9TZ3k4UkVSRlJGNWsyYlpyTmZmSHg4VkFvRkcyV2FlN1NwVXRJVEV4RVptYW0zYkkzYnR5QXQ3YzNUQ2FUdzNYdGlkanptWWlJaU9ncFZGbFpLWXpZWUJFUkVZR0lpQWdzWDc0Y3p6enpESTRkT3dhZFRvZVRKMCtpcnE0T01URXh5TXZMRS9hSkRWdDhpWWlJaUo1Q2hZV0YwR2cwVmwwYURodzRBS0JwdGpzWEZ4Zkk1WEpzMmJJRlJxTVJCdzhlUkZwYUdsYXZYbzNYWG5zTml4WXRjbGJWbllZdHZrUkVSRVJQb1o5Kytna21rd21iTjIvR2d3Y1BBRFE5eUJjY0hBd3ZMeTlrWkdSZzZkS2x5TS9QeDlhdFcrSHY3NCsxYTljaUxpNE82ZW5wV0xkdUhSNCtmT2prVjlHMUdIeUppSWlJT3FBOS9XVjFPcDNkTDZCcDJERkh5bDIvZmgxbFpXVll1WElsakVaamk2SFhybDY5aXQyN2Q2TmZ2Mzc0OU5OUEVSb2FLdXdMRHcvSDd0MjdVVk5UZytycTZpZndML0gwa0pndEE3c1JFUkVSa1UxVlZWVXdtVXp3OHZLQ1ZDckZ4WXNYRVI4ZmoySERobUgzN3QxdEhtdHZuTi8yU0U5UFIxeGNITXJMeTVHZW5vN3E2bXBzMjdZTmVYbDVHRGh3SU1hTkd3ZC9mMzlvTkJvTUdEQUFNbGxUejFhVHlRU2owWWpHeGtZWURBYm9kRG8wTkRSZzl1elpVQ3FWVDZ4KzNSbjcrQklSRVJFNUlEczdHOG5KeVFDYWhsU3p0QjA2TWdyRHFsV3JubGc5bEVvbFhGMWRNV3ZXTE1qbGN2ajUrU0VwS1FtNXVibTRjT0VDY25KeThQRGhRK2oxZXJ2bjh2UHpjM2dNNHA2QUxiNUVSRVJFRHJoejV3NU9uandKbzlFSW85RUlEdzhQakIwN0ZpKzg4RUtYMStXWFgzNFIrdkxhWWpBWVVGOWZENFBCQUtQUktBUjFGeGNYdUxpNFFDYVRRUzZYaTJwU0N3WmZJaUlpSWhJRlB0eEdSRVJFUktMQTRFdEVSRVJFb3NEZ1MwUkVSRVNpd09CTFJFUkVSS0xBNEV0RVJFUkVvc0RnUzBSRVJFU2l3T0JMUkVSRVJLTEE0RXRFUkVSRW9zRGdTMFJFUkVTaXdPQkxSRVJFUktMQTRFdEVSRVJFb3NEZ1MwUkVSRVNpd09CTFJFUkVSS0xBNEV0RVJFUkVvc0RnUzBSRVJFU2l3T0JMUkVSRVJLTEE0RXRFUkVSRW9zRGdTMFJFUkVTaXdPQkxSRVJFUktMQTRFdEVSRVJFb3NEZ1MwUkVSRVNpd09CTFJFUkVSS0xBNEV0RVJFUkVvc0RnUzBSRVJFU2l3T0JMUkVSRVJLTEE0RXRFUkVSRW9zRGdTMFJFUkVTaXdPQkxSRVJFUktMQTRFdEVSRVJFb3NEZ1MwUkVSRVNpd09CTFJFUkVSS0xBNEV0RVJFUkVvc0RnUzBSRVJFU2l3T0JMUkVSRVJLTEE0RXRFUkVSRW9zRGdTMFJFUkVTaXdPQkxSRVJFUktMQTRFdEVSRVJFb3NEZ1MwUkVSRVNpd09CTFJFUkVSS0xBNEV0RVJFUkVvc0RnUzBSRVJFU2l3T0JMUkVSRVJLTEE0RXRFUkVSRW9zRGdTMFJFUkVTaXdPQkxSRVJFUktMQTRFdEVSRVJFb3NEZ1MwUkVSRVNpd09CTFJFUkVSS0xBNEV0RVJFUkVvc0RnUzBSRVJFU2l3T0JMUkVSRVJLTEE0RXRFUkVSRW9zRGdTMFJFUkVTaThQOEFSdVEzL20xUjBWa0FBQUFBU1VWT1JLNUNZSUk9IiwKCSJUeXBlIiA6ICJtaW5kIgp9Cg=="/>
    </extobj>
    <extobj name="ECB019B1-382A-4266-B25C-5B523AA43C14-2">
      <extobjdata type="ECB019B1-382A-4266-B25C-5B523AA43C14" data="ewoJIkZpbGVJZCIgOiAiMjIyOTI0NDU0MzY4IiwKCSJHcm91cElkIiA6ICI0MDU4ODkyMjIiLAoJIkltYWdlIiA6ICJpVkJPUncwS0dnb0FBQUFOU1VoRVVnQUFBT1lBQUFLRkNBWUFBQURZbFpWbUFBQUFDWEJJV1hNQUFBc1RBQUFMRXdFQW1wd1lBQUFmblVsRVFWUjRuTzNkZTNEYzVYM3Y4YytqWFJrd3Z1RmdqQ0x1WmVJUWcyeXRRdWpFQlFNZW1pWnBIQTdUTkM2cFRHYTQ1NEpUaU5ObURxU0hNdFBwa0hpbXNkdE1TSUFCaHA0Sm1EZ1FRbE1nZUt5YWl3ZXNYVXV5Q2twRWtHT1FMS1BZUnhLU0w3djdlODRmWklrQ2dWMlozZC96M2QzMzZ5OTVwZUJQRUcvL2Z0S2pYVXNBQUFBQUFBQUFBQUFBQUFBQUFBQUFBQUFBQUFBQUFBQUFBQUFBQUFBQUFBQUFBQUFBQUFBQUFBQUFBQUFBQUFBQUFBQUFBQUFBQUFBQUFBQUFBS0JHdU5BRGFrMWJXOXRNNy8xZmVPK1hPK2VXU1dxVzlBRkpqWUduV1pIejN1K1ROT2ljZTFaU3g4VEV4TS83K3ZyR1F3K3poRERMNUp4enpqbXVzYkh4NjVLK0ltbE82RDNWeEhzLzRiMy9RUlJGLzlMZDNiMDM5QjRMQ0xNTTJ0cmFQaGRGMFIzT3VlT2NjMXE2ZEttV0xWdW1WQ3FsNXVabXpaczNUOGxrTXZSTUUzSzVuRVpIUnpVME5LUjBPcTFubjMxVzI3ZHZsL2Rla3NZa3JVbW4wL2VFWFJrZVliNC9pVlFxdFU3U0drbGF2bnk1MXF4Wm8xTlBQVFh3ck9veU9EaW85ZXZYNjhrbm55dzhkSGM2bmI1V1VpN2dyS0FJODhnbFU2blVEeVY5Y2ZiczJicmxsbHUwWXNXSzBKdXEyclp0MjNUenpUZHIvLzc5a3ZTd2MrNnZPenM3czZGM2haQUlQYUJhdGJhMjN1NmMrOUtDQlF0MDU1MTNLcFZLaFo1VTlVNDY2U1JkY3NrbDZ1am8wUGo0K0ljbG5UUTBOUFJJNkYwaGNNVThBa3VYTHIyOG9hSGhQK2JObTZkNzdybEhKNTk4Y3VoSk5XVjRlRmhYWEhHRlhuLzlkVW42YWpxZC9yZlFtK0pHbU5QVTJ0cjZRZWZjaTRsRVlzNkdEUnQwM25ubmhaNVVrM2J1M0trcnI3eFMyV3gySXBmTHRmVDA5UHc2OUtZNE5ZUWVVRzJjYy84cWFjNnFWYXVJc29MT1B2dHNYWGZkZFhMT0hadE1KbjhRZWsvY3VHSk9RMHRMeTNuSlpISmJVMU9UTm0zYXBCa3pab1NlVk5PeTJheFdyVnFsZ1lFQjVmUDVUM1IxZFQwUmVsTmN1R0pPUXlLUnVGV1Nycjc2YXFLTVFXTmpvMjY0NFFaSnYvOTNYeThJczBSTGxpeFo3Sno3UkhOenMxYXVYQmw2VHQyNDRJSUxkTVlaWjBqU243YTF0ZFhOMXc2RVdhSkVJbkdWSkYxNjZhVnlqcThBNHVLY1UzdDd1eVFwaXFLdkJaNFRHOElzd2VMRmkyZDQ3MWNuazBsZGR0bGxvZWZVbllzdnZsaU5qWTF5em4zeXROTk9PenIwbmpnUVpnbG16Smh4Z1hOdWZtdHJxK2JObXhkNlR0MlpOV3VXbGk5ZkxrbHo1OCtmLzluUWUrSkFtQ1h3M2w4aVNjdVdMUXM5cFc1ZGRORkZraVR2L2FjRFQ0a0ZZWmJBT2ZjWjZjMXZSQ0NNSlV1V0ZONDhQK1NPdUJCbUVZc1hMNTd2bkR0ci92ejVQR3Nrb0thbUppMWN1RkRPdWROYVdscE9DTDJuMGdpemlNYkd4aFpKT3ZQTU0wTlBxWHN0TFMyU3BHUXkrV2VCcDFRY1lSYmhuUHV3SkoxKyt1bWhwOVM5czg0NnEvQm1XOGdkY1NETUlncGhjaHNiWG5OenN5VEplLzhuZ2FkVUhHRVc0YjMva0NTZGNzb3BvYWZVdllVTEZ4YmVyUGxQQm1FVzF5Ukp4eDkvZk9nZGRXL3UzTG1GTno4UWNrY2NDTE1JNTl5SmtuVGNjY2VGbmxMMzVzeDU4OFVIblhPRUNSMHJTVE5uemd5OW8rNGRmZlJiUDQxM1RNZ2RjU0RNNG82UnhOTzhER2hzZk9zMXMyditrMEdZSmVJWkphYlUvQ2VETUl2dzNoK1VwRU9IRG9XZVV2ZXkyYmRleWJMbVB4bUVXZHlFSkIwNGNDRDBqcnBYK01PeDhJZGxMU1BNSXB4enc1SUtMMEtNZ01iR3hncHYvamJrampnUVpuRkRralF5TWhKNlI5MGJIUjJWSkRubkNMUGVlZTkvS1VtN2QrOE9QYVh1RFE4UEY5NnMrVThHWVJiaHZYOUprZ1lHQmdJdndlRGdvQ1RKZS85eTRDa1ZSNWhGT09mNkpNSzA0S1dYWHBJa1JWR1VDVHlsNGdpemlJYUdoaTVKNnUvdkR6Mmw3blYxZFVtU0dob2FuZzQ4cGVJSXM0ak96czRSNy8ydlJrWkc5T3FycjRhZVU3ZjI3dDJyb2FFaFNkcWR5V1FHUSsrcE5NSXN6YU9TdEhYcjF0QTc2bGJoYXVtOXIvbXJwVVNZSlhIT1BTbEp6enp6VE9ncGRhdWpvME9TNUp6N3o4QlRZa0dZSmRpM2I5OFdTV1BidDIvWCtQaDQ2RGwxWjNKeVVwczNiNWIzZnNJNXR5bjBuamdRWmdrR0JnWU9Tcm8vbTgzcWtVZnE4aTg0RHFxam82UHc0M2ovMWRuWk9SbDZUeHdJczBUNWZQNU9TZHEwYVpPODk2SG4xQTN2dmU2Ly8vN0NMemVFM0JJbndpeFJWMWRYeG52ZnNXdlhMajMrK09PaDU5U05iZHUyRmM0djA1bE1waVAwbnJnUTV2UjhTNUx1dU9PT3FVOUJRb1hrY2psdDJQRG1SVEtLb244S1BDZFdpZEFEcXNtZVBYdDJOVFUxblRzNk92b2g3NzNPUGZmYzBKTnEyZ01QUEtCSEgzMVUzdnRuZHV6WThmZWg5OFNKSytZMDVYSzVyMHFhdVBmZWU5WFQweE42VHMzcTcrL1grdlhySmVsQUZFWFhodDRUTjhLY3B1N3U3bGVpS1BwYUxwZlQyclZycHo3akFXV3liOTgrM1hqampUcDgrTENpS0xxdHE2dXJOL1NtdUhFcmV3VDI3Tm1UYm1wcWFwNmNuR3pic21XTExyendRczJlUFR2MHJKb3dNaktpNjYrL1hydDI3WktralpsTVprM29UU0Z3eFR4Q3pya3ZTM3I0dGRkZVUzdDd1MTU0NFlYUWs2cGVUMCtQMnR2YjlmTExMMHZTVTJOalkrMmhONFZTODY4MlZtSEpWQ3AxdDZSMlNWcTVjcVd1dWVZYU5UVTFCWjVWWFVaR1JuVFhYWGRwNDhhTmhUUGluempuUHQvWjJWbTMzL29tekRKSXBWTFhTcnBkMGh6bm5NNC8vM3l0V0xGQ2l4WXQwb0lGQ3pScjFpd2xrOG5RTTAzSTUvTjY0NDAzTkRJeW9yNitQblYwZEdqejVzMktva2lTSnJ6My81akpaTmFGM2hrYVlaWkpTMHZMQ1lsRTRwOGxyWExPSFJ0NlQ1VTVJR2xUTHBmN2grN3VicDViSjhJc3UwV0xGczJlT1hQbTN6cm5McFRVSW1tQnBMbVN1R1MrS2UrOUg5V2JyM1RYN2IzZm1zL243K3ZwNmVGbENGRi9VcW1VVDZWUy9KQnZsZUM3c29CQmhBa1lSSmlBUVlRSkdFU1lnRUdFQ1JoRW1JQkJoQWtZUkppQVFZUUpHRVNZZ0VHRUNSaEVtSUJCaEFrWVJKaUFRWVFKR0VTWWdFR0VDUmhFbUlCQmhBa1lSSmlBUVlRSkdFU1lnRUdFQ1JoRW1JQkJoQWtZUkppQVFZUUpHRVNZZ0VHRUNSaEVtSUJCaEFrWVJKaUFRWVFKR0VTWWdFR0VDUmhFbUlCQmhBa1lSSmlBUVlRSkdPUkNEMEJsdExhMnJwRDB5Y0t2blhNM1NaTDNmdDJVRDNzdWs4bjhPTzV0S0M0WmVnQXFKbGVJY2FxcGorWHorY3ZpbllSU2NTdGJvektaekRQZSszM3Y4U0ZqdVZ6dXNkZ0dZVm9JczNibEpEM3dIdS8vUlc5djcrRzR4bUI2Q0xPMmJYcTNkM2p2TjhZNUJOTkRtRFZzZkh4OHE2U3h0ei91dlovWXYzLy93d0Vtb1VTRVdjUDYrL3NQZWU4ZmV2dmp6cm5OQXdNREIwTnNRbWtJczhaNTc5OXhIQkpGRVVja3hoRm1qZHU3ZCs4V1NSTlRIanFReldZSjB6akNySEdEZzRPVGtxWitQZG5SMjl2N1JxZzlLQTFoMW9Fb2lxWituY2szZmFvQVlkYUJBd2NPUENYcG9QZitjRGFiZlREMEhoUkhtSFdncjY5djNIdi9NK2ZjMHowOVBmdEQ3MEZ4L0t4c25mRGVQeWpweE5BN1VCcWVYVkpFS3BWNlN0TEZvWGZnOTd6M3oyY3ltZk5DNzZna2JtV0xJMHBqbkhNZkM3MmgwcmlWTFZGbloyZm9DWkRVMXRZV2VrSXN1R0lDQmhFbVlCQmhBZ1lSSm1BUVlRSUdFU1pnRUdFQ0JoRW1ZQkJoQWdZUkptQVFZUUlHRVNaZ0VHRUNCaEVtWUJCaEFnWVJKbUFRWVFJR0VTWmdFR0VDQmhFbVlCQmhBZ1lSSm1BUVlRSUdFU1pnRUdFQ0JoRW1ZQkJoQWdZUkptQVFZUUlHRVNaZ0VHRUNCaEVtWUJCaEFnWVJKbUFRWVFJR0VTWmdFR0VDQmhFbVlCQmhBZ1lSSm1BUVlRSUdFU1pnRUdFQ0JoRW1ZQkJoQWdZUkptQVFZUUlHRVNaZ0VHRUNCaEVtWUJCaEFnWVJKbUFRWVFJR0VTWmdFR0VDQmhFbVlCQmhBZ1lSSm1BUVlRSUdFU1pnRUdFQ0JoRW1ZQkJoQWdZUkptQVFZUUlHRVNaZ0VHRUNCaVZERDZnV2JXMXRvU2Vnam5ERkxNSjcvM3pvRFhpSG5hRUhBR1dSU3FWOEtwWHlvWGVnTkZ3eEFZTUlFekNJTUFHRENCTXdpREFCZ3dnVE1JZ3dBWU1JRXpDSU1BR0RDQk13aURBQmd3Z1RNSWd3QVlNSUV6Q0lNQUdEQ0JNd2lEQUJnd2dUTUlnd0FZTUlFekNJTUFHRENCTXdpREFCZ3dnVE1NaUZIb0RLYUcxdFhTSHBrNFZmTytkdWtpVHYvYm9wSC9aY0pwUDVjZHpiVUJ4L2QwbnR5aFZpbkdycVkvbDgvcko0SjZGVTNNcldxRXdtODR6M2Z0OTdmTWhZTHBkN0xMWkJtQmJDckYwNVNRKzh4L3QvMGR2YmV6aXVNWmdld3F4dG05N3RIZDc3alhFT3dmUVFaZzBiSHgvZkttbnM3WTk3N3lmMjc5Ly9jSUJKS0JGaDFyRCsvdjVEM3Z1SDN2NjRjMjd6d01EQXdSQ2JVQnJDckhIZSszY2NoMFJSeEJHSmNZUlo0L2J1M2J0RjBzU1VodzVrczFuQ05JNHdhOXpnNE9Da3BLbGZUM2IwOXZhK0VXb1BTa09ZZFNDS29xbGZaL0pObnlwQW1IWGd3SUVEVDBrNjZMMC9uTTFtSHd5OUI4VVJaaDNvNitzYjk5Ny96RG4zZEU5UHovN1FlMUFjUHl0Yko3ejNEMG82TWZRT2xJWm5seFNSU3FXZWtuUng2QjM0UGUvOTg1bE01cnpRT3lxSlc5bmlpTklZNTl6SFFtK29ORzVsUzlUWjJSbDZBaVMxdGJXRm5oQUxycGlBUVlRSkdFU1lnRUdFQ1JoRW1JQkJoQWtZUkppQVFZUUpHRVNZZ0VHRUNSaEVtSUJCaEFrWVJKaUFRWVFKR0VTWWdFR0VDUmhFbUlCQmhBa1lSSmlBUVlRSkdFU1lnRUdFQ1JoRW1JQkJoQWtZUkppQVFZUUpHRVNZZ0VHRUNSaEVtSUJCaEFrWVJKaUFRWVFKR0VTWWdFR0VDUmhFbUlCQmhBa1lSSmlBUVlRSkdFU1lnRUdFQ1JoRW1JQkJoQWtZUkppQVFZUUpHRVNZZ0VHRUNSaEVtSUJCaEFrWVJKaUFRWVFKR0VTWWdFR0VDUmhFbUlCQmhBa1lSSmlBUVlRSkdFU1lnRUdFQ1JoRW1JQkJoQWtZUkppQVFZUUpHRVNZZ0VHRUNSaEVtSUJCaEFrWVJKaUFRY25RQTZwRlcxdGI2QW1vSTF3eGkvRGVQeDk2QTk1aForZ0JRRm1rVWltZlNxVjg2QjBvRFZkTXdDRENCQXdpVE1BZ3dnUU1Ja3pBSU1JRURDSk13Q0RDQkF3aVRNQWd3Z1FNSWt6QUlNSUVEQ0pNd0NEQ0JBd2lUTUFnd2dRTUlrekFJTUlFRENKTXdDRENCQXdpVE1BZ3dnUU1Ja3pBSU1JRURIS2hCNkF5V2x0YlYwajZaT0hYenJtYkpNbDd2MjdLaHoyWHlXUitIUGMyRk1mZlhWSzdjb1VZcDVyNldENmZ2eXplU1NnVnQ3STFLcFBKUE9POTMvY2VIektXeStVZWkyMFFwb1V3YTFkTzBnUHY4ZjVmOVBiMkhvNXJES2FITUd2YnBuZDdoL2QrWTV4RE1EMkVXY1BHeDhlM1NocDcrK1BlKzRuOSsvYy9IR0FTU2tTWU5heS92LytROS82aHR6L3VuTnM4TURCd01NUW1sSVl3YTV6My9oM0hJVkVVY1VSaUhHSFd1TDE3OTI2Uk5ESGxvUVBaYkpZd2pTUE1HamM0T0RncGFlclhreDI5dmIxdmhOcUQwaEJtSFlpaWFPclhtWHpUcHdvUVpoMDRjT0RBVTVJT2V1OFBaN1BaQjBQdlFYR0VXUWY2K3ZyR3ZmYy9jODQ5M2RQVHN6LzBIaFRIejhyV0NlLzlnNUpPREwwRHBlSFpKWFdndGJYMVZPZmNROTc3MDZJb1d0YlYxZlhMMEp2dzNyaVZyWEZMbGl6NWMwa1pTUjkxemgyZlNDUmVXTHAwNmFXaGQrRzlKVUlQUU1Va1dsdGIvM2REUThOZHpybGoydHJhZFBycHAydjM3dDFIT2VjK2YrS0pKeDZ6WjgrZUxaS2kwRVB4VHR6SzFxREZpeGZQUCtxb28rNlY5SmNORFEyNjZxcXJkTTAxMTBpUzdyLy9mbTNZc0VINWZGN2UreTNaYkhiVnpwMDdoOE11eHRzUlpvMVp1blRwVXVmY0p1ZmM2WFBuenRWdHQ5Mm1aY3VXL2NISHBOTnBmZk9iMzlUSXlJZ2tEWHJ2L3lxVHlUd1haREQrS0c1bGEwZ3FsZnFpcEVlY2M4Y3ZXclJJZDl4eGh6N3lrWSs4NCtPYW1wcjBxVTk5U3QzZDNSb2VIcDd0bkZ2ZDFOUzBmMmhvNlBuWVIrT1BJc3dhY05KSkp4MXp4aGxuL0x0ejdqYm5YT0t6bi8yczFxMWJwN2x6NTc3ci8yYm16Sm42OUtjL3JZbUpDZTNjdVRNaDZWTW5ubmppaDA0NDRZVEhoNGVIcy9HdHh4L0RyV3lWYTIxdFBWWFNRODY1ang1OTlORmF1M2F0THIxMGV0OTBmZUtKSjNUYmJiZHBjbkpTM3Z2L2lhTG9mM0drRWhaaFZyRWxTNWI4ZVVORHc0K2NjOGQ5OElNZjFPMjMzNjZ6empycmlQNVpBd01EdXVtbW16UXdNQ0JKWTFFVVhiRmp4dzUrcmpZUWJtV3IweDhjaFh6ODR4L1g5NzczUFRVM054L3hQM0RldkhuNnpHYytvOS84NWpkNjVaVlhPRklKakN0bWxYbTNveERueXZPcDlONXpwR0lBWVZhUlVvNUN5b1VqbGJDNGxhMFNwUjZGbEF0SEttRVJwbkZIY2hSU0xoeXBoTU90ckdIbE9Bb3BGNDVVNGtXWVJwWHpLS1JjT0ZLSkQ3ZXk5cFQ5S0tSY09GS0pEMWRNUXlwOUZGSXVIS2xVbnEzUGVCMkw4eWlrWERoU3FSeHVaUTJJK3lpa1hEaFNxUnpDRENqa1VVaTVjS1JTR2R6S0JtTHBLS1JjT0ZJcEg4SU13T0pSU0xsd3BGSWUzTXJHeSt4UlNMbHdwRkllWERGalVpMUhJZVhDa2NyN1U1di9WUmhUalVjaDVjS1J5cEhoVnJiQ3F2VW9wRnc0VWpreWhGa2h0WEFVVWk0Y3FVd2Z0N0lWVUl0SEllWENrVXBwQ0xQTWF2a29wRnc0VWltT1c5bnlxZm1qa0hMaFNLVTRycGhsVUc5SEllWENrY3E3NDcrYzk2bWVqMExLaFNPVmQrSlc5bjJvOTZPUWN1Rkk1WjBJOHdod0ZGSitIS244b2FxK2xVMmxVazlKdWpqdTM5ZDcvOS9PdVF1T091b29mZU1iMytBb3BNeWVlT0lKM1hycnJUcDQ4S0FrcFNXbDR0N2d2WDgrazhtY0YvZnZXMUR0ZjlWNzdGSCt6ckdTMU5EUW9EbHo1Z1NhVUx0bXo1NnRST0t0bTdsalFteHd6bjBzeE8vNzF1OGY4amQvdjFLcGxKZWtkRG9kNi8rUGxwYVdZeE9KeEQzT3ViK1NwTldyVit2TFgvNnlrc2xrbkROcVRqNmYxOTEzMzYzdmYvLzdraVR2L2M5SFIwZi81dGUvL3ZWb25EdEMvWGMxVmJWZk1ZUG83dTZleUdReW4vUGVmMTFTOXI3Nzd0UDExMSt2My83MnQ2R25WYTNSMFZIZGVPT05oU2h6a3Y1UEpwUDVWTnhSV2tHWTcwTW1rMW1YeStWV1NCcE1wOU82L1BMTDFkWFZGWHBXMWVucjY5TVh2dkFGUGYzMDA1STA0cjFmbVU2bmJ3MjlLeVRDZkorNnU3dTNIajU4T0JWRjBkTWpJeU82K3VxcjlhTWYvVWplKzlEVHpQUGU2NmMvL2FsV3IxNnRvYUVoZWUvVHpybTJUQ2J6ODlEYlF1T0xvakw0M1UrcVhMUjA2ZEp2UzFyejdXOS8yM1YzZCt2bW0yL1d6Smt6UTg4ejZlREJnL3JPZDc2am4vemtKNUxrdmZkM1pUS1pMMG1xdTZPUlA0WXJadm5rZHV6WThYZjVmSDZWcFBISEgzOWNxMWV2THZ5Z05xWVlIQnpVVlZkZFZZaHl3bnQvZFNhVHVWcEUrUmJDTExPdXJxNEhjN25jdWQ3N0YxOTU1UlcxdDdkcjgrYk5vV2VaOGR4enorbnl5eS9YaXkrK0tPLzlLL2w4L3Z4TUpuTlg2RjNXRUdZRmRIZDM5K1h6K1hPOTl3OU5UazVxN2RxMSt1NTN2NnRjTGhkNldqRDVmRjQvL09FUDlaV3ZmRVhqNCtPRm81RFdycTZ1VE9odEZoRm1oWENrOG5zY2hVd2ZZVlpZdlIrcGNCUnlaQWd6QnZWNHBNSlJ5UHZEY1VsTTZ1bEloYU9ROTQ4clpyeHEva2lGbzVEeUlNd0FhdlZJaGFPUThpSE1RR3JwU0lXamtQSWp6SUJxNFVpRm81REtJRXdEcXZWSWhhT1F5aUZNSTZycFNJV2prTXJqdU1TUWFqaFM0U2drSGx3eDdURjdwTUpSU0h3STB5aHJSeW9jaGNTTE1BMnpjS1RDVVVnWWhHbGN5Q01WamtMQ0ljd3FFZmVSQ2tjaFlSRm1GWW5qU0lXakVCczRMcWt5bFR4UzRTakVEcTZZMWFuc1J5b2NoZGhDbUZXc1hFY3FISVhZUTVoVjd2MGNxWEFVWWhkaDFvQWpPVkxoS01RMndxd2hwUjZwY0JSaUgySFdtUGM2VXVFb3BIcHdYRktEL3RpUlNtZG5wNDQ1NWhnOTl0aGpFa2NoNWhGbTdjcnQyTEhqNzVZc1dmSmNJcEc0Yy9QbXpiTi85L2lFOTM0TjMzVzFqVnZaR2xjNFVwRzBVMUkvUnlIVmdTdG1IZWp1N3U2VGRFN29IU2dkVjB6QUlNSUVEQ0pNd0NEQ0JBd2lUTUFnd2dRTUlrekFJTUlFRENKTXdDRENCQXdpVE1BZ3dnUU1Ja3pBSU1JRURDSk13Q0RDQkF3aVRNQWd3Z1FNSWt6QUlNSUVEQ0pNd0NEQ0JBd2lUTUFnd2dRTUlrekFJTUlFRENKTXdDRENCQXdpVE1BZ3dnUU1Ja3pBSU1JRURDSk13Q0RDQkF3aVRNQWd3Z1FNSWt6QUlNSUVEQ0pNd0NEQ0JBd2lUTUFnd2dRTUlrekFJTUlFRENKTXdDRENCQXdpVE1BZ3dnUU1Ja3pBSU1JRURDSk13Q0RDQkF3aVRNQWd3Z1FNSWt6QUlNSUVEQ0pNd0NEQ0JBd2lUTUFnd2dRTUlrekFJTUlFRENKTXdDRENCQXdpVE1BZ3dnUU1Ja3pBSU1JRURDSk13Q0RDQkF3aVRNQWd3Z1FNSWt6QUlNSUVEQ0pNd0NEQ0JBd2lUTUFnd2dRTUlrekFJTUlFRENKTXdDRENCQXdpVE1DZ1pPZ0I1WkJLcFh6b0RVQTVWZlVWMDN2L2ZPZ05xRms3UXc5QUhVaWxVcDQ3aStwUjFWZE1vRllSSm1BUVlRSUdFU1pnRUdFQ0JoRW1ZQkJoQWdZUkptQVFZUUlHRVNaZ0VHRUNCaEVtWUJCaEFnYTUwQU5RR1cxdGJWK1BvdWp6aFY4NzV6NHFTZDc3N1ZNZTI1Sk9wOWVHMklmM1ZoTlBsTVk3UlZGMHVCRGpWRk1meStmelQ4VzdDcVhpaWxtN2ptNXRiWjEwenIzYjU5Z2ZPblJvVG05djd4dXhya0pKK0JxemRoMlU5RC92OGY0aG9yU0xNR3VZYys2K2QzdWY5LzdIY1c3QjlCQm1EUnNiRy91K3BIZThuSWozWHZ2MzcvOVdnRWtvRVdIV3NQNysvakh2L2EvZS9uaERROFB3d01EQS93dXhDYVVoekJybnZmKy9iMzhzbjg4L0dtSUxTa2VZTlc3djNyMy8vdmJIY3JuY3pTRzJvSFNFV2VNR0J3ZEh2UGNEVXg0YTJibHo1M0NvUFNnTllkYUJLSXArTk9XWGp3Y2JncElSWmgwNGZQandldW5ONzhibWNybGJRdThCOER1dHJhMjdVNm5VdnRBN1VCcCtWclpPZU84M1NqbzU5QTZVaHArVkxiTzJ0cmFaM3Z1LzhONHZkODR0azlRczZRT1NHZ05Qc3lMbnZkOG5hZEE1OTZ5a2pvbUppWi8zOWZXTmh4NW1DV0dXeVRubm5ITmNZMlBqMXlWOVJkS2MwSHVxaWZkK3dudi9neWlLL3FXN3UzdHY2RDBXRUdZWnRMVzFmUzZLb2p1Y2M4YzU1N1IwNlZJdFc3Wk1xVlJLemMzTm1qZHZucEpKdm1xUXBGd3VwOUhSVVEwTkRTbWRUdXZaWjUvVjl1M2I1YjJYcERGSmE5THA5RDFoVjRaSG1POVBJcFZLclpPMFJwS1dMMSt1Tld2VzZOUlRUdzA4cTdvTURnNXEvZnIxZXZMSkp3c1AzWjFPcDYrVmxBczRLeWpDUEhMSlZDcjFRMGxmbkQxN3RtNjU1UmF0V0xFaTlLYXF0bTNiTnQxODg4M2F2MysvSkQzc25QdnJ6czdPYk9oZElTUkNENmhXcmEydHR6dm52clJnd1FMZGVlZWRTcVZTb1NkVnZaTk9Pa21YWEhLSk9qbzZORDQrL21GSkp3ME5EVDBTZWxjSVhER1B3TktsU3k5dmFHajRqM256NXVtZWUrN1J5U2R6Q2xGT3c4UER1dUtLSy9UNjY2OUwwbGZUNmZTL2hkNFVOOEtjcHRiVzFnODY1MTVNSkJKek5tellvUFBPT3kvMHBKcTBjK2RPWFhubGxjcG1zeE81WEs2bHA2Zm4xNkUzeFlrZnlac201OXkvU3BxemF0VXFvcXlnczg4K1c5ZGRkNTJjYzhjbWs4a2ZoTjRUTjY2WTA5RFMwbkplTXBuYzF0VFVwRTJiTm1uR2pCbWhKOVcwYkRhclZhdFdhV0JnUVBsOC9oTmRYVjFQaE40VUY2NlkwNUJJSkc2VnBLdXZ2cG9vWTlEWTJLZ2JicmhCMHUvLzNkY0x3aXpSa2lWTEZqdm5QdEhjM0t5VksxZUdubE0zTHJqZ0FwMXh4aG1TOUtkdGJXMTE4N1VEWVpZb2tVaGNKVW1YWG5xcDN2MmxXbEZ1emptMXQ3ZExrcUlvK2xyZ09iRWh6QklzWHJ4NGh2ZCtkVEtaMUdXWFhSWjZUdDI1K09LTDFkallLT2ZjSjA4NzdiU2pRKytKQTJHV1lNYU1HUmM0NSthM3RyWnEzcng1b2VmVW5WbXpabW41OHVXU05IZisvUG1mRGIwbkRvUlpBdS85SlpLMGJObXkwRlBxMWtVWFhTUko4dDUvT3ZDVVdCQm1DWnh6bjVIZS9FWUV3bGl5WkVuaHpmTkQ3b2dMWVJheGVQSGkrYzY1cytiUG44K3pSZ0pxYW1yU3dvVUw1Wnc3cmFXbDVZVFFleXFOTUl0b2JHeHNrYVF6enp3ejlKUzYxOUxTSWtsS0pwTi9GbmhLeFJGbUVjNjVEMHZTNmFlZkhucEszVHZyckxNS2I3YUYzQkVId2l5aUVDYTNzZUUxTnpkTGtyejNmeEo0U3NVUlpoSGUrdzlKMGltbm5CSjZTdDFidUhCaDRjMmEvMlFRWm5GTmtuVDg4Y2VIM2xIMzVzNmRXM2p6QXlGM3hJRXdpM0RPblNoSnh4MTNYT2dwZFcvT25EZGZmTkE1UjVqUXNaSTBjK2JNMER2cTN0Rkh2L1hUZU1lRTNCRUh3aXp1R0VrOHpjdUF4c2EzWGpPNzVqOFpoRmtpbmxGaVNzMS9NZ2l6Q08vOVFVazZkT2hRNkNsMUw1dDk2NVVzYS82VFFaakZUVWpTZ1FNSFF1K29lNFUvSEF0L1dOWXl3aXpDT1Rjc3FmQWl4QWhvYkd5czhPWnZRKzZJQTJFV055UkpJeU1qb1hmVXZkSFJVVW1TYzQ0dzY1MzMvcGVTdEh2Mzd0QlQ2dDd3OEhEaHpaci9aQkJtRWQ3N2x5UnBZR0FnOEJJTURnNUtrcnozTHdlZVVuR0VXWVJ6cms4aVRBdGVldWtsU1ZJVVJabkFVeXFPTUl0b2FHam9rcVQrL3Y3UVUrcGVWMWVYSkttaG9lSHB3Rk1xampDTDZPenNIUEhlLzJwa1pFU3Z2dnBxNkRsMWErL2V2Um9hR3BLazNabE1aakQwbmtvanpOSThLa2xidDI0TnZhTnVGYTZXM3Z1YXYxcEtoRmtTNTl5VGt2VE1NOCtFbmxLM09qbzZKRW5PdWY4TVBDVVdoRm1DZmZ2MmJaRTB0bjM3ZG8yUGo0ZWVVM2NtSnllMWVmTm1lZThubkhPYlF1K0pBMkdXWUdCZzRLQ2srN1BackI1NXBDNy9ndU9nT2pvNkNqK085MStkbloyVG9mZkVnVEJMbE0vbjc1U2tUWnMyeVhzZmVrN2Q4TjdyL3Z2dkwveHlROGd0Y1NMTUVuVjFkV1c4OXgyN2R1M1M0NDgvSG5wTzNkaTJiVnZoL0RLZHlXUTZRdStKQzJGT3o3Y2s2WTQ3N3BqNkZDUlVTQzZYMDRZTmIxNGtveWo2cDhCellwVUlQYUNhN05teloxZFRVOU81bzZPakgvTGU2OXh6encwOXFhWTk4TUFEZXZUUlIrVzlmMmJIamgxL0gzcFBuTGhpVGxNdWwvdXFwSWw3NzcxWFBUMDlvZWZVclA3K2ZxMWZ2MTZTRGtSUmRHM29QWEVqekducTd1NStKWXFpcitWeU9hMWR1M2JxTXg1UUp2djI3ZE9OTjk2b3c0Y1BLNHFpMjdxNnVucERiNG9idDdKSFlNK2VQZW1tcHFibXljbkp0aTFidHVqQ0N5L1U3Tm16UTgrcUNTTWpJN3IrK3V1MWE5Y3VTZHFZeVdUV2hONFVBbGZNSStTYys3S2toMTk3N1RXMXQ3ZnJoUmRlQ0QycDZ2WDA5S2k5dlYwdnYveXlKRDAxTmpiV0hucFRLRFgvYW1NVmxreWxVbmRMYXBla2xTdFg2cHBycmxGVFUxUGdXZFZsWkdSRWQ5MTFselp1M0ZnNEkvNkpjKzd6bloyZGRmdXRiOElzZzFRcWRhMmsyeVhOY2M3cC9QUFAxNG9WSzdSbzBTSXRXTEJBczJiTlVqS1pERDNUaEh3K3J6ZmVlRU1qSXlQcTYrdFRSMGVITm0vZXJDaUtKR25DZS8rUG1VeG1YZWlkb1JGbW1iUzB0SnlRU0NUK1dkSXE1OXl4b2ZkVW1RT1NOdVZ5dVgvbzd1N211WFVpekxKYnRHalI3Smt6Wi82dGMrNUNTUzJTRmtpYUs0bEw1cHZ5M3Z0UnZmbEtkOTNlKzYzNWZQNitucDRlWG9ZUUFBQUFBQUFBQUFBQUFBQUFBQUFBQUFBQUFBQUFBQUFBQUFBQUFBQUFBQUFBQUFBQUFBQUFBSURxOVA4QkRTVXVaaEs3L1FZQUFBQUFTVVZPUks1Q1lJST0iLAoJIlR5cGUiIDogImZsb3ciCn0K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SUZ4emRXMGdlM3Q3SUZ4dFlYUm9iM0prZXlCY1luVnBiR1J5Wld4N0lGeHNiM2RsY2pOd2RDQmNhR0p2ZUhza0lGeHpZM0pwY0hSelkzSnBjSFJ6ZEhsc1pTQmNjbWxuYUhSb1lYSndiMjl1ZFhBa2ZYMGdYRzkyWlhJZ1JuMGdmVjlwZlgwZ1BTQmNabkpoWTN0N1pDQmNiV0YwYUc5eVpIc2dYR0oxYVd4a2NtVnNleUJjYkc5M1pYSXpjSFFnWEdoaWIzaDdKQ0JjYzJOeWFYQjBjMk55YVhCMGMzUjViR1VnWEhKcFoyaDBhR0Z5Y0c5dmJuVndKSDE5SUZ4dmRtVnlJSFo5SUgxOWUzdGtkSDE5SUQwZ01DQWdYRjA9IiwKCSJMYXRleEltZ0Jhc2U2NCIgOiAiaVZCT1J3MEtHZ29BQUFBTlNVaEVVZ0FBQWxvQUFBQzBCQU1BQUFDK3BKOENBQUFBTUZCTVZFWC8vLzhBQUFBQUFBQUFBQUFBQUFBQUFBQUFBQUFBQUFBQUFBQUFBQUFBQUFBQUFBQUFBQUFBQUFBQUFBQUFBQUF2M2FCN0FBQUFEM1JTVGxNQUl1OHlSS3RVRUhhSlpwbTczYzFtRDk5UUFBQUFDWEJJV1hNQUFBN0VBQUFPeEFHVkt3NGJBQUFTUFVsRVFWUjRBZTFkWDRna1J4bnZ2ZG5idWIzYnUxMFBFUlZ4MS9OQkJKTmU5QjRFaFJsREVvUW9zNmpnZ3pHekJnU05tRm1OMFJoeXpuZ3Y0VkNaSlJEaHlNUHNXd1FKZTNrSUloY3pheURHaURxYkdJa1B4bGtDNG90bTF0SG9lY2xlK2F2cXJqLzlwMmFxWjdwbWUzYW1XTGFycTc3NjZxdXZxNy82MVZmZnpEak8wVXY1YzB0SGIxRDJSdFRaczhmNzZIRXVYRDk2WTdJM29sTmsxUjd6bzhlNS9ZR2pOeVo3SXpwN3NHR1ArWkhqUEV2ZWYrVEdaSEZBdDVDaVJlNWp5ZnErMnkvZCtkcWJzYUxQdUc5TTM4V0FaazRSbXQ1QTJhM1J0RTMrRnlDZStKdGpURnVBVmdzc0UvbTNPL0VhVWhVd2UrbFJsNUIvT3M1OFJGR3NZRVVsbnVZZEI5TnJxaFBqaVFCdHJSa1RUenhobFpDdGlWZUNzUUlxaEN3WkUwODhZWk4wSjE0SDVncG9NN2hsVGovUmxIbENwcDRzNHhrd3grQ1dNZm1FRTJMdnN6TGhLa2d3L05OVHVKVkFXMU80bFVCWnpoUnVKZEhXRkc0bDBkWVViaVhRRnVEV3RRVGtFMDRLdVBXdkNWZEJndUVEYnUwbklKOVkwaSsvZE9OempnTzR0U05WTVBkc0YyVmUrdEVIZVc1NnpWOGszVFo1M2dIY3FnbHQ1RHFrelYyRGNOUlBuWVJjTTNYeTVwTHo2WU1Od0sxVlh1YVUzbHc2U2Z6anN2cDAveWowOGhBNW9FcHE3VFVKRVlVNXN1NDRYSHVkNldMSkZUUHJrajJhUDMyOVRkN2loYzR4NnJwcCszWU0yb28vbEJYa0U1TXBrUnRzckxORW5VRk5hcWk0UzJLYktIck12bUlzeGpMbUNIbkZVMEJiZ1ZzNXN1RTRNNFQ4bDFVQldzaFpsMzF0T2ZaaUdRdUVCNFRBbHU5elZTelFjM3pNTnIrZ05WNGVhSHV4akhKdkNMM3RjRzBWNktTU3pzSHFlRVZCV0l0bGhFWjQzRjlWZ1Z2TWJPRXMxbGZmL0pqNTYyM0ZNcFlJMmZRbkZMS3JmRzY1UmVSUXNPNFY1TVpzQTJrcmx0R1Y1NjBOQ2JkeURIZzFaUUUzWUo3eU12L2ZVaXpqQ1dXMTY4aUY3d1NEVjY2MDdlMlZ6R3NvSUtDZFdFYVlwdi93YmhTNE5mdExGR0pKRkhXZE5VNlY3dlVzU1pyTWZFcDJZaG0zQlVpZ3lnbEtjbHpXT2U1V3VscmkzR0FhRXlZYXV4aE8wVkRHVzYzRU1yYUp0KzFCLzRoeDg5R1ZMOHdpSVZlNFhMYUNTU29KZFFYeURTNlR1STRxbGhGQVhqaHB6Z2k4NEl1QmtSVDk3S3l0WUpKQ2NtM1ZmSm5rWlZTeGpERHlZdFpnS20xS0NaQXJ5NENiRTNIelAwQTg0STAvVUMzNzc3enQ3ZmRjZXJxdDZuUmx3SzZHYjRiNUpHWk5TVTRsajdIaWVGaXdGa3pTOFJTeDFYc3M5MzMxV2FFd3NmTDBibUtodHVwRmZEUE9EWW11MkwxNnBySG83YTR0U1BCTlR3dUlEZTZUdnYwTFgxK2V4NlFQdFpWcXpDY3hhenErNTRaM0JOdTV3dk9WSFo1TCs0cG5RdE9CQWQ4SDJveFViamdNMnFSS3NpMVJBdzRUcWQ5QnBrVmxTU3h2eWZLVWMwMVBCV0wxN2NFKzl3aWpYZXRCWXJXcUxsRUQ0TmEvQTMwVnhDNFJic0hvc2gyZ0hlSUdCMDAwbVZtamk1VFVtbFhvTjRwbUQ3Z0ZUWElkbmJUb0M0VExrYVdsZnJLeStnWm9nNitBVWJOMGlNcnliY1B5dUFlbXQzRU5BVUFJWTNJNk9PdlM2WnR6Z1RXZ2lYYmVQK1dieWlyZW56eGRDdlJkOHpsV1BialZXZVU5S0p2czBoNHZ0SERGQm9zbXd4bURNeGZ1UnJJZ1MyK1dEVUsyZklvS2cxdDVlVWJteW5PZTFucHZOc1BWdHFteXdtQlB5L0o3cHROUXkySGdDdGltb3QrNHllRFduTFJRMGlVeEsxN0pnVHZxMWJCQWRTVmR1TDFJYVYwNXRQbnZSNTllZlVHNlMxMEd0NDVmRTh4ZEFjWE9DRXdtS3RQTTBPMFhrbnhPdlpuUFM2OWJiOExVYXhlRkVZQi9ubm9BajBsUTNSSGFxdXltM25HQVljdFRWeTFRcUw4cGk3VmFUMk9sQmhaMnkyTzg3YjE0cFJYUlQ1a2IzaGxYV0g1Um1XckczLzBFdld2NkhoWkN1Mzg5WmNvMThOaXNNWlowQTBMZnQvS202S0hDWi93WjVuWVc1ZWxuQUl4cDZtNFlzajQwdDNmSDl3Q1dyamNwbk00TC80M2o0QzMxeEMvdkdZNWlZTElHMDVaeDFOT3lYVHVxSDhheXQrVTRTV29GT3JmbUZWTUw0MXVqRGVlTm43bSttejQxUU1ZMG1TcGgzdTRhclJkMnpwdi81ZXY0NkRsY2NnVnA1QkdpeEpicWZQbEZmZk9VYXBMdGZoekh0aUhWRHF0Q1huWm1IamtvT3ZrMktjNjVOWVVRUzhERHpzekZHNmJtUkdtYU5GdnhKdGV1WWJ2NldvUncvczdmeHFRWEluVERGY3gweUlIM3lqMUV1cTVFVzVUckU0VGM1SGEzaHV2QXFEWHdDMDJteThsc01jSzE1SEVJLzQvUURWbVFlOGI5ME9PTXh4MmRQNjRHbWQzeE8vZlA2OEVpUzNkdGI1aURkL2FlZjdnZWk1dGVaY20vc3lUdTZOZysrSFQ3NWwrSEhvdXo3QTFWTlp1SkpXSkFwTWliNWI0R2hZbERCMTQ2YnRlUHc2Mk12NjJnM0NjOWJRM25jMjhGMzJVczZzUHhDNHA0R0hmM2s0UEhuZnk5NUVab2RwVTlkVzBPSTFNNzVQNHRjSHc5RE5QRGJEdmplaUR1N2pDNDhuYy93N2dkY2JJUVBHMC9ZYnhzSEtaS2V2VDlZZDhCejdVbVNPbXBPZEl3U0pqdTNuWUVRNW9od1RVK1VEY0dOM2wvYWdFSGg4OHQ2a3hib2VFbUdoS0ZJYlZBaTViWjJVaWdUWVp1emdpN0N4TWN0RnorN21lSTJVQlBqNEk4RzZadWpReXBTQkdsTGsvaC9NODBpRXBNTzVhQzR4WFZCcGtxMmdmSjZvZDJtQmFVWThBN2wrenlsdlh3cTFqeXRDVUlPS0h4dFJMeHYyN3ZHemZPSUNFaWFtcGNyT1V3ZFBSM1A5cHdHOTVRZTIzS2t3U2ZabnRGU3p3R0ZZamJGQzhhckV3eEtITEhtMXhid1ZMenU3WU1VL0FiMWZmTVcyZVBFaStiRUFwVGFVM2NzTXl5cDYxQmR6OFJ1T1U0alZBUHdmNnlmbGNXUzZMallGRU1XUlYvOXpPb3E0OXVFL2VDR21odUJ1L0g2MDZKRm5PQUpjTyswckkzdWE0TU5pZ2FaaGpTVG5Ock1GYVphQVVGU1E4V3dIdllvQ2NLdDRtTWlBSzJvbC82TGUvYTR2ZCs4VmhkOFBSbHRBUE1UTmlmTXR6dXB3cHRjWFcwVmxtdXVjRUx4dkNLcDY5QWRRd3VQSmc2eXBEMkJob2JsaERob0lsd0hvamo0VFphREFTMVFTM0ZrRHgrNEx1Y2dLSDZucmNOT1hQbkJsMHBlbll3NHNybGdQL0pqUmhsaCs5K2lvTUkxcEhjRjZSNUhJUlROdHJnWFZHMnVlMEk0R0tmOGNPVUU1K1lUQ1EyMnUzN0Rhcmo3WHZ3UnJFZCtGb0phR3NuckE3L3d3YktHWENZUW51dndxMHgzMDE3WTZ5SHRiVWJHVHRlSjVwcWtZcStCUXJjbXBGNzk3N05za3ZRREd0ckpTTHJNdFZWNElXTmtHZ0tGTGgxUVg2YVMwTThEc1hsZ0xZd2piaWRrY0pUYnpIU0FHdmFJcHA1Zk40cGd0SWszOWpjZlRHZjFQT0tQaEZMbjBKaC9yeTJ6NlVRKzFaL2JUbE5xcXdZK3g5aUZiMHRBZTFldm56NXNUdGZRL09OYUgyMGhLL0FyTVBRdjFxVVBKVVMvN0FtMUJ1N1ZhQW82eXFpclJqWHByLzdDVzhoKzR2YVVDUXdtNXArMkpqU1RtWjMrbmM0RUFXZXFTNkZselpvUzlGUEozREgrMDRhYnNQYk9XQW5raUhjK294b0VNNGNGQVhmZERQSDNYQlg0djdsVUU5Qi9RVHZCT20yMXp5NlhBcUsrQXlhTVRQNGpZKzJ3ejdzK0FaWkx3M3FCM2R4amovL3d3YUcwME1NbWI1V085N2RLWFVHK3dTNXp2T0NkRXd5UWYwRWRTZUd3RzF2VVpRWVpSUzRsWStCVzhzUjk1QVIxOE1rYWdWbWswWmJPSmRsaVg5ZmpLSEFDdHh5WXVCVzB6Z2MzN0EvKzJSbTJvSUxtaWJoZlRHVGF4Rk5PQ1ZaNXpseGJVVWN0YUxLTkVON1NKYVlIVFZsSDZFTGFxc2RoMDVwRzVEUlZJeTA3MVZRa3ZyTng4Q3RVc3g4NjhVdXBtN1UyaW9IM3NTMlRscytnbHVQa1ZoZjFKRGVyYmlQSmMxOFNkL1VzR2JVMm1vR05vQmFiWG1vTWV5MDd6T21qdlJ1ZVYvQzA0YytlZldvdFZVUGEwc0RxakJQRXJ1YjBZS2JpWVZoZ3NDU2E5RldpKzJ3dHZiaWU2THIyOEZHZkoybVZQVnV6VjNSRUkxWGNVbStMUkRjMWU2ZDZlN25mY21HcHNDdFpBMnpTMTBJbjJKc2FtUnRKVjBSMlk4WUZqWGN4clI0TVhBOGpRbTBIajhRVEpTa1BnaXdGbkFybm1sTWFVN3JhN0xtMzNMTS9WdUI4MFFhNUxFVU13UVVWYUtuUWZHRXNoVFROaUdjeFFmbVhJaWdTVFhKT3RWY0F2OFc1b3c4S3FRSDAvR0N4Sno1eHhNcXBYV1Z0VkxPc3JQUDNsd0xsK0UrNC80dHVKRWxpc0tOWmphY1RRd2ZHUDdYNG9aODYwYm5JRzRhWjl1L2haZFBLZ2pid2JCdjFYdisrZllBY2VDWXFQc3gwNGNWWFhqRE9UTmd0SUNPNVVqS08wcWdDS0xkNHR4YkRrYW1xZWdoSW4ydDkzVDFyVTE4Sy9BWW5zZkN1bXp3TWNFQkh6KytjbUw0d0VMbndyRmJ2Qi9uSkx6MEM0ckJGQlZaejFRVjBMQkl5RmFjdkhoRGs4SUg3emVqaTNIY1VIWWFVL2lZRWppbUljdGVzUnByV2xMbW1TcHBKVGw4WUorWTF5eXdqck85NHpqTEF6d0JWYWhEeVdOTEkyeHhPZDdJd3dLRmo0b01SSVhxdGFkaTdYV0U2eVkzaFFhOTJpWnBpR2VNOVhFM3JyZEI0QVA5YmhzRm13VFo1bWtFb3N0UE9JSjFHYjg3TGNBQmpuYUtNY0lPQkIrY0I3QWt4aUlxOUREeko0WkQxMk02eTNvUlBtaTM1c2xZaW44UkVSMm9oSGlaREdmbTBsTjNRVms0MTMvdUN6OS9PTDRGSGsxOFJjWkxDLzVTRHZOMEpVN1VadnlVaXlQMXk2Z3pUQ1FOcXFwcTM5TWVqRE5RbFhNOUxWWGlBZEFBOE9FVTZaNTc5Uyt2di83cVMrY0llVEYraU52eW8ydnhCSU9YNXM5LzVkSGZ1N0ZQZm5DbW91WDlwUHQ5eDdtWGRJdWlTTWtBUHRqb3VFTldsRTVTelRiWnZGNUxsYWZDN0ZNd3lDN3AxcFFpa1IwTVBvam11Z3lBeTZhdWJ0aHlsMmxyYTFnMjJ2YnZ2c3U5K1lWaWJEVzhQN3V4RmNNVndsTzBOQndIZmV0UFhxYWVER3ZzOVIzVFgvSWE1bFBvV3M3SEJnRzhXbTZSQ3J3cGtiSVJGQ1NIRDJaQ2xhZ0hZazZ6QXBpeDZFV2wvSHhJTDdLMDYyQXgxOVBtU2ZtVnFaR25tMnNyQ2JzUzRRYklsOE14YTFhNnBFeTEvc0VoZThSd3J1QXJGV3hZUkNvWm5NRGlRY0FOTmFTd3hzMnhOY2FvMGs4WXppb20yRmI2bkJsSE9GWldPR3Nnb0EyZXQzdTFCQi9vejZQQUNyUE50WlVCWUQ2dGNjWXR2U3VFazZSMEJYeDRKU1ZXUVRZbjZHbUF2ZCtxcUJMcDFsUS9yaG9VSXUwN3dJY2xRNTdmclJrU01ySWNCUkQyUHI2UHQ0L0xqZGREczFOTklxOEpiUkw0MEJCVDM0U3owK282cHhKR29Sang5WWlhRW01aG5WSkMzQlB3U0V5YUFEN2tZMTFqK2g0dmtMK1R2K21yaDZ4cFN3Y0hudmp1a056TW11UHJEYTZaVWNKc2E3M0tHZzQvUFBjclRjM3d4U3JjV3JTMHFrZWtCSHd3ZnIyV2pmVWE2U2I5QWhWdUZTekI2N0RVY0JOZzRUSk03UkVaQnlOeFZMaFZIeEhjU2dJZlRtWHFTT0l3NEJiTy9Qa3kzUGVKMXUzc0p2djJHMDhBdUZYak5jcVBZL0FpRzFjY014Z2ZYbUE5c0NIQ29Ed0J0MWI5dHFPQ1c0MEU1ckdlclZONklCK3U2QkhCTFV3WEdRYkgrOVpjazB4RERZdDBpdWUrNlA2MVNEMlkyQ2w0YVVSd0t3Rjh5TFZIaFFDNURqVFhCMXh5RTNsckEzQ0w0aG4xVTVwZC9tWnFXZzVabkFRKzRKMlZWblhJZm9kcGpyZnVTV2UyL1FyZ0ZyVzRpeEJMcE9Jd2pQdTJ2V0R1ZmZnNkZXbWpMMGZyQlBrVytRTTZXYmdCdUxXUHpNbkhybDY5MmlFRS82LysyRzd2NXZDQktVdllDYnRTOWVSK2l3K20yMDhRaWY1RzR0MkMzZFpHMkFaRXpsOWtrMzFFVHBGQTE2RWJoRVB2c1NKWVhHa1lSdUxkYWlqdXRKQlVnZHNIVzB4WjBxOGJxQjNwVFlGL0RnbElmclJ3eXhBK3ZJUC83cXNkNTMwaVpRT0crbThEalAxbzRSWW04MW9mV2ZQbmZ3QUx5cFBkQmJxUEtLd2FNOG9YV1QxTUdBWGNRa2hYOXlPNmRQNzJlMzV5NlNuNlhTc3lKWFZ1bVF3L0lRM2NwUnRlRXg5dXNadkZFWGkzQUIrU3BjTjNic0hHODYwSHNtS0RXMGl3ZlV2NGVBUzU4b3FaYWUzd25Wdkg1SGtyQWxMMitWRHE5cEVnNEVQQzVGc01MdU1oWEtHV0hiOWJSQ2J5TEw1cndMcVJhQ1RVVmVKSVN3dmFkT1VydDZqQUxmdmVMV3l6RXFaRGlmNEpxQnlRUjZDRzBramhWaldocnFSOURReGdwRGZBRCtJTW9TRVZOd0x2MXRuRTJoTHhMQ1BWa05wWlFUbk1VMzZtZWhSd1N4VmpUUEl3OHVLUktYTWRLK1dWTVJuQktNWHNFTEZWQmR3U0RvRmxhZnRIS1UzRyt3Sjg1L3NlQkR0SnVMVnRIMjVsWEROeDRtRStpUkFrd0swOVRsTzJEN2Q0VjJOMHBRQmkxWmUzcWtUaTI0ZGJZNlFrSWFycXBBSGNLdm9WT0Z6SWdKdFNTSm1WRER6eGNYQUxVMDZzbEZrUk5RTnlZR2NydmpDend4UTMrM21JaGVJVkp0MkpLWTVRbmhMbUZuY2FZWG1rcnBzejFHa0R1T1h0OXdzckN2SEVaNEVhK0tjSnNNdWxjS3U2ajMvTGZLWEUxMDlNazlBQXJEeEhwUDVoWW1VSGxSVS9XSGRHeE95S0ZwT2NnU3VldTB2eDl1MUJGZVVhL3ZGZzNlUENxS0Z3bWh3SkZacmUxdEJkZ2xaYWZyQnU0ZkI5dTVsNlJtVnV0eWhPcmVFYkFaakxyZVA3Nmpzb21TYXBnUUlQK1lhcG9udWc0K3hJbyt5dGxQTUNpOGtHRTUzRDVwQ05mNWI4bExrZHFneVYxajF0VlJKK1BlU1IxeVQyT090MGtOdlhZUEMzOExVdk8vUnVtYjJKczJJblJNdW1DUnFvc0o5bk9nNU50WUJJY3g1a09NNWdmWDI2Vnd4UGtUbHlVSFRlNWI3c09CY0F2ZTcya0gyK1RkYno5MXFPQ3d4TE1oYjM3eVdremN3VWd0N08wV1dScG9kSTF5VS84L0xULzZvR1B2WmE5emNidEdEMm1ZUFA4b3JiM0lNbmVkN0s5Zi9vcjNLd0w4aFp2d0FBQUFCSlJVNUVya0pnZ2c9PS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文字</Application>
  <PresentationFormat>宽屏</PresentationFormat>
  <Paragraphs>28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微软雅黑</vt:lpstr>
      <vt:lpstr>Arial Unicode MS</vt:lpstr>
      <vt:lpstr>Office 主题​​</vt:lpstr>
      <vt:lpstr>Word.Document.12</vt:lpstr>
      <vt:lpstr>Word.Document.12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xuzhh</cp:lastModifiedBy>
  <cp:revision>27</cp:revision>
  <dcterms:created xsi:type="dcterms:W3CDTF">2023-03-21T04:24:46Z</dcterms:created>
  <dcterms:modified xsi:type="dcterms:W3CDTF">2023-03-21T04:24:46Z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305B7671E9A30BA214E212648B067F7B_41</vt:lpwstr>
  </property>
</Properties>
</file>