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08" r:id="rId2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8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3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6222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13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38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03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8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43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8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7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2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22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79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5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99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49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32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01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20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450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7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79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22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058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010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053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D1ABF67-FE0B-44AC-89A7-A3DAFED4EB2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0F183B2-409C-4A9F-99A1-AE0978B2E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9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6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46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1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8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8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0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59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6647-DB12-48EE-A3DA-1B8B2FA2BF61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35BF-8495-4834-93FF-77CA72E4D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522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1_Berli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Trebuchet MS</vt:lpstr>
      <vt:lpstr>Berlin</vt:lpstr>
      <vt:lpstr>1_Berlin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Zhihui Xu</dc:creator>
  <cp:lastModifiedBy>Zhihui Xu</cp:lastModifiedBy>
  <cp:revision>3</cp:revision>
  <dcterms:created xsi:type="dcterms:W3CDTF">2025-10-22T05:12:31Z</dcterms:created>
  <dcterms:modified xsi:type="dcterms:W3CDTF">2025-10-23T02:51:00Z</dcterms:modified>
</cp:coreProperties>
</file>