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n placed on top of a signature line">
            <a:extLst>
              <a:ext uri="{FF2B5EF4-FFF2-40B4-BE49-F238E27FC236}">
                <a16:creationId xmlns:a16="http://schemas.microsoft.com/office/drawing/2014/main" id="{556BC039-2051-D8FD-EC97-6CB94C31FA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7948" r="8054" b="-1"/>
          <a:stretch>
            <a:fillRect/>
          </a:stretch>
        </p:blipFill>
        <p:spPr>
          <a:xfrm>
            <a:off x="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52" y="1465278"/>
            <a:ext cx="6124200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52" y="4194184"/>
            <a:ext cx="6124200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993350"/>
            <a:ext cx="3500715" cy="309201"/>
          </a:xfrm>
        </p:spPr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0652" y="992288"/>
            <a:ext cx="2459763" cy="2881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26844" y="798973"/>
            <a:ext cx="811019" cy="503578"/>
          </a:xfrm>
        </p:spPr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4930652" y="4191522"/>
            <a:ext cx="6124200" cy="266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riodic table of elements">
            <a:extLst>
              <a:ext uri="{FF2B5EF4-FFF2-40B4-BE49-F238E27FC236}">
                <a16:creationId xmlns:a16="http://schemas.microsoft.com/office/drawing/2014/main" id="{8610F67B-0185-D9D0-1B7A-9D362293B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4155" r="31975"/>
          <a:stretch>
            <a:fillRect/>
          </a:stretch>
        </p:blipFill>
        <p:spPr>
          <a:xfrm rot="10800000">
            <a:off x="8699012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164" y="1328502"/>
            <a:ext cx="6606144" cy="104923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164" y="2539715"/>
            <a:ext cx="6606144" cy="3450613"/>
          </a:xfrm>
        </p:spPr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0592" y="854353"/>
            <a:ext cx="3500715" cy="309201"/>
          </a:xfrm>
        </p:spPr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5163" y="853290"/>
            <a:ext cx="2941705" cy="31323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7676" y="853290"/>
            <a:ext cx="811019" cy="503578"/>
          </a:xfrm>
        </p:spPr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485163" y="2371071"/>
            <a:ext cx="661270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rson writing on a notepad">
            <a:extLst>
              <a:ext uri="{FF2B5EF4-FFF2-40B4-BE49-F238E27FC236}">
                <a16:creationId xmlns:a16="http://schemas.microsoft.com/office/drawing/2014/main" id="{D5219BC3-9A5E-89BD-A715-A306ED4B8B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3884" r="16499"/>
          <a:stretch>
            <a:fillRect/>
          </a:stretch>
        </p:blipFill>
        <p:spPr>
          <a:xfrm>
            <a:off x="7032919" y="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90" y="1770888"/>
            <a:ext cx="5439721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590" y="3820953"/>
            <a:ext cx="543972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771885"/>
            <a:ext cx="3500715" cy="309201"/>
          </a:xfrm>
        </p:spPr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6590" y="832885"/>
            <a:ext cx="5938836" cy="3092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5571" y="329307"/>
            <a:ext cx="811019" cy="503578"/>
          </a:xfrm>
        </p:spPr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76590" y="3819743"/>
            <a:ext cx="54397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5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8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9323BB2B-10A8-6159-2464-C9DE87371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856" r="41415" b="-1"/>
          <a:stretch>
            <a:fillRect/>
          </a:stretch>
        </p:blipFill>
        <p:spPr>
          <a:xfrm>
            <a:off x="6260926" y="8"/>
            <a:ext cx="5931074" cy="68579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60211" y="815330"/>
            <a:ext cx="3500715" cy="309201"/>
          </a:xfrm>
        </p:spPr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8155" y="330369"/>
            <a:ext cx="5782771" cy="3092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3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Zhihui Xu</dc:creator>
  <cp:lastModifiedBy>Zhihui Xu</cp:lastModifiedBy>
  <cp:revision>4</cp:revision>
  <dcterms:created xsi:type="dcterms:W3CDTF">2025-10-22T23:25:51Z</dcterms:created>
  <dcterms:modified xsi:type="dcterms:W3CDTF">2025-10-23T05:44:32Z</dcterms:modified>
</cp:coreProperties>
</file>