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B96F1-E034-4972-A603-3A30436A5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D93DAB-EFFD-4D41-B272-EF0AAFC7A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42944-2A66-43E7-AAA5-DFBC03C6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1BD9-C759-4A01-A133-B448FECCC483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518C45-58D7-4E83-A6D7-0BB9343F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773D5C-48FE-4EAE-B1F8-FB6C89A5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702-9032-4B35-8902-811C2A10B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1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A6AE2-07F4-4521-847C-DB2FF5B5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B73A0E-3A43-4508-BE02-59B9236B2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6943B-1288-4F92-B987-03EA2BF5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1BD9-C759-4A01-A133-B448FECCC483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D9DDA-CBBE-4782-89B9-C0FE5C63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7D15E-660B-4FB3-A120-4E07E219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702-9032-4B35-8902-811C2A10B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22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5080B8-1D7E-44DA-968B-F04D47E9D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BE9A36-1151-4A98-9BE2-1B015BD68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58668-9DF6-48B2-822F-32C03145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1BD9-C759-4A01-A133-B448FECCC483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493C8-82E2-44FB-B252-DB62DE73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060B8-7318-4F7E-B661-1AA1689D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702-9032-4B35-8902-811C2A10B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63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3E862-CB69-4B3D-95AD-38327E70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CDF86-5EBB-46DE-A220-C6B8BAA40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29ED7-8476-4CCD-BCB7-DE4EC3BD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1BD9-C759-4A01-A133-B448FECCC483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7FB7C-C9FA-474D-B027-1CC94EBA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2D6397-65C8-4D26-85E4-990193AC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702-9032-4B35-8902-811C2A10B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86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EDDAB-AD47-437B-80EF-35AA1C7B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D5B840-9AE7-4CAF-9C08-83FF8B358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666C8-AD0B-405C-9C9F-CD6ACB6C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1BD9-C759-4A01-A133-B448FECCC483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86714-130C-42FB-B0AB-68BA388E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B36F2-AB33-4884-B9FD-99EF448D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702-9032-4B35-8902-811C2A10B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9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2D496-F4C3-4785-A6A2-55F7C6E3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6EAE6-8F0B-493D-8439-D54DB0F2B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40EBF-F001-4480-BDAA-9E18A5271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081DBF-7201-4490-9BFB-563089CB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1BD9-C759-4A01-A133-B448FECCC483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84E220-9D37-4895-AEF9-F91725EC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B73D30-609C-4D17-A5A4-326C755C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702-9032-4B35-8902-811C2A10B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96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C07DC-9020-4D0A-A3F8-0C0FCB1A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6F4E1-E2CA-47BA-AC03-AE35DEEA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2B807-47D3-4F41-9185-84AFF1B5F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73FCF9-5680-4933-9B88-EF3EFB6C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0130FE-66B2-414D-AEF4-66622A7B5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8B4B5B-CFFE-495A-A915-C9F8F418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1BD9-C759-4A01-A133-B448FECCC483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589206-FC19-431E-AD29-C67EE850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4ADE91-1FDF-4B2A-8FB8-CB8BEF42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702-9032-4B35-8902-811C2A10B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4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B4576-AD68-4DB3-A780-7834C41C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CFCF32-7E7C-4AC3-86FA-77E87D1C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1BD9-C759-4A01-A133-B448FECCC483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2C785B-B21D-4AF8-AA98-15CEEB6D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E9B1B4-9AB5-48BA-ACE5-C19ED842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702-9032-4B35-8902-811C2A10B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1DB9B8-3F91-4B0A-9A1C-1BE4E82F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1BD9-C759-4A01-A133-B448FECCC483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DBF4EB-F44C-4765-9A57-BA74135C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41536-3684-4DE2-92EB-7A2F6D45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702-9032-4B35-8902-811C2A10B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82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49736-4ABA-4940-A913-04BA6DBB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50D2C-5409-4912-9951-B397BFBBF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3FCFB2-3DC2-41F2-A9CE-4A5AA99D7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9066DB-B5F3-4422-9E93-DB7561CE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1BD9-C759-4A01-A133-B448FECCC483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F094EF-F906-48C6-8845-A8108F36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75EF9C-7782-468A-90FF-DA4269BF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702-9032-4B35-8902-811C2A10B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3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7677F-6BDC-4AD6-9A2B-2FEEEADC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DE2EF5-D693-4673-B042-525B93DD6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20119B-6CBA-4E8E-8F94-5DDD9D02B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12BD35-1D8D-4966-A789-723CADF2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1BD9-C759-4A01-A133-B448FECCC483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12E83D-122A-4D68-96A0-28807DF0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AF0E3D-AF46-4193-AF80-CCA2E65E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702-9032-4B35-8902-811C2A10B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3578A4-C74C-4E8E-AAEE-D1A1B418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20A3E-68A0-4B15-B56D-1258E6D59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D45F6-DA58-443F-8E88-D363A71F4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B1BD9-C759-4A01-A133-B448FECCC483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E41D3-39BB-4EF8-B18F-995D9F176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4B226-C14B-47CE-9756-2AC1B4382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A702-9032-4B35-8902-811C2A10B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心形 3">
            <a:extLst>
              <a:ext uri="{FF2B5EF4-FFF2-40B4-BE49-F238E27FC236}">
                <a16:creationId xmlns:a16="http://schemas.microsoft.com/office/drawing/2014/main" id="{B34E27A9-9295-4C38-8290-ADB52FA1F907}"/>
              </a:ext>
            </a:extLst>
          </p:cNvPr>
          <p:cNvSpPr/>
          <p:nvPr/>
        </p:nvSpPr>
        <p:spPr>
          <a:xfrm>
            <a:off x="3396343" y="1651518"/>
            <a:ext cx="251926" cy="251926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15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ziling</dc:creator>
  <cp:lastModifiedBy>xu ziling</cp:lastModifiedBy>
  <cp:revision>1</cp:revision>
  <dcterms:created xsi:type="dcterms:W3CDTF">2019-05-16T00:44:38Z</dcterms:created>
  <dcterms:modified xsi:type="dcterms:W3CDTF">2019-05-16T00:47:38Z</dcterms:modified>
</cp:coreProperties>
</file>