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7"/>
  </p:notesMasterIdLst>
  <p:sldIdLst>
    <p:sldId id="259" r:id="rId3"/>
    <p:sldId id="260" r:id="rId4"/>
    <p:sldId id="261" r:id="rId5"/>
    <p:sldId id="265" r:id="rId6"/>
    <p:sldId id="266" r:id="rId7"/>
    <p:sldId id="267" r:id="rId8"/>
    <p:sldId id="268" r:id="rId9"/>
    <p:sldId id="283" r:id="rId10"/>
    <p:sldId id="269" r:id="rId11"/>
    <p:sldId id="271" r:id="rId12"/>
    <p:sldId id="270" r:id="rId13"/>
    <p:sldId id="272" r:id="rId14"/>
    <p:sldId id="284" r:id="rId15"/>
    <p:sldId id="273" r:id="rId16"/>
    <p:sldId id="274" r:id="rId17"/>
    <p:sldId id="275" r:id="rId18"/>
    <p:sldId id="276" r:id="rId19"/>
    <p:sldId id="285" r:id="rId20"/>
    <p:sldId id="277" r:id="rId21"/>
    <p:sldId id="278" r:id="rId22"/>
    <p:sldId id="279" r:id="rId23"/>
    <p:sldId id="280" r:id="rId24"/>
    <p:sldId id="282"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9C7A"/>
    <a:srgbClr val="272727"/>
    <a:srgbClr val="3D28A0"/>
    <a:srgbClr val="FF9409"/>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2018/10/11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pPr defTabSz="914400"/>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pPr defTabSz="914400"/>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pPr defTabSz="914400"/>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pPr defTabSz="914400"/>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pPr defTabSz="914400"/>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pPr defTabSz="914400"/>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pPr defTabSz="914400"/>
            <a:r>
              <a:rPr lang="zh-CN" altLang="en-US" sz="100" dirty="0">
                <a:solidFill>
                  <a:prstClr val="white"/>
                </a:solidFill>
                <a:ea typeface="宋体"/>
              </a:rPr>
              <a:t>教案下载：</a:t>
            </a:r>
            <a:r>
              <a:rPr lang="en-US" altLang="zh-CN" sz="100" dirty="0">
                <a:solidFill>
                  <a:prstClr val="white"/>
                </a:solidFill>
                <a:ea typeface="宋体"/>
              </a:rPr>
              <a:t>www.1ppt.com/jiaoan/        </a:t>
            </a:r>
          </a:p>
          <a:p>
            <a:pPr defTabSz="914400"/>
            <a:r>
              <a:rPr lang="zh-CN" altLang="en-US" sz="100" dirty="0">
                <a:solidFill>
                  <a:prstClr val="white"/>
                </a:solidFill>
                <a:ea typeface="宋体"/>
              </a:rPr>
              <a:t>字体下载：</a:t>
            </a:r>
            <a:r>
              <a:rPr lang="en-US" altLang="zh-CN" sz="100" dirty="0">
                <a:solidFill>
                  <a:prstClr val="white"/>
                </a:solidFill>
                <a:ea typeface="宋体"/>
              </a:rPr>
              <a:t>www.1ppt.com/ziti/</a:t>
            </a:r>
          </a:p>
          <a:p>
            <a:pPr defTabSz="914400"/>
            <a:r>
              <a:rPr lang="en-US" altLang="zh-CN" sz="100" dirty="0">
                <a:solidFill>
                  <a:prstClr val="white"/>
                </a:solidFill>
                <a:ea typeface="宋体"/>
              </a:rPr>
              <a:t> </a:t>
            </a:r>
            <a:endParaRPr lang="zh-CN" altLang="en-US" sz="100" dirty="0">
              <a:solidFill>
                <a:prstClr val="white"/>
              </a:solidFill>
              <a:ea typeface="宋体"/>
            </a:endParaRPr>
          </a:p>
        </p:txBody>
      </p:sp>
      <p:pic>
        <p:nvPicPr>
          <p:cNvPr id="2" name="图片 1">
            <a:extLst>
              <a:ext uri="{FF2B5EF4-FFF2-40B4-BE49-F238E27FC236}">
                <a16:creationId xmlns:a16="http://schemas.microsoft.com/office/drawing/2014/main" id="{D1159A7F-62E5-4362-9742-B73CF2D843F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739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9888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940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9894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2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53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4619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513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457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174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2018/10/11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7646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0820CF-B880-4189-942D-D702A7CBA730}" type="datetimeFigureOut">
              <a:rPr lang="zh-CN" altLang="en-US" smtClean="0">
                <a:solidFill>
                  <a:prstClr val="black">
                    <a:tint val="75000"/>
                  </a:prstClr>
                </a:solidFill>
              </a:rPr>
              <a:pPr defTabSz="914400"/>
              <a:t>2018/10/11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8892613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1.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a16="http://schemas.microsoft.com/office/drawing/2014/main" id="{95D8DABB-7756-4326-BBFD-E3E6DA141BB6}"/>
              </a:ext>
            </a:extLst>
          </p:cNvPr>
          <p:cNvSpPr txBox="1"/>
          <p:nvPr/>
        </p:nvSpPr>
        <p:spPr>
          <a:xfrm>
            <a:off x="6109226" y="3013482"/>
            <a:ext cx="5020554" cy="623248"/>
          </a:xfrm>
          <a:prstGeom prst="rect">
            <a:avLst/>
          </a:prstGeom>
          <a:noFill/>
        </p:spPr>
        <p:txBody>
          <a:bodyPr wrap="square" lIns="68580" tIns="34290" rIns="68580" bIns="34290" rtlCol="0">
            <a:spAutoFit/>
          </a:bodyPr>
          <a:lstStyle/>
          <a:p>
            <a:pPr algn="dist"/>
            <a:r>
              <a:rPr lang="zh-CN" altLang="en-US" sz="3600" b="1" dirty="0">
                <a:solidFill>
                  <a:srgbClr val="C19C7A"/>
                </a:solidFill>
                <a:latin typeface="微软雅黑" panose="020B0503020204020204" pitchFamily="82" charset="2"/>
                <a:ea typeface="微软雅黑" panose="020B0503020204020204" pitchFamily="82" charset="2"/>
              </a:rPr>
              <a:t>简约时尚项目汇报模板</a:t>
            </a:r>
          </a:p>
        </p:txBody>
      </p:sp>
      <p:sp>
        <p:nvSpPr>
          <p:cNvPr id="13" name="文本框 5">
            <a:extLst>
              <a:ext uri="{FF2B5EF4-FFF2-40B4-BE49-F238E27FC236}">
                <a16:creationId xmlns:a16="http://schemas.microsoft.com/office/drawing/2014/main" id="{2A2B0C5C-C7E5-4D38-B5A4-98F4369C64E3}"/>
              </a:ext>
            </a:extLst>
          </p:cNvPr>
          <p:cNvSpPr txBox="1"/>
          <p:nvPr/>
        </p:nvSpPr>
        <p:spPr>
          <a:xfrm>
            <a:off x="6103717" y="3665236"/>
            <a:ext cx="4108609" cy="284693"/>
          </a:xfrm>
          <a:prstGeom prst="rect">
            <a:avLst/>
          </a:prstGeom>
          <a:noFill/>
        </p:spPr>
        <p:txBody>
          <a:bodyPr wrap="square" lIns="68580" tIns="34290" rIns="68580" bIns="34290" rtlCol="0">
            <a:spAutoFit/>
          </a:bodyPr>
          <a:lstStyle/>
          <a:p>
            <a:pPr algn="dist"/>
            <a:r>
              <a:rPr lang="zh-CN" altLang="en-US" sz="1400" dirty="0">
                <a:solidFill>
                  <a:schemeClr val="bg1"/>
                </a:solidFill>
                <a:latin typeface="微软雅黑" panose="020B0503020204020204" charset="-122"/>
                <a:ea typeface="微软雅黑" panose="020B0503020204020204" charset="-122"/>
              </a:rPr>
              <a:t>适用于创业计划</a:t>
            </a:r>
            <a:r>
              <a:rPr lang="en-US" altLang="zh-CN" sz="1400" dirty="0">
                <a:solidFill>
                  <a:schemeClr val="bg1"/>
                </a:solidFill>
                <a:latin typeface="微软雅黑" panose="020B0503020204020204" charset="-122"/>
                <a:ea typeface="微软雅黑" panose="020B0503020204020204" charset="-122"/>
              </a:rPr>
              <a:t>/</a:t>
            </a:r>
            <a:r>
              <a:rPr lang="zh-CN" altLang="en-US" sz="1400" dirty="0">
                <a:solidFill>
                  <a:schemeClr val="bg1"/>
                </a:solidFill>
                <a:latin typeface="微软雅黑" panose="020B0503020204020204" charset="-122"/>
                <a:ea typeface="微软雅黑" panose="020B0503020204020204" charset="-122"/>
              </a:rPr>
              <a:t>策划方案</a:t>
            </a:r>
            <a:r>
              <a:rPr lang="en-US" altLang="zh-CN" sz="1400" dirty="0">
                <a:solidFill>
                  <a:schemeClr val="bg1"/>
                </a:solidFill>
                <a:latin typeface="微软雅黑" panose="020B0503020204020204" charset="-122"/>
                <a:ea typeface="微软雅黑" panose="020B0503020204020204" charset="-122"/>
              </a:rPr>
              <a:t>/</a:t>
            </a:r>
            <a:r>
              <a:rPr lang="zh-CN" altLang="en-US" sz="1400" dirty="0">
                <a:solidFill>
                  <a:schemeClr val="bg1"/>
                </a:solidFill>
                <a:latin typeface="微软雅黑" panose="020B0503020204020204" charset="-122"/>
                <a:ea typeface="微软雅黑" panose="020B0503020204020204" charset="-122"/>
              </a:rPr>
              <a:t>商业规划</a:t>
            </a:r>
            <a:r>
              <a:rPr lang="en-US" altLang="zh-CN" sz="1400" dirty="0">
                <a:solidFill>
                  <a:schemeClr val="bg1"/>
                </a:solidFill>
                <a:latin typeface="微软雅黑" panose="020B0503020204020204" charset="-122"/>
                <a:ea typeface="微软雅黑" panose="020B0503020204020204" charset="-122"/>
              </a:rPr>
              <a:t>/</a:t>
            </a:r>
            <a:r>
              <a:rPr lang="zh-CN" altLang="en-US" sz="1400" dirty="0">
                <a:solidFill>
                  <a:schemeClr val="bg1"/>
                </a:solidFill>
                <a:latin typeface="微软雅黑" panose="020B0503020204020204" charset="-122"/>
                <a:ea typeface="微软雅黑" panose="020B0503020204020204" charset="-122"/>
              </a:rPr>
              <a:t>市场分析</a:t>
            </a:r>
          </a:p>
        </p:txBody>
      </p:sp>
      <p:sp>
        <p:nvSpPr>
          <p:cNvPr id="14" name="文本框 6">
            <a:extLst>
              <a:ext uri="{FF2B5EF4-FFF2-40B4-BE49-F238E27FC236}">
                <a16:creationId xmlns:a16="http://schemas.microsoft.com/office/drawing/2014/main" id="{C2099A77-38AB-4DAE-A3C7-CB8090523385}"/>
              </a:ext>
            </a:extLst>
          </p:cNvPr>
          <p:cNvSpPr txBox="1"/>
          <p:nvPr/>
        </p:nvSpPr>
        <p:spPr>
          <a:xfrm>
            <a:off x="6103717" y="4032304"/>
            <a:ext cx="3846671" cy="438582"/>
          </a:xfrm>
          <a:prstGeom prst="rect">
            <a:avLst/>
          </a:prstGeom>
          <a:noFill/>
        </p:spPr>
        <p:txBody>
          <a:bodyPr wrap="square" lIns="68580" tIns="34290" rIns="68580" bIns="34290" rtlCol="0">
            <a:spAutoFit/>
          </a:bodyPr>
          <a:lstStyle/>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15" name="文本框 8">
            <a:extLst>
              <a:ext uri="{FF2B5EF4-FFF2-40B4-BE49-F238E27FC236}">
                <a16:creationId xmlns:a16="http://schemas.microsoft.com/office/drawing/2014/main" id="{F83DFAEA-E745-4A33-AF5E-BF643406CB2F}"/>
              </a:ext>
            </a:extLst>
          </p:cNvPr>
          <p:cNvSpPr txBox="1"/>
          <p:nvPr/>
        </p:nvSpPr>
        <p:spPr>
          <a:xfrm>
            <a:off x="6103717" y="1590015"/>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201X</a:t>
            </a:r>
          </a:p>
        </p:txBody>
      </p:sp>
      <p:sp>
        <p:nvSpPr>
          <p:cNvPr id="16" name="矩形 15">
            <a:extLst>
              <a:ext uri="{FF2B5EF4-FFF2-40B4-BE49-F238E27FC236}">
                <a16:creationId xmlns:a16="http://schemas.microsoft.com/office/drawing/2014/main" id="{420B2847-89C0-4497-8371-54BF6653D172}"/>
              </a:ext>
            </a:extLst>
          </p:cNvPr>
          <p:cNvSpPr/>
          <p:nvPr/>
        </p:nvSpPr>
        <p:spPr>
          <a:xfrm>
            <a:off x="6103717" y="4935181"/>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第一</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a16="http://schemas.microsoft.com/office/drawing/2014/main" id="{32D8A327-274C-4709-B5F5-AA56FF6B340F}"/>
              </a:ext>
            </a:extLst>
          </p:cNvPr>
          <p:cNvSpPr/>
          <p:nvPr/>
        </p:nvSpPr>
        <p:spPr>
          <a:xfrm>
            <a:off x="7147658" y="4935181"/>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201X</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42"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4" presetClass="entr" presetSubtype="5" fill="hold" grpId="1"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vertical)">
                                      <p:cBhvr>
                                        <p:cTn id="23" dur="500"/>
                                        <p:tgtEl>
                                          <p:spTgt spid="1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P spid="15" grpId="0"/>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298082" y="1895231"/>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 name="椭圆 4"/>
          <p:cNvSpPr/>
          <p:nvPr/>
        </p:nvSpPr>
        <p:spPr>
          <a:xfrm>
            <a:off x="4298082" y="4244897"/>
            <a:ext cx="667657" cy="6676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4"/>
          <p:cNvGrpSpPr/>
          <p:nvPr/>
        </p:nvGrpSpPr>
        <p:grpSpPr>
          <a:xfrm>
            <a:off x="4298082" y="4244895"/>
            <a:ext cx="667657" cy="667657"/>
            <a:chOff x="6952343" y="-1290029"/>
            <a:chExt cx="1219200" cy="1219200"/>
          </a:xfrm>
        </p:grpSpPr>
        <p:sp>
          <p:nvSpPr>
            <p:cNvPr id="7" name="椭圆 6"/>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15"/>
            <p:cNvSpPr/>
            <p:nvPr/>
          </p:nvSpPr>
          <p:spPr>
            <a:xfrm>
              <a:off x="7284429" y="-949588"/>
              <a:ext cx="555028" cy="538318"/>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41"/>
          <p:cNvGrpSpPr/>
          <p:nvPr/>
        </p:nvGrpSpPr>
        <p:grpSpPr>
          <a:xfrm>
            <a:off x="8173397" y="1895231"/>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108892" y="1895231"/>
            <a:ext cx="2683809" cy="1003325"/>
            <a:chOff x="8386921" y="2192795"/>
            <a:chExt cx="2683809" cy="1003325"/>
          </a:xfrm>
        </p:grpSpPr>
        <p:sp>
          <p:nvSpPr>
            <p:cNvPr id="16" name="矩形 15"/>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17" name="文本框 16"/>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18" name="组合 29"/>
          <p:cNvGrpSpPr/>
          <p:nvPr/>
        </p:nvGrpSpPr>
        <p:grpSpPr>
          <a:xfrm>
            <a:off x="8968030" y="1895231"/>
            <a:ext cx="2683809" cy="1003325"/>
            <a:chOff x="8386921" y="2192795"/>
            <a:chExt cx="2683809" cy="1003325"/>
          </a:xfrm>
        </p:grpSpPr>
        <p:sp>
          <p:nvSpPr>
            <p:cNvPr id="19" name="矩形 18"/>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0" name="文本框 19"/>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1" name="组合 32"/>
          <p:cNvGrpSpPr/>
          <p:nvPr/>
        </p:nvGrpSpPr>
        <p:grpSpPr>
          <a:xfrm>
            <a:off x="5108892" y="4195433"/>
            <a:ext cx="2683809" cy="1003325"/>
            <a:chOff x="8386921" y="2192795"/>
            <a:chExt cx="2683809" cy="1003325"/>
          </a:xfrm>
        </p:grpSpPr>
        <p:sp>
          <p:nvSpPr>
            <p:cNvPr id="22" name="矩形 21"/>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3" name="文本框 22"/>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4" name="组合 35"/>
          <p:cNvGrpSpPr/>
          <p:nvPr/>
        </p:nvGrpSpPr>
        <p:grpSpPr>
          <a:xfrm>
            <a:off x="8968030" y="4195433"/>
            <a:ext cx="2683809" cy="1003325"/>
            <a:chOff x="8386921" y="2192795"/>
            <a:chExt cx="2683809" cy="1003325"/>
          </a:xfrm>
        </p:grpSpPr>
        <p:sp>
          <p:nvSpPr>
            <p:cNvPr id="25" name="矩形 24"/>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6" name="文本框 25"/>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pic>
        <p:nvPicPr>
          <p:cNvPr id="27" name="图片 2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65" y="0"/>
            <a:ext cx="4096512" cy="6858000"/>
          </a:xfrm>
          <a:prstGeom prst="rect">
            <a:avLst/>
          </a:prstGeom>
        </p:spPr>
      </p:pic>
    </p:spTree>
    <p:extLst>
      <p:ext uri="{BB962C8B-B14F-4D97-AF65-F5344CB8AC3E}">
        <p14:creationId xmlns:p14="http://schemas.microsoft.com/office/powerpoint/2010/main" val="966194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par>
                          <p:cTn id="35" fill="hold">
                            <p:stCondLst>
                              <p:cond delay="1000"/>
                            </p:stCondLst>
                            <p:childTnLst>
                              <p:par>
                                <p:cTn id="36" presetID="12" presetClass="entr" presetSubtype="1"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down)">
                                      <p:cBhvr>
                                        <p:cTn id="44" dur="500"/>
                                        <p:tgtEl>
                                          <p:spTgt spid="21"/>
                                        </p:tgtEl>
                                      </p:cBhvr>
                                    </p:animEffect>
                                  </p:childTnLst>
                                </p:cTn>
                              </p:par>
                            </p:childTnLst>
                          </p:cTn>
                        </p:par>
                        <p:par>
                          <p:cTn id="45" fill="hold">
                            <p:stCondLst>
                              <p:cond delay="2000"/>
                            </p:stCondLst>
                            <p:childTnLst>
                              <p:par>
                                <p:cTn id="46" presetID="12"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8" name="组合 84"/>
          <p:cNvGrpSpPr/>
          <p:nvPr/>
        </p:nvGrpSpPr>
        <p:grpSpPr>
          <a:xfrm>
            <a:off x="4204792" y="2723474"/>
            <a:ext cx="5132088" cy="2822649"/>
            <a:chOff x="2887745" y="2245454"/>
            <a:chExt cx="5132088" cy="2082973"/>
          </a:xfrm>
        </p:grpSpPr>
        <p:cxnSp>
          <p:nvCxnSpPr>
            <p:cNvPr id="9" name="Straight Connector 37"/>
            <p:cNvCxnSpPr>
              <a:cxnSpLocks/>
            </p:cNvCxnSpPr>
            <p:nvPr/>
          </p:nvCxnSpPr>
          <p:spPr>
            <a:xfrm>
              <a:off x="2887745" y="2559906"/>
              <a:ext cx="12265" cy="151254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a:cxnSpLocks/>
            </p:cNvCxnSpPr>
            <p:nvPr/>
          </p:nvCxnSpPr>
          <p:spPr>
            <a:xfrm>
              <a:off x="5477560" y="2258281"/>
              <a:ext cx="0" cy="2070146"/>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45"/>
            <p:cNvCxnSpPr>
              <a:cxnSpLocks/>
            </p:cNvCxnSpPr>
            <p:nvPr/>
          </p:nvCxnSpPr>
          <p:spPr>
            <a:xfrm>
              <a:off x="8019833" y="2245454"/>
              <a:ext cx="0" cy="184032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 name="组合 1">
            <a:extLst>
              <a:ext uri="{FF2B5EF4-FFF2-40B4-BE49-F238E27FC236}">
                <a16:creationId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6" name="ïŝ1íḍè"/>
          <p:cNvSpPr txBox="1"/>
          <p:nvPr/>
        </p:nvSpPr>
        <p:spPr>
          <a:xfrm>
            <a:off x="2577237" y="343427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70%</a:t>
            </a:r>
          </a:p>
        </p:txBody>
      </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8" name="î$ľïḑe"/>
          <p:cNvSpPr txBox="1"/>
          <p:nvPr/>
        </p:nvSpPr>
        <p:spPr>
          <a:xfrm>
            <a:off x="5303751" y="295437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90%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0" name="í$ľïde"/>
          <p:cNvSpPr txBox="1"/>
          <p:nvPr/>
        </p:nvSpPr>
        <p:spPr>
          <a:xfrm>
            <a:off x="7628038" y="314959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80%</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2" name="文本框 21"/>
          <p:cNvSpPr txBox="1"/>
          <p:nvPr/>
        </p:nvSpPr>
        <p:spPr>
          <a:xfrm>
            <a:off x="2068518" y="3700859"/>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3" name="文本框 22"/>
          <p:cNvSpPr txBox="1"/>
          <p:nvPr/>
        </p:nvSpPr>
        <p:spPr>
          <a:xfrm>
            <a:off x="4626190" y="334490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4" name="文本框 23"/>
          <p:cNvSpPr txBox="1"/>
          <p:nvPr/>
        </p:nvSpPr>
        <p:spPr>
          <a:xfrm>
            <a:off x="7141691" y="3538350"/>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grpSp>
        <p:nvGrpSpPr>
          <p:cNvPr id="28" name="组合 21"/>
          <p:cNvGrpSpPr/>
          <p:nvPr/>
        </p:nvGrpSpPr>
        <p:grpSpPr>
          <a:xfrm>
            <a:off x="414735" y="142581"/>
            <a:ext cx="4743170" cy="830210"/>
            <a:chOff x="8386921" y="2014885"/>
            <a:chExt cx="4743170" cy="830210"/>
          </a:xfrm>
        </p:grpSpPr>
        <p:sp>
          <p:nvSpPr>
            <p:cNvPr id="29" name="矩形 2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chemeClr val="bg1"/>
                  </a:solidFill>
                  <a:latin typeface="Microsoft YaHei" charset="-122"/>
                  <a:ea typeface="Microsoft YaHei" charset="-122"/>
                  <a:cs typeface="Microsoft YaHei" charset="-122"/>
                </a:rPr>
                <a:t>已完成工作情况</a:t>
              </a:r>
            </a:p>
          </p:txBody>
        </p:sp>
        <p:sp>
          <p:nvSpPr>
            <p:cNvPr id="30" name="文本框 2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a:t>
              </a:r>
            </a:p>
          </p:txBody>
        </p:sp>
      </p:grpSp>
      <p:sp>
        <p:nvSpPr>
          <p:cNvPr id="31" name="矩形 3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6198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20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8" name="组合 21"/>
          <p:cNvGrpSpPr/>
          <p:nvPr/>
        </p:nvGrpSpPr>
        <p:grpSpPr>
          <a:xfrm>
            <a:off x="414735" y="142581"/>
            <a:ext cx="4743170" cy="830210"/>
            <a:chOff x="8386921" y="2014885"/>
            <a:chExt cx="4743170" cy="830210"/>
          </a:xfrm>
        </p:grpSpPr>
        <p:sp>
          <p:nvSpPr>
            <p:cNvPr id="19" name="矩形 1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0" name="文本框 1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1" name="矩形 20">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08920" y="1867276"/>
            <a:ext cx="1771742" cy="4000118"/>
          </a:xfrm>
          <a:prstGeom prst="rect">
            <a:avLst/>
          </a:prstGeom>
        </p:spPr>
      </p:pic>
    </p:spTree>
    <p:extLst>
      <p:ext uri="{BB962C8B-B14F-4D97-AF65-F5344CB8AC3E}">
        <p14:creationId xmlns:p14="http://schemas.microsoft.com/office/powerpoint/2010/main" val="2597974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95423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17"/>
          <p:cNvGrpSpPr/>
          <p:nvPr/>
        </p:nvGrpSpPr>
        <p:grpSpPr>
          <a:xfrm>
            <a:off x="1813762" y="2282273"/>
            <a:ext cx="4297448" cy="995887"/>
            <a:chOff x="8386921" y="2192795"/>
            <a:chExt cx="4297448" cy="995887"/>
          </a:xfrm>
        </p:grpSpPr>
        <p:sp>
          <p:nvSpPr>
            <p:cNvPr id="11" name="矩形 10"/>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2" name="文本框 11"/>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grpSp>
        <p:nvGrpSpPr>
          <p:cNvPr id="13" name="组合 20"/>
          <p:cNvGrpSpPr/>
          <p:nvPr/>
        </p:nvGrpSpPr>
        <p:grpSpPr>
          <a:xfrm>
            <a:off x="1813762" y="3603073"/>
            <a:ext cx="4297448" cy="995887"/>
            <a:chOff x="8386921" y="2192795"/>
            <a:chExt cx="4297448" cy="995887"/>
          </a:xfrm>
        </p:grpSpPr>
        <p:sp>
          <p:nvSpPr>
            <p:cNvPr id="14" name="矩形 13"/>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5" name="文本框 14"/>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sp>
        <p:nvSpPr>
          <p:cNvPr id="16" name="文本框 15"/>
          <p:cNvSpPr txBox="1"/>
          <p:nvPr/>
        </p:nvSpPr>
        <p:spPr>
          <a:xfrm>
            <a:off x="1102389" y="4869909"/>
            <a:ext cx="6863091" cy="12003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用户可以在投影仪或者计算机上进行演示也可以将演示文稿打印出来制作成胶片用户可以在投影仪用户可以在投影仪或者计算机上进行演示也可以将演示文稿打印出来制作成胶片用户可以</a:t>
            </a:r>
          </a:p>
        </p:txBody>
      </p:sp>
      <p:grpSp>
        <p:nvGrpSpPr>
          <p:cNvPr id="17" name="组合 21"/>
          <p:cNvGrpSpPr/>
          <p:nvPr/>
        </p:nvGrpSpPr>
        <p:grpSpPr>
          <a:xfrm>
            <a:off x="414735" y="142581"/>
            <a:ext cx="4743170" cy="830210"/>
            <a:chOff x="8386921" y="2014885"/>
            <a:chExt cx="4743170" cy="830210"/>
          </a:xfrm>
        </p:grpSpPr>
        <p:sp>
          <p:nvSpPr>
            <p:cNvPr id="18" name="矩形 17"/>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19" name="文本框 18"/>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0" name="矩形 19">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flipH="1">
            <a:off x="6628677" y="302009"/>
            <a:ext cx="5168064" cy="5168064"/>
          </a:xfrm>
          <a:prstGeom prst="rtTriangle">
            <a:avLst/>
          </a:prstGeom>
        </p:spPr>
      </p:pic>
    </p:spTree>
    <p:extLst>
      <p:ext uri="{BB962C8B-B14F-4D97-AF65-F5344CB8AC3E}">
        <p14:creationId xmlns:p14="http://schemas.microsoft.com/office/powerpoint/2010/main" val="28196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2000"/>
                            </p:stCondLst>
                            <p:childTnLst>
                              <p:par>
                                <p:cTn id="32" presetID="14" presetClass="entr" presetSubtype="1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762000" y="2375742"/>
            <a:ext cx="10697028" cy="1764459"/>
            <a:chOff x="762000" y="2375742"/>
            <a:chExt cx="10697028" cy="1764459"/>
          </a:xfrm>
        </p:grpSpPr>
        <p:grpSp>
          <p:nvGrpSpPr>
            <p:cNvPr id="3" name="组合 14"/>
            <p:cNvGrpSpPr/>
            <p:nvPr/>
          </p:nvGrpSpPr>
          <p:grpSpPr>
            <a:xfrm>
              <a:off x="762000" y="2375742"/>
              <a:ext cx="10697028" cy="1764459"/>
              <a:chOff x="348343" y="2525486"/>
              <a:chExt cx="11263085" cy="1857829"/>
            </a:xfrm>
          </p:grpSpPr>
          <p:grpSp>
            <p:nvGrpSpPr>
              <p:cNvPr id="12" name="组合 4"/>
              <p:cNvGrpSpPr/>
              <p:nvPr/>
            </p:nvGrpSpPr>
            <p:grpSpPr>
              <a:xfrm>
                <a:off x="348343" y="2525486"/>
                <a:ext cx="3396343" cy="1857829"/>
                <a:chOff x="348343" y="2525486"/>
                <a:chExt cx="3396343" cy="1857829"/>
              </a:xfrm>
            </p:grpSpPr>
            <p:sp>
              <p:nvSpPr>
                <p:cNvPr id="22" name="平行四边形 21"/>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5"/>
              <p:cNvGrpSpPr/>
              <p:nvPr/>
            </p:nvGrpSpPr>
            <p:grpSpPr>
              <a:xfrm>
                <a:off x="2970590" y="2525486"/>
                <a:ext cx="3396343" cy="1857829"/>
                <a:chOff x="348343" y="2525486"/>
                <a:chExt cx="3396343" cy="1857829"/>
              </a:xfrm>
            </p:grpSpPr>
            <p:sp>
              <p:nvSpPr>
                <p:cNvPr id="20" name="平行四边形 19"/>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8"/>
              <p:cNvGrpSpPr/>
              <p:nvPr/>
            </p:nvGrpSpPr>
            <p:grpSpPr>
              <a:xfrm>
                <a:off x="5592837" y="2525486"/>
                <a:ext cx="3396343" cy="1857829"/>
                <a:chOff x="348343" y="2525486"/>
                <a:chExt cx="3396343" cy="1857829"/>
              </a:xfrm>
            </p:grpSpPr>
            <p:sp>
              <p:nvSpPr>
                <p:cNvPr id="18" name="平行四边形 17"/>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1"/>
              <p:cNvGrpSpPr/>
              <p:nvPr/>
            </p:nvGrpSpPr>
            <p:grpSpPr>
              <a:xfrm>
                <a:off x="8215085" y="2525486"/>
                <a:ext cx="3396343" cy="1857829"/>
                <a:chOff x="348343" y="2525486"/>
                <a:chExt cx="3396343" cy="1857829"/>
              </a:xfrm>
            </p:grpSpPr>
            <p:sp>
              <p:nvSpPr>
                <p:cNvPr id="16" name="平行四边形 15"/>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133792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5" name="文本框 4"/>
            <p:cNvSpPr txBox="1"/>
            <p:nvPr/>
          </p:nvSpPr>
          <p:spPr>
            <a:xfrm>
              <a:off x="1337923"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6" name="矩形 5"/>
            <p:cNvSpPr/>
            <p:nvPr/>
          </p:nvSpPr>
          <p:spPr>
            <a:xfrm>
              <a:off x="3813109"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7" name="矩形 6"/>
            <p:cNvSpPr/>
            <p:nvPr/>
          </p:nvSpPr>
          <p:spPr>
            <a:xfrm>
              <a:off x="6318841"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 name="矩形 7"/>
            <p:cNvSpPr/>
            <p:nvPr/>
          </p:nvSpPr>
          <p:spPr>
            <a:xfrm>
              <a:off x="881187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9" name="文本框 8"/>
            <p:cNvSpPr txBox="1"/>
            <p:nvPr/>
          </p:nvSpPr>
          <p:spPr>
            <a:xfrm>
              <a:off x="3813110" y="3417411"/>
              <a:ext cx="2073804" cy="57708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050" dirty="0">
                  <a:solidFill>
                    <a:schemeClr val="bg1"/>
                  </a:solidFill>
                  <a:latin typeface="+mn-ea"/>
                </a:rPr>
                <a:t>用户可以在投影仪或者计算机上进行演示也可以</a:t>
              </a:r>
            </a:p>
          </p:txBody>
        </p:sp>
        <p:sp>
          <p:nvSpPr>
            <p:cNvPr id="10" name="文本框 9"/>
            <p:cNvSpPr txBox="1"/>
            <p:nvPr/>
          </p:nvSpPr>
          <p:spPr>
            <a:xfrm>
              <a:off x="6288297"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11" name="文本框 10"/>
            <p:cNvSpPr txBox="1"/>
            <p:nvPr/>
          </p:nvSpPr>
          <p:spPr>
            <a:xfrm>
              <a:off x="8763484"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grpSp>
      <p:sp>
        <p:nvSpPr>
          <p:cNvPr id="24" name="文本框 23"/>
          <p:cNvSpPr txBox="1"/>
          <p:nvPr/>
        </p:nvSpPr>
        <p:spPr>
          <a:xfrm>
            <a:off x="886330" y="4743186"/>
            <a:ext cx="10430958" cy="55207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latin typeface="Century Gothic" panose="020B0502020202020204" pitchFamily="34" charset="0"/>
                <a:ea typeface="+mj-ea"/>
              </a:rPr>
              <a:t>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a:t>
            </a:r>
          </a:p>
        </p:txBody>
      </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392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744685"/>
            <a:ext cx="12192000" cy="311331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pic>
        <p:nvPicPr>
          <p:cNvPr id="25" name="图片 2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9666" y="1366867"/>
            <a:ext cx="10994104" cy="4345231"/>
          </a:xfrm>
          <a:prstGeom prst="rect">
            <a:avLst/>
          </a:prstGeom>
        </p:spPr>
      </p:pic>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0343" y="1378849"/>
            <a:ext cx="9971314" cy="4333250"/>
          </a:xfrm>
          <a:prstGeom prst="rect">
            <a:avLst/>
          </a:prstGeom>
          <a:solidFill>
            <a:srgbClr val="27272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9" name="文本框 8"/>
          <p:cNvSpPr txBox="1"/>
          <p:nvPr/>
        </p:nvSpPr>
        <p:spPr>
          <a:xfrm>
            <a:off x="218666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0" name="矩形 9"/>
          <p:cNvSpPr/>
          <p:nvPr/>
        </p:nvSpPr>
        <p:spPr>
          <a:xfrm>
            <a:off x="152626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1" name="文本框 10"/>
          <p:cNvSpPr txBox="1"/>
          <p:nvPr/>
        </p:nvSpPr>
        <p:spPr>
          <a:xfrm>
            <a:off x="536132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470092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853598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矩形 13"/>
          <p:cNvSpPr/>
          <p:nvPr/>
        </p:nvSpPr>
        <p:spPr>
          <a:xfrm>
            <a:off x="787558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5" name="椭圆 14"/>
          <p:cNvSpPr/>
          <p:nvPr/>
        </p:nvSpPr>
        <p:spPr>
          <a:xfrm>
            <a:off x="2467472"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6" name="椭圆 15"/>
          <p:cNvSpPr/>
          <p:nvPr/>
        </p:nvSpPr>
        <p:spPr>
          <a:xfrm>
            <a:off x="5614804"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椭圆 16"/>
          <p:cNvSpPr/>
          <p:nvPr/>
        </p:nvSpPr>
        <p:spPr>
          <a:xfrm>
            <a:off x="8816790"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8" name="Freeform 5"/>
          <p:cNvSpPr>
            <a:spLocks noEditPoints="1"/>
          </p:cNvSpPr>
          <p:nvPr/>
        </p:nvSpPr>
        <p:spPr bwMode="auto">
          <a:xfrm>
            <a:off x="2724753" y="2288585"/>
            <a:ext cx="445180" cy="440514"/>
          </a:xfrm>
          <a:custGeom>
            <a:avLst/>
            <a:gdLst>
              <a:gd name="T0" fmla="*/ 1218 w 2864"/>
              <a:gd name="T1" fmla="*/ 2493 h 2834"/>
              <a:gd name="T2" fmla="*/ 990 w 2864"/>
              <a:gd name="T3" fmla="*/ 2790 h 2834"/>
              <a:gd name="T4" fmla="*/ 614 w 2864"/>
              <a:gd name="T5" fmla="*/ 2573 h 2834"/>
              <a:gd name="T6" fmla="*/ 698 w 2864"/>
              <a:gd name="T7" fmla="*/ 2271 h 2834"/>
              <a:gd name="T8" fmla="*/ 281 w 2864"/>
              <a:gd name="T9" fmla="*/ 712 h 2834"/>
              <a:gd name="T10" fmla="*/ 0 w 2864"/>
              <a:gd name="T11" fmla="*/ 550 h 2834"/>
              <a:gd name="T12" fmla="*/ 102 w 2864"/>
              <a:gd name="T13" fmla="*/ 374 h 2834"/>
              <a:gd name="T14" fmla="*/ 455 w 2864"/>
              <a:gd name="T15" fmla="*/ 578 h 2834"/>
              <a:gd name="T16" fmla="*/ 885 w 2864"/>
              <a:gd name="T17" fmla="*/ 2189 h 2834"/>
              <a:gd name="T18" fmla="*/ 1144 w 2864"/>
              <a:gd name="T19" fmla="*/ 2301 h 2834"/>
              <a:gd name="T20" fmla="*/ 2810 w 2864"/>
              <a:gd name="T21" fmla="*/ 1853 h 2834"/>
              <a:gd name="T22" fmla="*/ 2864 w 2864"/>
              <a:gd name="T23" fmla="*/ 2050 h 2834"/>
              <a:gd name="T24" fmla="*/ 1218 w 2864"/>
              <a:gd name="T25" fmla="*/ 2493 h 2834"/>
              <a:gd name="T26" fmla="*/ 2649 w 2864"/>
              <a:gd name="T27" fmla="*/ 1684 h 2834"/>
              <a:gd name="T28" fmla="*/ 1177 w 2864"/>
              <a:gd name="T29" fmla="*/ 2079 h 2834"/>
              <a:gd name="T30" fmla="*/ 1052 w 2864"/>
              <a:gd name="T31" fmla="*/ 2007 h 2834"/>
              <a:gd name="T32" fmla="*/ 657 w 2864"/>
              <a:gd name="T33" fmla="*/ 535 h 2834"/>
              <a:gd name="T34" fmla="*/ 729 w 2864"/>
              <a:gd name="T35" fmla="*/ 409 h 2834"/>
              <a:gd name="T36" fmla="*/ 2201 w 2864"/>
              <a:gd name="T37" fmla="*/ 15 h 2834"/>
              <a:gd name="T38" fmla="*/ 2327 w 2864"/>
              <a:gd name="T39" fmla="*/ 87 h 2834"/>
              <a:gd name="T40" fmla="*/ 2721 w 2864"/>
              <a:gd name="T41" fmla="*/ 1559 h 2834"/>
              <a:gd name="T42" fmla="*/ 2649 w 2864"/>
              <a:gd name="T43" fmla="*/ 1684 h 2834"/>
              <a:gd name="T44" fmla="*/ 1605 w 2864"/>
              <a:gd name="T45" fmla="*/ 906 h 2834"/>
              <a:gd name="T46" fmla="*/ 1658 w 2864"/>
              <a:gd name="T47" fmla="*/ 1103 h 2834"/>
              <a:gd name="T48" fmla="*/ 2252 w 2864"/>
              <a:gd name="T49" fmla="*/ 945 h 2834"/>
              <a:gd name="T50" fmla="*/ 2199 w 2864"/>
              <a:gd name="T51" fmla="*/ 747 h 2834"/>
              <a:gd name="T52" fmla="*/ 1605 w 2864"/>
              <a:gd name="T53" fmla="*/ 906 h 2834"/>
              <a:gd name="T54" fmla="*/ 2357 w 2864"/>
              <a:gd name="T55" fmla="*/ 1339 h 2834"/>
              <a:gd name="T56" fmla="*/ 2304 w 2864"/>
              <a:gd name="T57" fmla="*/ 1142 h 2834"/>
              <a:gd name="T58" fmla="*/ 1315 w 2864"/>
              <a:gd name="T59" fmla="*/ 1405 h 2834"/>
              <a:gd name="T60" fmla="*/ 1369 w 2864"/>
              <a:gd name="T61" fmla="*/ 1602 h 2834"/>
              <a:gd name="T62" fmla="*/ 2357 w 2864"/>
              <a:gd name="T63" fmla="*/ 1339 h 2834"/>
              <a:gd name="T64" fmla="*/ 2357 w 2864"/>
              <a:gd name="T65" fmla="*/ 1339 h 2834"/>
              <a:gd name="T66" fmla="*/ 2357 w 2864"/>
              <a:gd name="T67" fmla="*/ 1339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64" h="2834">
                <a:moveTo>
                  <a:pt x="1218" y="2493"/>
                </a:moveTo>
                <a:cubicBezTo>
                  <a:pt x="1218" y="2629"/>
                  <a:pt x="1128" y="2754"/>
                  <a:pt x="990" y="2790"/>
                </a:cubicBezTo>
                <a:cubicBezTo>
                  <a:pt x="826" y="2834"/>
                  <a:pt x="657" y="2737"/>
                  <a:pt x="614" y="2573"/>
                </a:cubicBezTo>
                <a:cubicBezTo>
                  <a:pt x="583" y="2460"/>
                  <a:pt x="619" y="2345"/>
                  <a:pt x="698" y="2271"/>
                </a:cubicBezTo>
                <a:cubicBezTo>
                  <a:pt x="281" y="712"/>
                  <a:pt x="281" y="712"/>
                  <a:pt x="281" y="712"/>
                </a:cubicBezTo>
                <a:cubicBezTo>
                  <a:pt x="0" y="550"/>
                  <a:pt x="0" y="550"/>
                  <a:pt x="0" y="550"/>
                </a:cubicBezTo>
                <a:cubicBezTo>
                  <a:pt x="102" y="374"/>
                  <a:pt x="102" y="374"/>
                  <a:pt x="102" y="374"/>
                </a:cubicBezTo>
                <a:cubicBezTo>
                  <a:pt x="455" y="578"/>
                  <a:pt x="455" y="578"/>
                  <a:pt x="455" y="578"/>
                </a:cubicBezTo>
                <a:cubicBezTo>
                  <a:pt x="885" y="2189"/>
                  <a:pt x="885" y="2189"/>
                  <a:pt x="885" y="2189"/>
                </a:cubicBezTo>
                <a:cubicBezTo>
                  <a:pt x="985" y="2181"/>
                  <a:pt x="1082" y="2225"/>
                  <a:pt x="1144" y="2301"/>
                </a:cubicBezTo>
                <a:cubicBezTo>
                  <a:pt x="2810" y="1853"/>
                  <a:pt x="2810" y="1853"/>
                  <a:pt x="2810" y="1853"/>
                </a:cubicBezTo>
                <a:cubicBezTo>
                  <a:pt x="2864" y="2050"/>
                  <a:pt x="2864" y="2050"/>
                  <a:pt x="2864" y="2050"/>
                </a:cubicBezTo>
                <a:lnTo>
                  <a:pt x="1218" y="2493"/>
                </a:lnTo>
                <a:close/>
                <a:moveTo>
                  <a:pt x="2649" y="1684"/>
                </a:moveTo>
                <a:cubicBezTo>
                  <a:pt x="1177" y="2079"/>
                  <a:pt x="1177" y="2079"/>
                  <a:pt x="1177" y="2079"/>
                </a:cubicBezTo>
                <a:cubicBezTo>
                  <a:pt x="1123" y="2094"/>
                  <a:pt x="1067" y="2061"/>
                  <a:pt x="1052" y="2007"/>
                </a:cubicBezTo>
                <a:cubicBezTo>
                  <a:pt x="657" y="535"/>
                  <a:pt x="657" y="535"/>
                  <a:pt x="657" y="535"/>
                </a:cubicBezTo>
                <a:cubicBezTo>
                  <a:pt x="642" y="481"/>
                  <a:pt x="675" y="425"/>
                  <a:pt x="729" y="409"/>
                </a:cubicBezTo>
                <a:cubicBezTo>
                  <a:pt x="2201" y="15"/>
                  <a:pt x="2201" y="15"/>
                  <a:pt x="2201" y="15"/>
                </a:cubicBezTo>
                <a:cubicBezTo>
                  <a:pt x="2255" y="0"/>
                  <a:pt x="2311" y="33"/>
                  <a:pt x="2327" y="87"/>
                </a:cubicBezTo>
                <a:cubicBezTo>
                  <a:pt x="2721" y="1559"/>
                  <a:pt x="2721" y="1559"/>
                  <a:pt x="2721" y="1559"/>
                </a:cubicBezTo>
                <a:cubicBezTo>
                  <a:pt x="2736" y="1615"/>
                  <a:pt x="2703" y="1672"/>
                  <a:pt x="2649" y="1684"/>
                </a:cubicBezTo>
                <a:close/>
                <a:moveTo>
                  <a:pt x="1605" y="906"/>
                </a:moveTo>
                <a:cubicBezTo>
                  <a:pt x="1658" y="1103"/>
                  <a:pt x="1658" y="1103"/>
                  <a:pt x="1658" y="1103"/>
                </a:cubicBezTo>
                <a:cubicBezTo>
                  <a:pt x="2252" y="945"/>
                  <a:pt x="2252" y="945"/>
                  <a:pt x="2252" y="945"/>
                </a:cubicBezTo>
                <a:cubicBezTo>
                  <a:pt x="2199" y="747"/>
                  <a:pt x="2199" y="747"/>
                  <a:pt x="2199" y="747"/>
                </a:cubicBezTo>
                <a:lnTo>
                  <a:pt x="1605" y="906"/>
                </a:lnTo>
                <a:close/>
                <a:moveTo>
                  <a:pt x="2357" y="1339"/>
                </a:moveTo>
                <a:cubicBezTo>
                  <a:pt x="2304" y="1142"/>
                  <a:pt x="2304" y="1142"/>
                  <a:pt x="2304" y="1142"/>
                </a:cubicBezTo>
                <a:cubicBezTo>
                  <a:pt x="1315" y="1405"/>
                  <a:pt x="1315" y="1405"/>
                  <a:pt x="1315" y="1405"/>
                </a:cubicBezTo>
                <a:cubicBezTo>
                  <a:pt x="1369" y="1602"/>
                  <a:pt x="1369" y="1602"/>
                  <a:pt x="1369" y="1602"/>
                </a:cubicBezTo>
                <a:lnTo>
                  <a:pt x="2357" y="1339"/>
                </a:lnTo>
                <a:close/>
                <a:moveTo>
                  <a:pt x="2357" y="1339"/>
                </a:moveTo>
                <a:cubicBezTo>
                  <a:pt x="2357" y="1339"/>
                  <a:pt x="2357" y="1339"/>
                  <a:pt x="2357" y="13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9" name="Freeform 9"/>
          <p:cNvSpPr>
            <a:spLocks noEditPoints="1"/>
          </p:cNvSpPr>
          <p:nvPr/>
        </p:nvSpPr>
        <p:spPr bwMode="auto">
          <a:xfrm>
            <a:off x="9077695" y="2288518"/>
            <a:ext cx="440583" cy="440648"/>
          </a:xfrm>
          <a:custGeom>
            <a:avLst/>
            <a:gdLst>
              <a:gd name="T0" fmla="*/ 1433 w 2867"/>
              <a:gd name="T1" fmla="*/ 0 h 2868"/>
              <a:gd name="T2" fmla="*/ 0 w 2867"/>
              <a:gd name="T3" fmla="*/ 1434 h 2868"/>
              <a:gd name="T4" fmla="*/ 1433 w 2867"/>
              <a:gd name="T5" fmla="*/ 2868 h 2868"/>
              <a:gd name="T6" fmla="*/ 2867 w 2867"/>
              <a:gd name="T7" fmla="*/ 1434 h 2868"/>
              <a:gd name="T8" fmla="*/ 1433 w 2867"/>
              <a:gd name="T9" fmla="*/ 0 h 2868"/>
              <a:gd name="T10" fmla="*/ 1285 w 2867"/>
              <a:gd name="T11" fmla="*/ 2660 h 2868"/>
              <a:gd name="T12" fmla="*/ 209 w 2867"/>
              <a:gd name="T13" fmla="*/ 1442 h 2868"/>
              <a:gd name="T14" fmla="*/ 243 w 2867"/>
              <a:gd name="T15" fmla="*/ 1168 h 2868"/>
              <a:gd name="T16" fmla="*/ 977 w 2867"/>
              <a:gd name="T17" fmla="*/ 1902 h 2868"/>
              <a:gd name="T18" fmla="*/ 977 w 2867"/>
              <a:gd name="T19" fmla="*/ 2056 h 2868"/>
              <a:gd name="T20" fmla="*/ 1285 w 2867"/>
              <a:gd name="T21" fmla="*/ 2363 h 2868"/>
              <a:gd name="T22" fmla="*/ 1285 w 2867"/>
              <a:gd name="T23" fmla="*/ 2660 h 2868"/>
              <a:gd name="T24" fmla="*/ 2344 w 2867"/>
              <a:gd name="T25" fmla="*/ 2263 h 2868"/>
              <a:gd name="T26" fmla="*/ 2053 w 2867"/>
              <a:gd name="T27" fmla="*/ 2048 h 2868"/>
              <a:gd name="T28" fmla="*/ 1899 w 2867"/>
              <a:gd name="T29" fmla="*/ 2048 h 2868"/>
              <a:gd name="T30" fmla="*/ 1899 w 2867"/>
              <a:gd name="T31" fmla="*/ 1590 h 2868"/>
              <a:gd name="T32" fmla="*/ 1743 w 2867"/>
              <a:gd name="T33" fmla="*/ 1434 h 2868"/>
              <a:gd name="T34" fmla="*/ 798 w 2867"/>
              <a:gd name="T35" fmla="*/ 1434 h 2868"/>
              <a:gd name="T36" fmla="*/ 798 w 2867"/>
              <a:gd name="T37" fmla="*/ 1127 h 2868"/>
              <a:gd name="T38" fmla="*/ 1128 w 2867"/>
              <a:gd name="T39" fmla="*/ 1127 h 2868"/>
              <a:gd name="T40" fmla="*/ 1285 w 2867"/>
              <a:gd name="T41" fmla="*/ 971 h 2868"/>
              <a:gd name="T42" fmla="*/ 1285 w 2867"/>
              <a:gd name="T43" fmla="*/ 666 h 2868"/>
              <a:gd name="T44" fmla="*/ 1587 w 2867"/>
              <a:gd name="T45" fmla="*/ 666 h 2868"/>
              <a:gd name="T46" fmla="*/ 1899 w 2867"/>
              <a:gd name="T47" fmla="*/ 354 h 2868"/>
              <a:gd name="T48" fmla="*/ 1899 w 2867"/>
              <a:gd name="T49" fmla="*/ 295 h 2868"/>
              <a:gd name="T50" fmla="*/ 2667 w 2867"/>
              <a:gd name="T51" fmla="*/ 1434 h 2868"/>
              <a:gd name="T52" fmla="*/ 2344 w 2867"/>
              <a:gd name="T53" fmla="*/ 2263 h 2868"/>
              <a:gd name="T54" fmla="*/ 2344 w 2867"/>
              <a:gd name="T55" fmla="*/ 2263 h 2868"/>
              <a:gd name="T56" fmla="*/ 2344 w 2867"/>
              <a:gd name="T57" fmla="*/ 226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7" h="2868">
                <a:moveTo>
                  <a:pt x="1433" y="0"/>
                </a:moveTo>
                <a:cubicBezTo>
                  <a:pt x="642" y="0"/>
                  <a:pt x="0" y="643"/>
                  <a:pt x="0" y="1434"/>
                </a:cubicBezTo>
                <a:cubicBezTo>
                  <a:pt x="0" y="2225"/>
                  <a:pt x="642" y="2868"/>
                  <a:pt x="1433" y="2868"/>
                </a:cubicBezTo>
                <a:cubicBezTo>
                  <a:pt x="2224" y="2868"/>
                  <a:pt x="2867" y="2225"/>
                  <a:pt x="2867" y="1434"/>
                </a:cubicBezTo>
                <a:cubicBezTo>
                  <a:pt x="2867" y="643"/>
                  <a:pt x="2224" y="0"/>
                  <a:pt x="1433" y="0"/>
                </a:cubicBezTo>
                <a:close/>
                <a:moveTo>
                  <a:pt x="1285" y="2660"/>
                </a:moveTo>
                <a:cubicBezTo>
                  <a:pt x="678" y="2586"/>
                  <a:pt x="209" y="2069"/>
                  <a:pt x="209" y="1442"/>
                </a:cubicBezTo>
                <a:cubicBezTo>
                  <a:pt x="209" y="1347"/>
                  <a:pt x="222" y="1255"/>
                  <a:pt x="243" y="1168"/>
                </a:cubicBezTo>
                <a:cubicBezTo>
                  <a:pt x="977" y="1902"/>
                  <a:pt x="977" y="1902"/>
                  <a:pt x="977" y="1902"/>
                </a:cubicBezTo>
                <a:cubicBezTo>
                  <a:pt x="977" y="2056"/>
                  <a:pt x="977" y="2056"/>
                  <a:pt x="977" y="2056"/>
                </a:cubicBezTo>
                <a:cubicBezTo>
                  <a:pt x="977" y="2225"/>
                  <a:pt x="1116" y="2363"/>
                  <a:pt x="1285" y="2363"/>
                </a:cubicBezTo>
                <a:lnTo>
                  <a:pt x="1285" y="2660"/>
                </a:lnTo>
                <a:close/>
                <a:moveTo>
                  <a:pt x="2344" y="2263"/>
                </a:moveTo>
                <a:cubicBezTo>
                  <a:pt x="2306" y="2138"/>
                  <a:pt x="2191" y="2048"/>
                  <a:pt x="2053" y="2048"/>
                </a:cubicBezTo>
                <a:cubicBezTo>
                  <a:pt x="1899" y="2048"/>
                  <a:pt x="1899" y="2048"/>
                  <a:pt x="1899" y="2048"/>
                </a:cubicBezTo>
                <a:cubicBezTo>
                  <a:pt x="1899" y="1590"/>
                  <a:pt x="1899" y="1590"/>
                  <a:pt x="1899" y="1590"/>
                </a:cubicBezTo>
                <a:cubicBezTo>
                  <a:pt x="1899" y="1503"/>
                  <a:pt x="1830" y="1434"/>
                  <a:pt x="1743" y="1434"/>
                </a:cubicBezTo>
                <a:cubicBezTo>
                  <a:pt x="798" y="1434"/>
                  <a:pt x="798" y="1434"/>
                  <a:pt x="798" y="1434"/>
                </a:cubicBezTo>
                <a:cubicBezTo>
                  <a:pt x="798" y="1127"/>
                  <a:pt x="798" y="1127"/>
                  <a:pt x="798" y="1127"/>
                </a:cubicBezTo>
                <a:cubicBezTo>
                  <a:pt x="1128" y="1127"/>
                  <a:pt x="1128" y="1127"/>
                  <a:pt x="1128" y="1127"/>
                </a:cubicBezTo>
                <a:cubicBezTo>
                  <a:pt x="1216" y="1127"/>
                  <a:pt x="1285" y="1058"/>
                  <a:pt x="1285" y="971"/>
                </a:cubicBezTo>
                <a:cubicBezTo>
                  <a:pt x="1285" y="666"/>
                  <a:pt x="1285" y="666"/>
                  <a:pt x="1285" y="666"/>
                </a:cubicBezTo>
                <a:cubicBezTo>
                  <a:pt x="1587" y="666"/>
                  <a:pt x="1587" y="666"/>
                  <a:pt x="1587" y="666"/>
                </a:cubicBezTo>
                <a:cubicBezTo>
                  <a:pt x="1758" y="666"/>
                  <a:pt x="1899" y="525"/>
                  <a:pt x="1899" y="354"/>
                </a:cubicBezTo>
                <a:cubicBezTo>
                  <a:pt x="1899" y="295"/>
                  <a:pt x="1899" y="295"/>
                  <a:pt x="1899" y="295"/>
                </a:cubicBezTo>
                <a:cubicBezTo>
                  <a:pt x="2350" y="476"/>
                  <a:pt x="2667" y="917"/>
                  <a:pt x="2667" y="1434"/>
                </a:cubicBezTo>
                <a:cubicBezTo>
                  <a:pt x="2667" y="1754"/>
                  <a:pt x="2547" y="2043"/>
                  <a:pt x="2344" y="2263"/>
                </a:cubicBezTo>
                <a:close/>
                <a:moveTo>
                  <a:pt x="2344" y="2263"/>
                </a:moveTo>
                <a:cubicBezTo>
                  <a:pt x="2344" y="2263"/>
                  <a:pt x="2344" y="2263"/>
                  <a:pt x="2344" y="226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Freeform 13"/>
          <p:cNvSpPr>
            <a:spLocks noEditPoints="1"/>
          </p:cNvSpPr>
          <p:nvPr/>
        </p:nvSpPr>
        <p:spPr bwMode="auto">
          <a:xfrm>
            <a:off x="5924090" y="2309930"/>
            <a:ext cx="398474" cy="397824"/>
          </a:xfrm>
          <a:custGeom>
            <a:avLst/>
            <a:gdLst>
              <a:gd name="T0" fmla="*/ 2555 w 2593"/>
              <a:gd name="T1" fmla="*/ 1341 h 2588"/>
              <a:gd name="T2" fmla="*/ 79 w 2593"/>
              <a:gd name="T3" fmla="*/ 18 h 2588"/>
              <a:gd name="T4" fmla="*/ 5 w 2593"/>
              <a:gd name="T5" fmla="*/ 66 h 2588"/>
              <a:gd name="T6" fmla="*/ 197 w 2593"/>
              <a:gd name="T7" fmla="*/ 2352 h 2588"/>
              <a:gd name="T8" fmla="*/ 269 w 2593"/>
              <a:gd name="T9" fmla="*/ 2396 h 2588"/>
              <a:gd name="T10" fmla="*/ 1067 w 2593"/>
              <a:gd name="T11" fmla="*/ 2060 h 2588"/>
              <a:gd name="T12" fmla="*/ 1505 w 2593"/>
              <a:gd name="T13" fmla="*/ 2557 h 2588"/>
              <a:gd name="T14" fmla="*/ 1592 w 2593"/>
              <a:gd name="T15" fmla="*/ 2537 h 2588"/>
              <a:gd name="T16" fmla="*/ 1802 w 2593"/>
              <a:gd name="T17" fmla="*/ 1751 h 2588"/>
              <a:gd name="T18" fmla="*/ 2555 w 2593"/>
              <a:gd name="T19" fmla="*/ 1433 h 2588"/>
              <a:gd name="T20" fmla="*/ 2555 w 2593"/>
              <a:gd name="T21" fmla="*/ 1341 h 2588"/>
              <a:gd name="T22" fmla="*/ 1505 w 2593"/>
              <a:gd name="T23" fmla="*/ 2319 h 2588"/>
              <a:gd name="T24" fmla="*/ 1275 w 2593"/>
              <a:gd name="T25" fmla="*/ 1909 h 2588"/>
              <a:gd name="T26" fmla="*/ 97 w 2593"/>
              <a:gd name="T27" fmla="*/ 92 h 2588"/>
              <a:gd name="T28" fmla="*/ 1659 w 2593"/>
              <a:gd name="T29" fmla="*/ 1705 h 2588"/>
              <a:gd name="T30" fmla="*/ 1505 w 2593"/>
              <a:gd name="T31" fmla="*/ 2319 h 2588"/>
              <a:gd name="T32" fmla="*/ 1505 w 2593"/>
              <a:gd name="T33" fmla="*/ 2319 h 2588"/>
              <a:gd name="T34" fmla="*/ 1505 w 2593"/>
              <a:gd name="T35" fmla="*/ 231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3" h="2588">
                <a:moveTo>
                  <a:pt x="2555" y="1341"/>
                </a:moveTo>
                <a:cubicBezTo>
                  <a:pt x="79" y="18"/>
                  <a:pt x="79" y="18"/>
                  <a:pt x="79" y="18"/>
                </a:cubicBezTo>
                <a:cubicBezTo>
                  <a:pt x="43" y="0"/>
                  <a:pt x="0" y="28"/>
                  <a:pt x="5" y="66"/>
                </a:cubicBezTo>
                <a:cubicBezTo>
                  <a:pt x="197" y="2352"/>
                  <a:pt x="197" y="2352"/>
                  <a:pt x="197" y="2352"/>
                </a:cubicBezTo>
                <a:cubicBezTo>
                  <a:pt x="199" y="2388"/>
                  <a:pt x="235" y="2409"/>
                  <a:pt x="269" y="2396"/>
                </a:cubicBezTo>
                <a:cubicBezTo>
                  <a:pt x="1067" y="2060"/>
                  <a:pt x="1067" y="2060"/>
                  <a:pt x="1067" y="2060"/>
                </a:cubicBezTo>
                <a:cubicBezTo>
                  <a:pt x="1505" y="2557"/>
                  <a:pt x="1505" y="2557"/>
                  <a:pt x="1505" y="2557"/>
                </a:cubicBezTo>
                <a:cubicBezTo>
                  <a:pt x="1533" y="2588"/>
                  <a:pt x="1582" y="2575"/>
                  <a:pt x="1592" y="2537"/>
                </a:cubicBezTo>
                <a:cubicBezTo>
                  <a:pt x="1802" y="1751"/>
                  <a:pt x="1802" y="1751"/>
                  <a:pt x="1802" y="1751"/>
                </a:cubicBezTo>
                <a:cubicBezTo>
                  <a:pt x="2555" y="1433"/>
                  <a:pt x="2555" y="1433"/>
                  <a:pt x="2555" y="1433"/>
                </a:cubicBezTo>
                <a:cubicBezTo>
                  <a:pt x="2591" y="1415"/>
                  <a:pt x="2593" y="1362"/>
                  <a:pt x="2555" y="1341"/>
                </a:cubicBezTo>
                <a:close/>
                <a:moveTo>
                  <a:pt x="1505" y="2319"/>
                </a:moveTo>
                <a:cubicBezTo>
                  <a:pt x="1275" y="1909"/>
                  <a:pt x="1275" y="1909"/>
                  <a:pt x="1275" y="1909"/>
                </a:cubicBezTo>
                <a:cubicBezTo>
                  <a:pt x="97" y="92"/>
                  <a:pt x="97" y="92"/>
                  <a:pt x="97" y="92"/>
                </a:cubicBezTo>
                <a:cubicBezTo>
                  <a:pt x="1659" y="1705"/>
                  <a:pt x="1659" y="1705"/>
                  <a:pt x="1659" y="1705"/>
                </a:cubicBezTo>
                <a:lnTo>
                  <a:pt x="1505" y="2319"/>
                </a:lnTo>
                <a:close/>
                <a:moveTo>
                  <a:pt x="1505" y="2319"/>
                </a:moveTo>
                <a:cubicBezTo>
                  <a:pt x="1505" y="2319"/>
                  <a:pt x="1505" y="2319"/>
                  <a:pt x="1505" y="231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1" name="组合 30"/>
          <p:cNvGrpSpPr/>
          <p:nvPr/>
        </p:nvGrpSpPr>
        <p:grpSpPr>
          <a:xfrm>
            <a:off x="4512241" y="2024664"/>
            <a:ext cx="3184752" cy="3309335"/>
            <a:chOff x="4512241" y="2024665"/>
            <a:chExt cx="3184752" cy="2794078"/>
          </a:xfrm>
        </p:grpSpPr>
        <p:cxnSp>
          <p:nvCxnSpPr>
            <p:cNvPr id="22" name="直接连接符 18"/>
            <p:cNvCxnSpPr/>
            <p:nvPr/>
          </p:nvCxnSpPr>
          <p:spPr>
            <a:xfrm>
              <a:off x="4512241"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a:off x="7696993"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814874" y="5651499"/>
            <a:ext cx="562252" cy="60599"/>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853362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50000" fill="hold" grpId="1" nodeType="withEffect">
                                  <p:stCondLst>
                                    <p:cond delay="0"/>
                                  </p:stCondLst>
                                  <p:childTnLst>
                                    <p:animMotion origin="layout" path="M 0 -7.40741E-7 L 0 0.09699 " pathEditMode="relative" rAng="0" ptsTypes="AA">
                                      <p:cBhvr>
                                        <p:cTn id="9" dur="750" spd="-100000" fill="hold"/>
                                        <p:tgtEl>
                                          <p:spTgt spid="6"/>
                                        </p:tgtEl>
                                        <p:attrNameLst>
                                          <p:attrName>ppt_x</p:attrName>
                                          <p:attrName>ppt_y</p:attrName>
                                        </p:attrNameLst>
                                      </p:cBhvr>
                                      <p:rCtr x="0" y="4838"/>
                                    </p:animMotion>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42" presetClass="path" presetSubtype="0" decel="50000" fill="hold" grpId="1" nodeType="withEffect">
                                  <p:stCondLst>
                                    <p:cond delay="0"/>
                                  </p:stCondLst>
                                  <p:childTnLst>
                                    <p:animMotion origin="layout" path="M -1.45833E-6 -1.85185E-6 L -1.45833E-6 -0.10856 " pathEditMode="relative" rAng="0" ptsTypes="AA">
                                      <p:cBhvr>
                                        <p:cTn id="13" dur="750" spd="-100000" fill="hold"/>
                                        <p:tgtEl>
                                          <p:spTgt spid="8"/>
                                        </p:tgtEl>
                                        <p:attrNameLst>
                                          <p:attrName>ppt_x</p:attrName>
                                          <p:attrName>ppt_y</p:attrName>
                                        </p:attrNameLst>
                                      </p:cBhvr>
                                      <p:rCtr x="0" y="-5440"/>
                                    </p:animMotion>
                                  </p:childTnLst>
                                </p:cTn>
                              </p:par>
                              <p:par>
                                <p:cTn id="14" presetID="1"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decel="50000" fill="hold" nodeType="withEffect">
                                  <p:stCondLst>
                                    <p:cond delay="0"/>
                                  </p:stCondLst>
                                  <p:childTnLst>
                                    <p:animMotion origin="layout" path="M 3.75E-6 2.59259E-6 L 3.75E-6 -0.10857 " pathEditMode="relative" rAng="0" ptsTypes="AA">
                                      <p:cBhvr>
                                        <p:cTn id="17" dur="750" spd="-100000" fill="hold"/>
                                        <p:tgtEl>
                                          <p:spTgt spid="25"/>
                                        </p:tgtEl>
                                        <p:attrNameLst>
                                          <p:attrName>ppt_x</p:attrName>
                                          <p:attrName>ppt_y</p:attrName>
                                        </p:attrNameLst>
                                      </p:cBhvr>
                                      <p:rCtr x="0" y="-5417"/>
                                    </p:animMotion>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42" presetClass="path" presetSubtype="0" decel="50000" fill="hold" grpId="1" nodeType="withEffect">
                                  <p:stCondLst>
                                    <p:cond delay="500"/>
                                  </p:stCondLst>
                                  <p:childTnLst>
                                    <p:animMotion origin="layout" path="M 3.125E-6 1.85185E-6 L -0.03321 -0.05949 " pathEditMode="relative" rAng="0" ptsTypes="AA">
                                      <p:cBhvr>
                                        <p:cTn id="22" dur="750" spd="-100000" fill="hold"/>
                                        <p:tgtEl>
                                          <p:spTgt spid="15"/>
                                        </p:tgtEl>
                                        <p:attrNameLst>
                                          <p:attrName>ppt_x</p:attrName>
                                          <p:attrName>ppt_y</p:attrName>
                                        </p:attrNameLst>
                                      </p:cBhvr>
                                      <p:rCtr x="-1667" y="-2986"/>
                                    </p:animMotion>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42" presetClass="path" presetSubtype="0" decel="50000" fill="hold" grpId="1" nodeType="withEffect">
                                  <p:stCondLst>
                                    <p:cond delay="500"/>
                                  </p:stCondLst>
                                  <p:childTnLst>
                                    <p:animMotion origin="layout" path="M 0 2.22222E-6 L 0.00078 -0.07014 " pathEditMode="relative" rAng="0" ptsTypes="AA">
                                      <p:cBhvr>
                                        <p:cTn id="27" dur="750" spd="-100000" fill="hold"/>
                                        <p:tgtEl>
                                          <p:spTgt spid="16"/>
                                        </p:tgtEl>
                                        <p:attrNameLst>
                                          <p:attrName>ppt_x</p:attrName>
                                          <p:attrName>ppt_y</p:attrName>
                                        </p:attrNameLst>
                                      </p:cBhvr>
                                      <p:rCtr x="39" y="-3519"/>
                                    </p:animMotion>
                                  </p:childTnLst>
                                </p:cTn>
                              </p:par>
                              <p:par>
                                <p:cTn id="28" presetID="10"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42" presetClass="path" presetSubtype="0" decel="50000" fill="hold" grpId="1" nodeType="withEffect">
                                  <p:stCondLst>
                                    <p:cond delay="500"/>
                                  </p:stCondLst>
                                  <p:childTnLst>
                                    <p:animMotion origin="layout" path="M -2.08333E-7 2.22222E-6 L 0.0319 -0.07014 " pathEditMode="relative" rAng="0" ptsTypes="AA">
                                      <p:cBhvr>
                                        <p:cTn id="32" dur="750" spd="-100000" fill="hold"/>
                                        <p:tgtEl>
                                          <p:spTgt spid="17"/>
                                        </p:tgtEl>
                                        <p:attrNameLst>
                                          <p:attrName>ppt_x</p:attrName>
                                          <p:attrName>ppt_y</p:attrName>
                                        </p:attrNameLst>
                                      </p:cBhvr>
                                      <p:rCtr x="1589" y="-3519"/>
                                    </p:animMotion>
                                  </p:childTnLst>
                                </p:cTn>
                              </p:par>
                              <p:par>
                                <p:cTn id="33" presetID="53" presetClass="entr" presetSubtype="16" fill="hold" grpId="0" nodeType="withEffect">
                                  <p:stCondLst>
                                    <p:cond delay="1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750" fill="hold"/>
                                        <p:tgtEl>
                                          <p:spTgt spid="18"/>
                                        </p:tgtEl>
                                        <p:attrNameLst>
                                          <p:attrName>ppt_w</p:attrName>
                                        </p:attrNameLst>
                                      </p:cBhvr>
                                      <p:tavLst>
                                        <p:tav tm="0">
                                          <p:val>
                                            <p:fltVal val="0"/>
                                          </p:val>
                                        </p:tav>
                                        <p:tav tm="100000">
                                          <p:val>
                                            <p:strVal val="#ppt_w"/>
                                          </p:val>
                                        </p:tav>
                                      </p:tavLst>
                                    </p:anim>
                                    <p:anim calcmode="lin" valueType="num">
                                      <p:cBhvr>
                                        <p:cTn id="36" dur="750" fill="hold"/>
                                        <p:tgtEl>
                                          <p:spTgt spid="18"/>
                                        </p:tgtEl>
                                        <p:attrNameLst>
                                          <p:attrName>ppt_h</p:attrName>
                                        </p:attrNameLst>
                                      </p:cBhvr>
                                      <p:tavLst>
                                        <p:tav tm="0">
                                          <p:val>
                                            <p:fltVal val="0"/>
                                          </p:val>
                                        </p:tav>
                                        <p:tav tm="100000">
                                          <p:val>
                                            <p:strVal val="#ppt_h"/>
                                          </p:val>
                                        </p:tav>
                                      </p:tavLst>
                                    </p:anim>
                                    <p:animEffect transition="in" filter="fade">
                                      <p:cBhvr>
                                        <p:cTn id="37" dur="750"/>
                                        <p:tgtEl>
                                          <p:spTgt spid="18"/>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0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750" fill="hold"/>
                                        <p:tgtEl>
                                          <p:spTgt spid="20"/>
                                        </p:tgtEl>
                                        <p:attrNameLst>
                                          <p:attrName>ppt_w</p:attrName>
                                        </p:attrNameLst>
                                      </p:cBhvr>
                                      <p:tavLst>
                                        <p:tav tm="0">
                                          <p:val>
                                            <p:fltVal val="0"/>
                                          </p:val>
                                        </p:tav>
                                        <p:tav tm="100000">
                                          <p:val>
                                            <p:strVal val="#ppt_w"/>
                                          </p:val>
                                        </p:tav>
                                      </p:tavLst>
                                    </p:anim>
                                    <p:anim calcmode="lin" valueType="num">
                                      <p:cBhvr>
                                        <p:cTn id="46" dur="750" fill="hold"/>
                                        <p:tgtEl>
                                          <p:spTgt spid="20"/>
                                        </p:tgtEl>
                                        <p:attrNameLst>
                                          <p:attrName>ppt_h</p:attrName>
                                        </p:attrNameLst>
                                      </p:cBhvr>
                                      <p:tavLst>
                                        <p:tav tm="0">
                                          <p:val>
                                            <p:fltVal val="0"/>
                                          </p:val>
                                        </p:tav>
                                        <p:tav tm="100000">
                                          <p:val>
                                            <p:strVal val="#ppt_h"/>
                                          </p:val>
                                        </p:tav>
                                      </p:tavLst>
                                    </p:anim>
                                    <p:animEffect transition="in" filter="fade">
                                      <p:cBhvr>
                                        <p:cTn id="47" dur="750"/>
                                        <p:tgtEl>
                                          <p:spTgt spid="20"/>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42" presetClass="path" presetSubtype="0" decel="25333" fill="hold" grpId="1" nodeType="withEffect">
                                  <p:stCondLst>
                                    <p:cond delay="500"/>
                                  </p:stCondLst>
                                  <p:childTnLst>
                                    <p:animMotion origin="layout" path="M -1.66667E-6 -3.33333E-6 L 0.06901 0.00023 " pathEditMode="relative" rAng="0" ptsTypes="AA">
                                      <p:cBhvr>
                                        <p:cTn id="52" dur="750" spd="-100000" fill="hold"/>
                                        <p:tgtEl>
                                          <p:spTgt spid="9"/>
                                        </p:tgtEl>
                                        <p:attrNameLst>
                                          <p:attrName>ppt_x</p:attrName>
                                          <p:attrName>ppt_y</p:attrName>
                                        </p:attrNameLst>
                                      </p:cBhvr>
                                      <p:rCtr x="3451" y="0"/>
                                    </p:animMotion>
                                  </p:childTnLst>
                                </p:cTn>
                              </p:par>
                              <p:par>
                                <p:cTn id="53" presetID="10" presetClass="entr" presetSubtype="0" fill="hold" grpId="0" nodeType="withEffect">
                                  <p:stCondLst>
                                    <p:cond delay="5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42" presetClass="path" presetSubtype="0" decel="25333" fill="hold" grpId="1" nodeType="withEffect">
                                  <p:stCondLst>
                                    <p:cond delay="500"/>
                                  </p:stCondLst>
                                  <p:childTnLst>
                                    <p:animMotion origin="layout" path="M -1.66667E-6 -3.33333E-6 L 0.06901 0.00023 " pathEditMode="relative" rAng="0" ptsTypes="AA">
                                      <p:cBhvr>
                                        <p:cTn id="57" dur="750" spd="-100000" fill="hold"/>
                                        <p:tgtEl>
                                          <p:spTgt spid="11"/>
                                        </p:tgtEl>
                                        <p:attrNameLst>
                                          <p:attrName>ppt_x</p:attrName>
                                          <p:attrName>ppt_y</p:attrName>
                                        </p:attrNameLst>
                                      </p:cBhvr>
                                      <p:rCtr x="3451" y="0"/>
                                    </p:animMotion>
                                  </p:childTnLst>
                                </p:cTn>
                              </p:par>
                              <p:par>
                                <p:cTn id="58" presetID="10" presetClass="entr" presetSubtype="0" fill="hold" grpId="0" nodeType="withEffect">
                                  <p:stCondLst>
                                    <p:cond delay="50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42" presetClass="path" presetSubtype="0" decel="25333" fill="hold" grpId="1" nodeType="withEffect">
                                  <p:stCondLst>
                                    <p:cond delay="500"/>
                                  </p:stCondLst>
                                  <p:childTnLst>
                                    <p:animMotion origin="layout" path="M -1.66667E-6 -3.33333E-6 L 0.06901 0.00023 " pathEditMode="relative" rAng="0" ptsTypes="AA">
                                      <p:cBhvr>
                                        <p:cTn id="62" dur="750" spd="-100000" fill="hold"/>
                                        <p:tgtEl>
                                          <p:spTgt spid="13"/>
                                        </p:tgtEl>
                                        <p:attrNameLst>
                                          <p:attrName>ppt_x</p:attrName>
                                          <p:attrName>ppt_y</p:attrName>
                                        </p:attrNameLst>
                                      </p:cBhvr>
                                      <p:rCtr x="3451" y="0"/>
                                    </p:animMotion>
                                  </p:childTnLst>
                                </p:cTn>
                              </p:par>
                              <p:par>
                                <p:cTn id="63" presetID="10" presetClass="entr" presetSubtype="0" fill="hold" grpId="0" nodeType="withEffect">
                                  <p:stCondLst>
                                    <p:cond delay="10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750"/>
                                        <p:tgtEl>
                                          <p:spTgt spid="1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750"/>
                                        <p:tgtEl>
                                          <p:spTgt spid="12"/>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750"/>
                                        <p:tgtEl>
                                          <p:spTgt spid="14"/>
                                        </p:tgtEl>
                                      </p:cBhvr>
                                    </p:animEffect>
                                  </p:childTnLst>
                                </p:cTn>
                              </p:par>
                              <p:par>
                                <p:cTn id="72" presetID="16" presetClass="entr" presetSubtype="42" fill="hold" nodeType="withEffect">
                                  <p:stCondLst>
                                    <p:cond delay="1000"/>
                                  </p:stCondLst>
                                  <p:childTnLst>
                                    <p:set>
                                      <p:cBhvr>
                                        <p:cTn id="73" dur="1" fill="hold">
                                          <p:stCondLst>
                                            <p:cond delay="0"/>
                                          </p:stCondLst>
                                        </p:cTn>
                                        <p:tgtEl>
                                          <p:spTgt spid="21"/>
                                        </p:tgtEl>
                                        <p:attrNameLst>
                                          <p:attrName>style.visibility</p:attrName>
                                        </p:attrNameLst>
                                      </p:cBhvr>
                                      <p:to>
                                        <p:strVal val="visible"/>
                                      </p:to>
                                    </p:set>
                                    <p:animEffect transition="in" filter="barn(outHorizontal)">
                                      <p:cBhvr>
                                        <p:cTn id="74" dur="750"/>
                                        <p:tgtEl>
                                          <p:spTgt spid="2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p:bldP spid="9" grpId="1"/>
      <p:bldP spid="10" grpId="0"/>
      <p:bldP spid="11" grpId="0"/>
      <p:bldP spid="11" grpId="1"/>
      <p:bldP spid="12" grpId="0"/>
      <p:bldP spid="13" grpId="0"/>
      <p:bldP spid="13" grpId="1"/>
      <p:bldP spid="14" grpId="0"/>
      <p:bldP spid="15" grpId="0" animBg="1"/>
      <p:bldP spid="15" grpId="1" animBg="1"/>
      <p:bldP spid="16" grpId="0" animBg="1"/>
      <p:bldP spid="16" grpId="1" animBg="1"/>
      <p:bldP spid="17" grpId="0" animBg="1"/>
      <p:bldP spid="17" grpId="1" animBg="1"/>
      <p:bldP spid="18" grpId="0" animBg="1"/>
      <p:bldP spid="19" grpId="0" animBg="1"/>
      <p:bldP spid="2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分析不足与改善</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6845" y="1716281"/>
            <a:ext cx="11158310" cy="2940961"/>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7" name="文本框 6"/>
          <p:cNvSpPr txBox="1"/>
          <p:nvPr/>
        </p:nvSpPr>
        <p:spPr>
          <a:xfrm>
            <a:off x="925427" y="2124236"/>
            <a:ext cx="2145383"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文本框 7"/>
          <p:cNvSpPr txBox="1"/>
          <p:nvPr/>
        </p:nvSpPr>
        <p:spPr>
          <a:xfrm>
            <a:off x="1186545"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9" name="Group 8"/>
          <p:cNvGrpSpPr>
            <a:grpSpLocks noChangeAspect="1"/>
          </p:cNvGrpSpPr>
          <p:nvPr/>
        </p:nvGrpSpPr>
        <p:grpSpPr bwMode="auto">
          <a:xfrm>
            <a:off x="1761598" y="316867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3929317"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3" name="文本框 12"/>
          <p:cNvSpPr txBox="1"/>
          <p:nvPr/>
        </p:nvSpPr>
        <p:spPr>
          <a:xfrm>
            <a:off x="6672089"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414862"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15" name="Group 13"/>
          <p:cNvGrpSpPr>
            <a:grpSpLocks noChangeAspect="1"/>
          </p:cNvGrpSpPr>
          <p:nvPr/>
        </p:nvGrpSpPr>
        <p:grpSpPr bwMode="auto">
          <a:xfrm>
            <a:off x="4522090" y="3156205"/>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22" name="矩形 21"/>
          <p:cNvSpPr/>
          <p:nvPr/>
        </p:nvSpPr>
        <p:spPr>
          <a:xfrm>
            <a:off x="2981680" y="2336089"/>
            <a:ext cx="1569019" cy="369332"/>
          </a:xfrm>
          <a:prstGeom prst="rect">
            <a:avLst/>
          </a:prstGeom>
        </p:spPr>
        <p:txBody>
          <a:bodyPr wrap="none">
            <a:spAutoFit/>
          </a:bodyPr>
          <a:lstStyle/>
          <a:p>
            <a:r>
              <a:rPr lang="en-US" altLang="zh-CN" dirty="0">
                <a:solidFill>
                  <a:schemeClr val="bg1"/>
                </a:solidFill>
                <a:latin typeface="Calibri" panose="020F0502020204030204" pitchFamily="34" charset="0"/>
                <a:ea typeface="微软雅黑" panose="020B0503020204020204" pitchFamily="34" charset="-122"/>
                <a:sym typeface="Calibri" panose="020F0502020204030204" pitchFamily="34" charset="0"/>
              </a:rPr>
              <a:t>OUR BUSINESS</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3" name="文本框 22"/>
          <p:cNvSpPr txBox="1"/>
          <p:nvPr/>
        </p:nvSpPr>
        <p:spPr>
          <a:xfrm>
            <a:off x="897855" y="5032988"/>
            <a:ext cx="10373700" cy="1200329"/>
          </a:xfrm>
          <a:prstGeom prst="rect">
            <a:avLst/>
          </a:prstGeom>
          <a:noFill/>
        </p:spPr>
        <p:txBody>
          <a:bodyPr wrap="square" rtlCol="0">
            <a:spAutoFit/>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用户可以在投影仪或者计算机上进行演示也可以将演示文稿打印出来制作成胶片用户可以在投影仪或者计算机上进行演示也可以将演示文稿打印出来制作成胶片</a:t>
            </a:r>
          </a:p>
          <a:p>
            <a:pPr>
              <a:lnSpc>
                <a:spcPct val="150000"/>
              </a:lnSpc>
            </a:pPr>
            <a:endParaRPr lang="zh-CN" altLang="en-US" sz="1600" dirty="0">
              <a:solidFill>
                <a:srgbClr val="404040"/>
              </a:solidFill>
              <a:latin typeface="+mn-ea"/>
            </a:endParaRPr>
          </a:p>
        </p:txBody>
      </p:sp>
      <p:cxnSp>
        <p:nvCxnSpPr>
          <p:cNvPr id="24" name="直接连接符 22"/>
          <p:cNvCxnSpPr/>
          <p:nvPr/>
        </p:nvCxnSpPr>
        <p:spPr>
          <a:xfrm>
            <a:off x="3353037"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a:off x="6095809"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a:off x="8838581"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516845" y="6232042"/>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105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364928 -0.170992 L 0 0 E" pathEditMode="relative" ptsTypes="">
                                      <p:cBhvr>
                                        <p:cTn id="9" dur="750" fill="hold"/>
                                        <p:tgtEl>
                                          <p:spTgt spid="6"/>
                                        </p:tgtEl>
                                        <p:attrNameLst>
                                          <p:attrName>ppt_x</p:attrName>
                                          <p:attrName>ppt_y</p:attrName>
                                        </p:attrNameLst>
                                      </p:cBhvr>
                                    </p:animMotion>
                                  </p:childTnLst>
                                </p:cTn>
                              </p:par>
                              <p:par>
                                <p:cTn id="10" presetID="10" presetClass="entr" presetSubtype="0" fill="hold" grpId="0" nodeType="withEffect">
                                  <p:stCondLst>
                                    <p:cond delay="6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42" presetClass="path" presetSubtype="0" decel="50000" fill="hold" grpId="1" nodeType="withEffect">
                                  <p:stCondLst>
                                    <p:cond delay="650"/>
                                  </p:stCondLst>
                                  <p:childTnLst>
                                    <p:animMotion origin="layout" path="M -2.08333E-6 3.33333E-6 L 0.06901 0.00023 " pathEditMode="relative" rAng="0" ptsTypes="AA">
                                      <p:cBhvr>
                                        <p:cTn id="14" dur="750" spd="-100000" fill="hold"/>
                                        <p:tgtEl>
                                          <p:spTgt spid="7"/>
                                        </p:tgtEl>
                                        <p:attrNameLst>
                                          <p:attrName>ppt_x</p:attrName>
                                          <p:attrName>ppt_y</p:attrName>
                                        </p:attrNameLst>
                                      </p:cBhvr>
                                      <p:rCtr x="3451" y="0"/>
                                    </p:animMotion>
                                  </p:childTnLst>
                                </p:cTn>
                              </p:par>
                              <p:par>
                                <p:cTn id="15" presetID="10"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50000" fill="hold" grpId="1" nodeType="withEffect">
                                  <p:stCondLst>
                                    <p:cond delay="800"/>
                                  </p:stCondLst>
                                  <p:childTnLst>
                                    <p:animMotion origin="layout" path="M -1.66667E-6 -3.33333E-6 L 0.06901 0.00023 " pathEditMode="relative" rAng="0" ptsTypes="AA">
                                      <p:cBhvr>
                                        <p:cTn id="19" dur="750" spd="-100000" fill="hold"/>
                                        <p:tgtEl>
                                          <p:spTgt spid="22"/>
                                        </p:tgtEl>
                                        <p:attrNameLst>
                                          <p:attrName>ppt_x</p:attrName>
                                          <p:attrName>ppt_y</p:attrName>
                                        </p:attrNameLst>
                                      </p:cBhvr>
                                      <p:rCtr x="3451" y="0"/>
                                    </p:animMotion>
                                  </p:childTnLst>
                                </p:cTn>
                              </p:par>
                              <p:par>
                                <p:cTn id="20" presetID="10" presetClass="entr" presetSubtype="0" fill="hold" nodeType="withEffect">
                                  <p:stCondLst>
                                    <p:cond delay="8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42" presetClass="path" presetSubtype="0" decel="50000" fill="hold" nodeType="withEffect">
                                  <p:stCondLst>
                                    <p:cond delay="800"/>
                                  </p:stCondLst>
                                  <p:childTnLst>
                                    <p:animMotion origin="layout" path="M -1.66667E-6 -3.33333E-6 L 0.06901 0.00023 " pathEditMode="relative" rAng="0" ptsTypes="AA">
                                      <p:cBhvr>
                                        <p:cTn id="24" dur="750" spd="-100000" fill="hold"/>
                                        <p:tgtEl>
                                          <p:spTgt spid="15"/>
                                        </p:tgtEl>
                                        <p:attrNameLst>
                                          <p:attrName>ppt_x</p:attrName>
                                          <p:attrName>ppt_y</p:attrName>
                                        </p:attrNameLst>
                                      </p:cBhvr>
                                      <p:rCtr x="3451" y="0"/>
                                    </p:animMotion>
                                  </p:childTnLst>
                                </p:cTn>
                              </p:par>
                              <p:par>
                                <p:cTn id="25" presetID="10" presetClass="entr" presetSubtype="0" fill="hold" nodeType="withEffect">
                                  <p:stCondLst>
                                    <p:cond delay="8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50000" fill="hold" nodeType="withEffect">
                                  <p:stCondLst>
                                    <p:cond delay="800"/>
                                  </p:stCondLst>
                                  <p:childTnLst>
                                    <p:animMotion origin="layout" path="M -1.66667E-6 -3.33333E-6 L 0.06901 0.00023 " pathEditMode="relative" rAng="0" ptsTypes="AA">
                                      <p:cBhvr>
                                        <p:cTn id="29" dur="750" spd="-100000" fill="hold"/>
                                        <p:tgtEl>
                                          <p:spTgt spid="9"/>
                                        </p:tgtEl>
                                        <p:attrNameLst>
                                          <p:attrName>ppt_x</p:attrName>
                                          <p:attrName>ppt_y</p:attrName>
                                        </p:attrNameLst>
                                      </p:cBhvr>
                                      <p:rCtr x="3451" y="0"/>
                                    </p:animMotion>
                                  </p:childTnLst>
                                </p:cTn>
                              </p:par>
                              <p:par>
                                <p:cTn id="30" presetID="10" presetClass="entr" presetSubtype="0" fill="hold" grpId="0" nodeType="withEffect">
                                  <p:stCondLst>
                                    <p:cond delay="8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42" presetClass="path" presetSubtype="0" decel="50000" fill="hold" grpId="1" nodeType="withEffect">
                                  <p:stCondLst>
                                    <p:cond delay="800"/>
                                  </p:stCondLst>
                                  <p:childTnLst>
                                    <p:animMotion origin="layout" path="M 0 2.96296E-6 L -0.06927 2.96296E-6 " pathEditMode="relative" rAng="0" ptsTypes="AA">
                                      <p:cBhvr>
                                        <p:cTn id="34" dur="750" spd="-100000" fill="hold"/>
                                        <p:tgtEl>
                                          <p:spTgt spid="18"/>
                                        </p:tgtEl>
                                        <p:attrNameLst>
                                          <p:attrName>ppt_x</p:attrName>
                                          <p:attrName>ppt_y</p:attrName>
                                        </p:attrNameLst>
                                      </p:cBhvr>
                                      <p:rCtr x="-3464" y="0"/>
                                    </p:animMotion>
                                  </p:childTnLst>
                                </p:cTn>
                              </p:par>
                              <p:par>
                                <p:cTn id="35" presetID="10" presetClass="entr" presetSubtype="0" fill="hold" nodeType="withEffect">
                                  <p:stCondLst>
                                    <p:cond delay="8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42" presetClass="path" presetSubtype="0" decel="50000" fill="hold" nodeType="withEffect">
                                  <p:stCondLst>
                                    <p:cond delay="800"/>
                                  </p:stCondLst>
                                  <p:childTnLst>
                                    <p:animMotion origin="layout" path="M 0 2.96296E-6 L -0.06927 2.96296E-6 " pathEditMode="relative" rAng="0" ptsTypes="AA">
                                      <p:cBhvr>
                                        <p:cTn id="39" dur="750" spd="-100000" fill="hold"/>
                                        <p:tgtEl>
                                          <p:spTgt spid="19"/>
                                        </p:tgtEl>
                                        <p:attrNameLst>
                                          <p:attrName>ppt_x</p:attrName>
                                          <p:attrName>ppt_y</p:attrName>
                                        </p:attrNameLst>
                                      </p:cBhvr>
                                      <p:rCtr x="-3464" y="0"/>
                                    </p:animMotion>
                                  </p:childTnLst>
                                </p:cTn>
                              </p:par>
                              <p:par>
                                <p:cTn id="40" presetID="10" presetClass="entr" presetSubtype="0" fill="hold" grpId="0" nodeType="withEffect">
                                  <p:stCondLst>
                                    <p:cond delay="12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750"/>
                                        <p:tgtEl>
                                          <p:spTgt spid="12"/>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750"/>
                                        <p:tgtEl>
                                          <p:spTgt spid="13"/>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750"/>
                                        <p:tgtEl>
                                          <p:spTgt spid="14"/>
                                        </p:tgtEl>
                                      </p:cBhvr>
                                    </p:animEffect>
                                  </p:childTnLst>
                                </p:cTn>
                              </p:par>
                              <p:par>
                                <p:cTn id="52" presetID="16" presetClass="entr" presetSubtype="42" fill="hold" nodeType="withEffect">
                                  <p:stCondLst>
                                    <p:cond delay="1250"/>
                                  </p:stCondLst>
                                  <p:childTnLst>
                                    <p:set>
                                      <p:cBhvr>
                                        <p:cTn id="53" dur="1" fill="hold">
                                          <p:stCondLst>
                                            <p:cond delay="0"/>
                                          </p:stCondLst>
                                        </p:cTn>
                                        <p:tgtEl>
                                          <p:spTgt spid="24"/>
                                        </p:tgtEl>
                                        <p:attrNameLst>
                                          <p:attrName>style.visibility</p:attrName>
                                        </p:attrNameLst>
                                      </p:cBhvr>
                                      <p:to>
                                        <p:strVal val="visible"/>
                                      </p:to>
                                    </p:set>
                                    <p:animEffect transition="in" filter="barn(outHorizontal)">
                                      <p:cBhvr>
                                        <p:cTn id="54" dur="750"/>
                                        <p:tgtEl>
                                          <p:spTgt spid="24"/>
                                        </p:tgtEl>
                                      </p:cBhvr>
                                    </p:animEffect>
                                  </p:childTnLst>
                                </p:cTn>
                              </p:par>
                              <p:par>
                                <p:cTn id="55" presetID="16" presetClass="entr" presetSubtype="42" fill="hold" nodeType="withEffect">
                                  <p:stCondLst>
                                    <p:cond delay="1250"/>
                                  </p:stCondLst>
                                  <p:childTnLst>
                                    <p:set>
                                      <p:cBhvr>
                                        <p:cTn id="56" dur="1" fill="hold">
                                          <p:stCondLst>
                                            <p:cond delay="0"/>
                                          </p:stCondLst>
                                        </p:cTn>
                                        <p:tgtEl>
                                          <p:spTgt spid="25"/>
                                        </p:tgtEl>
                                        <p:attrNameLst>
                                          <p:attrName>style.visibility</p:attrName>
                                        </p:attrNameLst>
                                      </p:cBhvr>
                                      <p:to>
                                        <p:strVal val="visible"/>
                                      </p:to>
                                    </p:set>
                                    <p:animEffect transition="in" filter="barn(outHorizontal)">
                                      <p:cBhvr>
                                        <p:cTn id="57" dur="750"/>
                                        <p:tgtEl>
                                          <p:spTgt spid="25"/>
                                        </p:tgtEl>
                                      </p:cBhvr>
                                    </p:animEffect>
                                  </p:childTnLst>
                                </p:cTn>
                              </p:par>
                              <p:par>
                                <p:cTn id="58" presetID="16" presetClass="entr" presetSubtype="42" fill="hold" nodeType="withEffect">
                                  <p:stCondLst>
                                    <p:cond delay="1250"/>
                                  </p:stCondLst>
                                  <p:childTnLst>
                                    <p:set>
                                      <p:cBhvr>
                                        <p:cTn id="59" dur="1" fill="hold">
                                          <p:stCondLst>
                                            <p:cond delay="0"/>
                                          </p:stCondLst>
                                        </p:cTn>
                                        <p:tgtEl>
                                          <p:spTgt spid="26"/>
                                        </p:tgtEl>
                                        <p:attrNameLst>
                                          <p:attrName>style.visibility</p:attrName>
                                        </p:attrNameLst>
                                      </p:cBhvr>
                                      <p:to>
                                        <p:strVal val="visible"/>
                                      </p:to>
                                    </p:set>
                                    <p:animEffect transition="in" filter="barn(outHorizontal)">
                                      <p:cBhvr>
                                        <p:cTn id="60" dur="750"/>
                                        <p:tgtEl>
                                          <p:spTgt spid="26"/>
                                        </p:tgtEl>
                                      </p:cBhvr>
                                    </p:animEffect>
                                  </p:childTnLst>
                                </p:cTn>
                              </p:par>
                              <p:par>
                                <p:cTn id="61" presetID="22" presetClass="entr" presetSubtype="8" fill="hold" grpId="0" nodeType="withEffect">
                                  <p:stCondLst>
                                    <p:cond delay="125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1000"/>
                                        <p:tgtEl>
                                          <p:spTgt spid="23"/>
                                        </p:tgtEl>
                                      </p:cBhvr>
                                    </p:animEffect>
                                  </p:childTnLst>
                                </p:cTn>
                              </p:par>
                              <p:par>
                                <p:cTn id="64" presetID="22" presetClass="entr" presetSubtype="8" fill="hold" nodeType="withEffect">
                                  <p:stCondLst>
                                    <p:cond delay="125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12" grpId="0"/>
      <p:bldP spid="13" grpId="0"/>
      <p:bldP spid="14" grpId="0"/>
      <p:bldP spid="18" grpId="0" animBg="1"/>
      <p:bldP spid="18" grpId="1" animBg="1"/>
      <p:bldP spid="22" grpId="0"/>
      <p:bldP spid="22"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36119095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矩形 155"/>
          <p:cNvSpPr/>
          <p:nvPr/>
        </p:nvSpPr>
        <p:spPr>
          <a:xfrm>
            <a:off x="0" y="1388289"/>
            <a:ext cx="12192000" cy="4936313"/>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2"/>
          <p:cNvGrpSpPr/>
          <p:nvPr/>
        </p:nvGrpSpPr>
        <p:grpSpPr>
          <a:xfrm>
            <a:off x="1489380" y="1994687"/>
            <a:ext cx="2566579" cy="932224"/>
            <a:chOff x="1589601" y="2349127"/>
            <a:chExt cx="2566578" cy="932223"/>
          </a:xfrm>
        </p:grpSpPr>
        <p:sp>
          <p:nvSpPr>
            <p:cNvPr id="82" name="文本框 81"/>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3" name="文本框 82"/>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4" name="组合 85"/>
          <p:cNvGrpSpPr/>
          <p:nvPr/>
        </p:nvGrpSpPr>
        <p:grpSpPr>
          <a:xfrm>
            <a:off x="1489380" y="3317147"/>
            <a:ext cx="2566579" cy="932224"/>
            <a:chOff x="1589601" y="2349127"/>
            <a:chExt cx="2566578" cy="932223"/>
          </a:xfrm>
        </p:grpSpPr>
        <p:sp>
          <p:nvSpPr>
            <p:cNvPr id="85" name="文本框 84"/>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6" name="文本框 85"/>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7" name="组合 88"/>
          <p:cNvGrpSpPr/>
          <p:nvPr/>
        </p:nvGrpSpPr>
        <p:grpSpPr>
          <a:xfrm>
            <a:off x="1489380" y="4639610"/>
            <a:ext cx="2566579" cy="932225"/>
            <a:chOff x="1589601" y="2349127"/>
            <a:chExt cx="2566578" cy="932224"/>
          </a:xfrm>
        </p:grpSpPr>
        <p:sp>
          <p:nvSpPr>
            <p:cNvPr id="88" name="文本框 87"/>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9" name="文本框 88"/>
            <p:cNvSpPr txBox="1"/>
            <p:nvPr/>
          </p:nvSpPr>
          <p:spPr>
            <a:xfrm>
              <a:off x="1589601" y="2635020"/>
              <a:ext cx="2566578" cy="646331"/>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0" name="组合 91"/>
          <p:cNvGrpSpPr/>
          <p:nvPr/>
        </p:nvGrpSpPr>
        <p:grpSpPr>
          <a:xfrm>
            <a:off x="8136041" y="1994687"/>
            <a:ext cx="2566579" cy="932224"/>
            <a:chOff x="1589601" y="2349127"/>
            <a:chExt cx="2566578" cy="932223"/>
          </a:xfrm>
        </p:grpSpPr>
        <p:sp>
          <p:nvSpPr>
            <p:cNvPr id="91" name="文本框 90"/>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2" name="文本框 91"/>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3" name="组合 94"/>
          <p:cNvGrpSpPr/>
          <p:nvPr/>
        </p:nvGrpSpPr>
        <p:grpSpPr>
          <a:xfrm>
            <a:off x="8136041" y="3317147"/>
            <a:ext cx="2566579" cy="932224"/>
            <a:chOff x="1589601" y="2349127"/>
            <a:chExt cx="2566578" cy="932223"/>
          </a:xfrm>
        </p:grpSpPr>
        <p:sp>
          <p:nvSpPr>
            <p:cNvPr id="94" name="文本框 93"/>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5" name="文本框 94"/>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6" name="组合 97"/>
          <p:cNvGrpSpPr/>
          <p:nvPr/>
        </p:nvGrpSpPr>
        <p:grpSpPr>
          <a:xfrm>
            <a:off x="8136041" y="4639609"/>
            <a:ext cx="2566579" cy="932224"/>
            <a:chOff x="1589601" y="2349127"/>
            <a:chExt cx="2566578" cy="932223"/>
          </a:xfrm>
        </p:grpSpPr>
        <p:sp>
          <p:nvSpPr>
            <p:cNvPr id="97" name="文本框 96"/>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8" name="文本框 97"/>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9" name="组合 101"/>
          <p:cNvGrpSpPr/>
          <p:nvPr/>
        </p:nvGrpSpPr>
        <p:grpSpPr>
          <a:xfrm>
            <a:off x="4280787" y="1752966"/>
            <a:ext cx="3630424" cy="3816879"/>
            <a:chOff x="4280786" y="1929943"/>
            <a:chExt cx="3630424" cy="3816878"/>
          </a:xfrm>
        </p:grpSpPr>
        <p:grpSp>
          <p:nvGrpSpPr>
            <p:cNvPr id="100" name="isľiḓè"/>
            <p:cNvGrpSpPr/>
            <p:nvPr/>
          </p:nvGrpSpPr>
          <p:grpSpPr>
            <a:xfrm>
              <a:off x="4280786" y="1929943"/>
              <a:ext cx="3630424" cy="3816878"/>
              <a:chOff x="4261841" y="1937379"/>
              <a:chExt cx="3423875" cy="3599719"/>
            </a:xfrm>
          </p:grpSpPr>
          <p:grpSp>
            <p:nvGrpSpPr>
              <p:cNvPr id="102" name="íśḷiďe"/>
              <p:cNvGrpSpPr/>
              <p:nvPr/>
            </p:nvGrpSpPr>
            <p:grpSpPr>
              <a:xfrm>
                <a:off x="4261841" y="1937379"/>
                <a:ext cx="3423875" cy="3599719"/>
                <a:chOff x="3009124" y="1980394"/>
                <a:chExt cx="3135086" cy="3296098"/>
              </a:xfrm>
            </p:grpSpPr>
            <p:sp>
              <p:nvSpPr>
                <p:cNvPr id="150" name="ïšḷîḋé"/>
                <p:cNvSpPr>
                  <a:spLocks/>
                </p:cNvSpPr>
                <p:nvPr/>
              </p:nvSpPr>
              <p:spPr bwMode="auto">
                <a:xfrm>
                  <a:off x="3009124" y="2865913"/>
                  <a:ext cx="995934" cy="1732385"/>
                </a:xfrm>
                <a:custGeom>
                  <a:avLst/>
                  <a:gdLst/>
                  <a:ahLst/>
                  <a:cxnLst>
                    <a:cxn ang="0">
                      <a:pos x="167" y="466"/>
                    </a:cxn>
                    <a:cxn ang="0">
                      <a:pos x="21" y="289"/>
                    </a:cxn>
                    <a:cxn ang="0">
                      <a:pos x="268" y="0"/>
                    </a:cxn>
                    <a:cxn ang="0">
                      <a:pos x="143" y="251"/>
                    </a:cxn>
                    <a:cxn ang="0">
                      <a:pos x="167" y="466"/>
                    </a:cxn>
                  </a:cxnLst>
                  <a:rect l="0" t="0" r="r" b="b"/>
                  <a:pathLst>
                    <a:path w="268" h="466">
                      <a:moveTo>
                        <a:pt x="167" y="466"/>
                      </a:moveTo>
                      <a:cubicBezTo>
                        <a:pt x="167" y="466"/>
                        <a:pt x="37" y="425"/>
                        <a:pt x="21" y="289"/>
                      </a:cubicBezTo>
                      <a:cubicBezTo>
                        <a:pt x="0" y="124"/>
                        <a:pt x="268" y="0"/>
                        <a:pt x="268" y="0"/>
                      </a:cubicBezTo>
                      <a:cubicBezTo>
                        <a:pt x="268" y="0"/>
                        <a:pt x="158" y="137"/>
                        <a:pt x="143" y="251"/>
                      </a:cubicBezTo>
                      <a:cubicBezTo>
                        <a:pt x="127" y="376"/>
                        <a:pt x="167" y="466"/>
                        <a:pt x="167" y="46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1" name="iṣļîḋê"/>
                <p:cNvSpPr>
                  <a:spLocks/>
                </p:cNvSpPr>
                <p:nvPr/>
              </p:nvSpPr>
              <p:spPr bwMode="auto">
                <a:xfrm>
                  <a:off x="3156409" y="2117437"/>
                  <a:ext cx="1795486" cy="1177179"/>
                </a:xfrm>
                <a:custGeom>
                  <a:avLst/>
                  <a:gdLst/>
                  <a:ahLst/>
                  <a:cxnLst>
                    <a:cxn ang="0">
                      <a:pos x="29" y="316"/>
                    </a:cxn>
                    <a:cxn ang="0">
                      <a:pos x="109" y="101"/>
                    </a:cxn>
                    <a:cxn ang="0">
                      <a:pos x="483" y="170"/>
                    </a:cxn>
                    <a:cxn ang="0">
                      <a:pos x="204" y="188"/>
                    </a:cxn>
                    <a:cxn ang="0">
                      <a:pos x="29" y="316"/>
                    </a:cxn>
                  </a:cxnLst>
                  <a:rect l="0" t="0" r="r" b="b"/>
                  <a:pathLst>
                    <a:path w="483" h="316">
                      <a:moveTo>
                        <a:pt x="29" y="316"/>
                      </a:moveTo>
                      <a:cubicBezTo>
                        <a:pt x="29" y="316"/>
                        <a:pt x="0" y="183"/>
                        <a:pt x="109" y="101"/>
                      </a:cubicBezTo>
                      <a:cubicBezTo>
                        <a:pt x="242" y="0"/>
                        <a:pt x="483" y="170"/>
                        <a:pt x="483" y="170"/>
                      </a:cubicBezTo>
                      <a:cubicBezTo>
                        <a:pt x="483" y="170"/>
                        <a:pt x="310" y="144"/>
                        <a:pt x="204" y="188"/>
                      </a:cubicBezTo>
                      <a:cubicBezTo>
                        <a:pt x="87" y="236"/>
                        <a:pt x="29" y="316"/>
                        <a:pt x="29" y="31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2" name="îSľïḓe"/>
                <p:cNvSpPr>
                  <a:spLocks/>
                </p:cNvSpPr>
                <p:nvPr/>
              </p:nvSpPr>
              <p:spPr bwMode="auto">
                <a:xfrm>
                  <a:off x="4211960" y="1980394"/>
                  <a:ext cx="1409737" cy="1532089"/>
                </a:xfrm>
                <a:custGeom>
                  <a:avLst/>
                  <a:gdLst/>
                  <a:ahLst/>
                  <a:cxnLst>
                    <a:cxn ang="0">
                      <a:pos x="0" y="93"/>
                    </a:cxn>
                    <a:cxn ang="0">
                      <a:pos x="226" y="54"/>
                    </a:cxn>
                    <a:cxn ang="0">
                      <a:pos x="353" y="412"/>
                    </a:cxn>
                    <a:cxn ang="0">
                      <a:pos x="198" y="179"/>
                    </a:cxn>
                    <a:cxn ang="0">
                      <a:pos x="0" y="93"/>
                    </a:cxn>
                  </a:cxnLst>
                  <a:rect l="0" t="0" r="r" b="b"/>
                  <a:pathLst>
                    <a:path w="380" h="412">
                      <a:moveTo>
                        <a:pt x="0" y="93"/>
                      </a:moveTo>
                      <a:cubicBezTo>
                        <a:pt x="0" y="93"/>
                        <a:pt x="100" y="0"/>
                        <a:pt x="226" y="54"/>
                      </a:cubicBezTo>
                      <a:cubicBezTo>
                        <a:pt x="380" y="119"/>
                        <a:pt x="353" y="412"/>
                        <a:pt x="353" y="412"/>
                      </a:cubicBezTo>
                      <a:cubicBezTo>
                        <a:pt x="353" y="412"/>
                        <a:pt x="289" y="249"/>
                        <a:pt x="198" y="179"/>
                      </a:cubicBezTo>
                      <a:cubicBezTo>
                        <a:pt x="98" y="102"/>
                        <a:pt x="0" y="93"/>
                        <a:pt x="0" y="93"/>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3" name="îṩḻiḓé"/>
                <p:cNvSpPr>
                  <a:spLocks/>
                </p:cNvSpPr>
                <p:nvPr/>
              </p:nvSpPr>
              <p:spPr bwMode="auto">
                <a:xfrm>
                  <a:off x="5148276" y="2662103"/>
                  <a:ext cx="995934" cy="1732385"/>
                </a:xfrm>
                <a:custGeom>
                  <a:avLst/>
                  <a:gdLst/>
                  <a:ahLst/>
                  <a:cxnLst>
                    <a:cxn ang="0">
                      <a:pos x="101" y="0"/>
                    </a:cxn>
                    <a:cxn ang="0">
                      <a:pos x="247" y="177"/>
                    </a:cxn>
                    <a:cxn ang="0">
                      <a:pos x="0" y="466"/>
                    </a:cxn>
                    <a:cxn ang="0">
                      <a:pos x="125" y="215"/>
                    </a:cxn>
                    <a:cxn ang="0">
                      <a:pos x="101" y="0"/>
                    </a:cxn>
                  </a:cxnLst>
                  <a:rect l="0" t="0" r="r" b="b"/>
                  <a:pathLst>
                    <a:path w="268" h="466">
                      <a:moveTo>
                        <a:pt x="101" y="0"/>
                      </a:moveTo>
                      <a:cubicBezTo>
                        <a:pt x="101" y="0"/>
                        <a:pt x="231" y="41"/>
                        <a:pt x="247" y="177"/>
                      </a:cubicBezTo>
                      <a:cubicBezTo>
                        <a:pt x="268" y="342"/>
                        <a:pt x="0" y="466"/>
                        <a:pt x="0" y="466"/>
                      </a:cubicBezTo>
                      <a:cubicBezTo>
                        <a:pt x="0" y="466"/>
                        <a:pt x="110" y="329"/>
                        <a:pt x="125" y="215"/>
                      </a:cubicBezTo>
                      <a:cubicBezTo>
                        <a:pt x="141" y="90"/>
                        <a:pt x="101" y="0"/>
                        <a:pt x="101"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4" name="ïsḷïďê"/>
                <p:cNvSpPr>
                  <a:spLocks/>
                </p:cNvSpPr>
                <p:nvPr/>
              </p:nvSpPr>
              <p:spPr bwMode="auto">
                <a:xfrm>
                  <a:off x="4201439" y="3965783"/>
                  <a:ext cx="1791980" cy="1177179"/>
                </a:xfrm>
                <a:custGeom>
                  <a:avLst/>
                  <a:gdLst/>
                  <a:ahLst/>
                  <a:cxnLst>
                    <a:cxn ang="0">
                      <a:pos x="454" y="0"/>
                    </a:cxn>
                    <a:cxn ang="0">
                      <a:pos x="374" y="215"/>
                    </a:cxn>
                    <a:cxn ang="0">
                      <a:pos x="0" y="146"/>
                    </a:cxn>
                    <a:cxn ang="0">
                      <a:pos x="280" y="128"/>
                    </a:cxn>
                    <a:cxn ang="0">
                      <a:pos x="454" y="0"/>
                    </a:cxn>
                  </a:cxnLst>
                  <a:rect l="0" t="0" r="r" b="b"/>
                  <a:pathLst>
                    <a:path w="483" h="316">
                      <a:moveTo>
                        <a:pt x="454" y="0"/>
                      </a:moveTo>
                      <a:cubicBezTo>
                        <a:pt x="454" y="0"/>
                        <a:pt x="483" y="133"/>
                        <a:pt x="374" y="215"/>
                      </a:cubicBezTo>
                      <a:cubicBezTo>
                        <a:pt x="241" y="316"/>
                        <a:pt x="0" y="146"/>
                        <a:pt x="0" y="146"/>
                      </a:cubicBezTo>
                      <a:cubicBezTo>
                        <a:pt x="0" y="146"/>
                        <a:pt x="173" y="172"/>
                        <a:pt x="280" y="128"/>
                      </a:cubicBezTo>
                      <a:cubicBezTo>
                        <a:pt x="396" y="80"/>
                        <a:pt x="454" y="0"/>
                        <a:pt x="454"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5" name="iŝ1îḍe"/>
                <p:cNvSpPr>
                  <a:spLocks/>
                </p:cNvSpPr>
                <p:nvPr/>
              </p:nvSpPr>
              <p:spPr bwMode="auto">
                <a:xfrm>
                  <a:off x="3528131" y="3744403"/>
                  <a:ext cx="1409737" cy="1532089"/>
                </a:xfrm>
                <a:custGeom>
                  <a:avLst/>
                  <a:gdLst/>
                  <a:ahLst/>
                  <a:cxnLst>
                    <a:cxn ang="0">
                      <a:pos x="380" y="320"/>
                    </a:cxn>
                    <a:cxn ang="0">
                      <a:pos x="154" y="359"/>
                    </a:cxn>
                    <a:cxn ang="0">
                      <a:pos x="27" y="0"/>
                    </a:cxn>
                    <a:cxn ang="0">
                      <a:pos x="182" y="233"/>
                    </a:cxn>
                    <a:cxn ang="0">
                      <a:pos x="380" y="320"/>
                    </a:cxn>
                  </a:cxnLst>
                  <a:rect l="0" t="0" r="r" b="b"/>
                  <a:pathLst>
                    <a:path w="380" h="412">
                      <a:moveTo>
                        <a:pt x="380" y="320"/>
                      </a:moveTo>
                      <a:cubicBezTo>
                        <a:pt x="380" y="320"/>
                        <a:pt x="280" y="412"/>
                        <a:pt x="154" y="359"/>
                      </a:cubicBezTo>
                      <a:cubicBezTo>
                        <a:pt x="0" y="294"/>
                        <a:pt x="27" y="0"/>
                        <a:pt x="27" y="0"/>
                      </a:cubicBezTo>
                      <a:cubicBezTo>
                        <a:pt x="27" y="0"/>
                        <a:pt x="91" y="163"/>
                        <a:pt x="182" y="233"/>
                      </a:cubicBezTo>
                      <a:cubicBezTo>
                        <a:pt x="282" y="310"/>
                        <a:pt x="380" y="320"/>
                        <a:pt x="380" y="320"/>
                      </a:cubicBezTo>
                      <a:close/>
                    </a:path>
                  </a:pathLst>
                </a:custGeom>
                <a:solidFill>
                  <a:srgbClr val="C19C7A"/>
                </a:solidFill>
                <a:ln w="9525">
                  <a:noFill/>
                  <a:round/>
                  <a:headEnd/>
                  <a:tailEnd/>
                </a:ln>
              </p:spPr>
              <p:txBody>
                <a:bodyPr anchor="ctr"/>
                <a:lstStyle/>
                <a:p>
                  <a:pPr algn="ctr"/>
                  <a:endParaRPr sz="2489">
                    <a:solidFill>
                      <a:schemeClr val="bg1"/>
                    </a:solidFill>
                  </a:endParaRPr>
                </a:p>
              </p:txBody>
            </p:sp>
          </p:grpSp>
          <p:grpSp>
            <p:nvGrpSpPr>
              <p:cNvPr id="103" name="íṣḻîḓé"/>
              <p:cNvGrpSpPr/>
              <p:nvPr/>
            </p:nvGrpSpPr>
            <p:grpSpPr>
              <a:xfrm>
                <a:off x="4455030" y="3764798"/>
                <a:ext cx="280865" cy="432098"/>
                <a:chOff x="4235451" y="4579938"/>
                <a:chExt cx="123825" cy="190499"/>
              </a:xfrm>
              <a:solidFill>
                <a:schemeClr val="bg1"/>
              </a:solidFill>
            </p:grpSpPr>
            <p:sp>
              <p:nvSpPr>
                <p:cNvPr id="146" name="ïṡľïḍè"/>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sz="2489">
                    <a:solidFill>
                      <a:schemeClr val="bg1"/>
                    </a:solidFill>
                  </a:endParaRPr>
                </a:p>
              </p:txBody>
            </p:sp>
            <p:sp>
              <p:nvSpPr>
                <p:cNvPr id="147" name="iṥḷíḑe"/>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sz="2489">
                    <a:solidFill>
                      <a:schemeClr val="bg1"/>
                    </a:solidFill>
                  </a:endParaRPr>
                </a:p>
              </p:txBody>
            </p:sp>
            <p:sp>
              <p:nvSpPr>
                <p:cNvPr id="148" name="ïsliḋê"/>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sz="2489">
                    <a:solidFill>
                      <a:schemeClr val="bg1"/>
                    </a:solidFill>
                  </a:endParaRPr>
                </a:p>
              </p:txBody>
            </p:sp>
            <p:sp>
              <p:nvSpPr>
                <p:cNvPr id="149" name="ïṣ1ïḓe"/>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4" name="iṩḷíḑè"/>
              <p:cNvGrpSpPr/>
              <p:nvPr/>
            </p:nvGrpSpPr>
            <p:grpSpPr>
              <a:xfrm>
                <a:off x="4891897" y="2526889"/>
                <a:ext cx="393274" cy="322756"/>
                <a:chOff x="2551113" y="4586288"/>
                <a:chExt cx="230188" cy="188912"/>
              </a:xfrm>
              <a:solidFill>
                <a:schemeClr val="bg1"/>
              </a:solidFill>
            </p:grpSpPr>
            <p:sp>
              <p:nvSpPr>
                <p:cNvPr id="138" name="ï$ḷïḑé"/>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39" name="ïsļíḓè"/>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sz="2489">
                    <a:solidFill>
                      <a:schemeClr val="bg1"/>
                    </a:solidFill>
                  </a:endParaRPr>
                </a:p>
              </p:txBody>
            </p:sp>
            <p:sp>
              <p:nvSpPr>
                <p:cNvPr id="140" name="îṧḻîdè"/>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41" name="iṩļîďé"/>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sz="2489">
                    <a:solidFill>
                      <a:schemeClr val="bg1"/>
                    </a:solidFill>
                  </a:endParaRPr>
                </a:p>
              </p:txBody>
            </p:sp>
            <p:sp>
              <p:nvSpPr>
                <p:cNvPr id="142" name="îšľiḓê"/>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sz="2489">
                    <a:solidFill>
                      <a:schemeClr val="bg1"/>
                    </a:solidFill>
                  </a:endParaRPr>
                </a:p>
              </p:txBody>
            </p:sp>
            <p:sp>
              <p:nvSpPr>
                <p:cNvPr id="143" name="ïSļíďe"/>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sz="2489">
                    <a:solidFill>
                      <a:schemeClr val="bg1"/>
                    </a:solidFill>
                  </a:endParaRPr>
                </a:p>
              </p:txBody>
            </p:sp>
            <p:sp>
              <p:nvSpPr>
                <p:cNvPr id="144" name="îṡḻiḑè"/>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sz="2489">
                    <a:solidFill>
                      <a:schemeClr val="bg1"/>
                    </a:solidFill>
                  </a:endParaRPr>
                </a:p>
              </p:txBody>
            </p:sp>
            <p:sp>
              <p:nvSpPr>
                <p:cNvPr id="145" name="îṩľïḑè"/>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sz="2489">
                    <a:solidFill>
                      <a:schemeClr val="bg1"/>
                    </a:solidFill>
                  </a:endParaRPr>
                </a:p>
              </p:txBody>
            </p:sp>
          </p:grpSp>
          <p:grpSp>
            <p:nvGrpSpPr>
              <p:cNvPr id="105" name="í$ḻïdê"/>
              <p:cNvGrpSpPr/>
              <p:nvPr/>
            </p:nvGrpSpPr>
            <p:grpSpPr>
              <a:xfrm>
                <a:off x="7180512" y="3359124"/>
                <a:ext cx="326488" cy="368338"/>
                <a:chOff x="5010151" y="4568825"/>
                <a:chExt cx="185737" cy="209550"/>
              </a:xfrm>
              <a:solidFill>
                <a:schemeClr val="bg1"/>
              </a:solidFill>
            </p:grpSpPr>
            <p:sp>
              <p:nvSpPr>
                <p:cNvPr id="129" name="ïśļïďe"/>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sz="2489">
                    <a:solidFill>
                      <a:schemeClr val="bg1"/>
                    </a:solidFill>
                  </a:endParaRPr>
                </a:p>
              </p:txBody>
            </p:sp>
            <p:sp>
              <p:nvSpPr>
                <p:cNvPr id="130" name="íślïḋé"/>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sz="2489">
                    <a:solidFill>
                      <a:schemeClr val="bg1"/>
                    </a:solidFill>
                  </a:endParaRPr>
                </a:p>
              </p:txBody>
            </p:sp>
            <p:sp>
              <p:nvSpPr>
                <p:cNvPr id="131" name="iṣľïḍê"/>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2" name="ïsḷïdé"/>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3" name="íšḻidé"/>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sz="2489">
                    <a:solidFill>
                      <a:schemeClr val="bg1"/>
                    </a:solidFill>
                  </a:endParaRPr>
                </a:p>
              </p:txBody>
            </p:sp>
            <p:sp>
              <p:nvSpPr>
                <p:cNvPr id="134" name="íṣľiḋè"/>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sz="2489">
                    <a:solidFill>
                      <a:schemeClr val="bg1"/>
                    </a:solidFill>
                  </a:endParaRPr>
                </a:p>
              </p:txBody>
            </p:sp>
            <p:sp>
              <p:nvSpPr>
                <p:cNvPr id="135" name="i$1ídé"/>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sz="2489">
                    <a:solidFill>
                      <a:schemeClr val="bg1"/>
                    </a:solidFill>
                  </a:endParaRPr>
                </a:p>
              </p:txBody>
            </p:sp>
            <p:sp>
              <p:nvSpPr>
                <p:cNvPr id="136" name="ïṣ1idê"/>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sz="2489">
                    <a:solidFill>
                      <a:schemeClr val="bg1"/>
                    </a:solidFill>
                  </a:endParaRPr>
                </a:p>
              </p:txBody>
            </p:sp>
            <p:sp>
              <p:nvSpPr>
                <p:cNvPr id="137" name="iŝḻîdè"/>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6" name="ï$lïďè"/>
              <p:cNvGrpSpPr/>
              <p:nvPr/>
            </p:nvGrpSpPr>
            <p:grpSpPr>
              <a:xfrm>
                <a:off x="6753961" y="4617770"/>
                <a:ext cx="284332" cy="361339"/>
                <a:chOff x="3949701" y="4570413"/>
                <a:chExt cx="152400" cy="193675"/>
              </a:xfrm>
              <a:solidFill>
                <a:schemeClr val="bg1"/>
              </a:solidFill>
            </p:grpSpPr>
            <p:sp>
              <p:nvSpPr>
                <p:cNvPr id="123" name="îSlïḍe"/>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sz="2489">
                    <a:solidFill>
                      <a:schemeClr val="bg1"/>
                    </a:solidFill>
                  </a:endParaRPr>
                </a:p>
              </p:txBody>
            </p:sp>
            <p:sp>
              <p:nvSpPr>
                <p:cNvPr id="124" name="íślîḑé"/>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sz="2489">
                    <a:solidFill>
                      <a:schemeClr val="bg1"/>
                    </a:solidFill>
                  </a:endParaRPr>
                </a:p>
              </p:txBody>
            </p:sp>
            <p:sp>
              <p:nvSpPr>
                <p:cNvPr id="125" name="íSľïḑè"/>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sz="2489">
                    <a:solidFill>
                      <a:schemeClr val="bg1"/>
                    </a:solidFill>
                  </a:endParaRPr>
                </a:p>
              </p:txBody>
            </p:sp>
            <p:sp>
              <p:nvSpPr>
                <p:cNvPr id="126" name="îṡ1iďè"/>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sz="2489">
                    <a:solidFill>
                      <a:schemeClr val="bg1"/>
                    </a:solidFill>
                  </a:endParaRPr>
                </a:p>
              </p:txBody>
            </p:sp>
            <p:sp>
              <p:nvSpPr>
                <p:cNvPr id="127" name="î$ḷïdè"/>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sz="2489">
                    <a:solidFill>
                      <a:schemeClr val="bg1"/>
                    </a:solidFill>
                  </a:endParaRPr>
                </a:p>
              </p:txBody>
            </p:sp>
            <p:sp>
              <p:nvSpPr>
                <p:cNvPr id="128" name="îṧľïḍè"/>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7" name="íṧ1îḑè"/>
              <p:cNvGrpSpPr/>
              <p:nvPr/>
            </p:nvGrpSpPr>
            <p:grpSpPr>
              <a:xfrm>
                <a:off x="5412094" y="4886583"/>
                <a:ext cx="214207" cy="411414"/>
                <a:chOff x="4486276" y="4586288"/>
                <a:chExt cx="100012" cy="192087"/>
              </a:xfrm>
              <a:solidFill>
                <a:schemeClr val="bg1"/>
              </a:solidFill>
            </p:grpSpPr>
            <p:sp>
              <p:nvSpPr>
                <p:cNvPr id="120" name="iśḷïdê"/>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sz="2489">
                    <a:solidFill>
                      <a:schemeClr val="bg1"/>
                    </a:solidFill>
                  </a:endParaRPr>
                </a:p>
              </p:txBody>
            </p:sp>
            <p:sp>
              <p:nvSpPr>
                <p:cNvPr id="121" name="í$1îḓe"/>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sz="2489">
                    <a:solidFill>
                      <a:schemeClr val="bg1"/>
                    </a:solidFill>
                  </a:endParaRPr>
                </a:p>
              </p:txBody>
            </p:sp>
            <p:sp>
              <p:nvSpPr>
                <p:cNvPr id="122" name="îs1îďê"/>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8" name="îşḻïḑè"/>
              <p:cNvGrpSpPr/>
              <p:nvPr/>
            </p:nvGrpSpPr>
            <p:grpSpPr>
              <a:xfrm>
                <a:off x="6344483" y="2277231"/>
                <a:ext cx="293195" cy="278027"/>
                <a:chOff x="5937251" y="4586288"/>
                <a:chExt cx="184150" cy="174624"/>
              </a:xfrm>
              <a:solidFill>
                <a:schemeClr val="bg1"/>
              </a:solidFill>
            </p:grpSpPr>
            <p:sp>
              <p:nvSpPr>
                <p:cNvPr id="109" name="íṩlïḍe"/>
                <p:cNvSpPr>
                  <a:spLocks/>
                </p:cNvSpPr>
                <p:nvPr/>
              </p:nvSpPr>
              <p:spPr bwMode="auto">
                <a:xfrm>
                  <a:off x="6054726" y="4597400"/>
                  <a:ext cx="52388" cy="53975"/>
                </a:xfrm>
                <a:custGeom>
                  <a:avLst/>
                  <a:gdLst/>
                  <a:ahLst/>
                  <a:cxnLst>
                    <a:cxn ang="0">
                      <a:pos x="18" y="18"/>
                    </a:cxn>
                    <a:cxn ang="0">
                      <a:pos x="0" y="0"/>
                    </a:cxn>
                    <a:cxn ang="0">
                      <a:pos x="0" y="0"/>
                    </a:cxn>
                    <a:cxn ang="0">
                      <a:pos x="0" y="19"/>
                    </a:cxn>
                    <a:cxn ang="0">
                      <a:pos x="18" y="19"/>
                    </a:cxn>
                    <a:cxn ang="0">
                      <a:pos x="18" y="18"/>
                    </a:cxn>
                  </a:cxnLst>
                  <a:rect l="0" t="0" r="r" b="b"/>
                  <a:pathLst>
                    <a:path w="18" h="19">
                      <a:moveTo>
                        <a:pt x="18" y="18"/>
                      </a:moveTo>
                      <a:cubicBezTo>
                        <a:pt x="18" y="8"/>
                        <a:pt x="10" y="0"/>
                        <a:pt x="0" y="0"/>
                      </a:cubicBezTo>
                      <a:cubicBezTo>
                        <a:pt x="0" y="0"/>
                        <a:pt x="0" y="0"/>
                        <a:pt x="0" y="0"/>
                      </a:cubicBezTo>
                      <a:cubicBezTo>
                        <a:pt x="0" y="19"/>
                        <a:pt x="0" y="19"/>
                        <a:pt x="0" y="19"/>
                      </a:cubicBezTo>
                      <a:cubicBezTo>
                        <a:pt x="18" y="19"/>
                        <a:pt x="18" y="19"/>
                        <a:pt x="18" y="19"/>
                      </a:cubicBezTo>
                      <a:cubicBezTo>
                        <a:pt x="18" y="19"/>
                        <a:pt x="18" y="18"/>
                        <a:pt x="18" y="18"/>
                      </a:cubicBezTo>
                      <a:close/>
                    </a:path>
                  </a:pathLst>
                </a:custGeom>
                <a:grpFill/>
                <a:ln w="9525">
                  <a:noFill/>
                  <a:round/>
                  <a:headEnd/>
                  <a:tailEnd/>
                </a:ln>
              </p:spPr>
              <p:txBody>
                <a:bodyPr anchor="ctr"/>
                <a:lstStyle/>
                <a:p>
                  <a:pPr algn="ctr"/>
                  <a:endParaRPr sz="2489">
                    <a:solidFill>
                      <a:schemeClr val="bg1"/>
                    </a:solidFill>
                  </a:endParaRPr>
                </a:p>
              </p:txBody>
            </p:sp>
            <p:sp>
              <p:nvSpPr>
                <p:cNvPr id="110" name="íṡlïḋê"/>
                <p:cNvSpPr>
                  <a:spLocks/>
                </p:cNvSpPr>
                <p:nvPr/>
              </p:nvSpPr>
              <p:spPr bwMode="auto">
                <a:xfrm>
                  <a:off x="6045201" y="4654550"/>
                  <a:ext cx="61913" cy="3175"/>
                </a:xfrm>
                <a:custGeom>
                  <a:avLst/>
                  <a:gdLst/>
                  <a:ahLst/>
                  <a:cxnLst>
                    <a:cxn ang="0">
                      <a:pos x="0" y="1"/>
                    </a:cxn>
                    <a:cxn ang="0">
                      <a:pos x="21" y="1"/>
                    </a:cxn>
                    <a:cxn ang="0">
                      <a:pos x="21" y="0"/>
                    </a:cxn>
                    <a:cxn ang="0">
                      <a:pos x="2" y="0"/>
                    </a:cxn>
                    <a:cxn ang="0">
                      <a:pos x="0" y="1"/>
                    </a:cxn>
                  </a:cxnLst>
                  <a:rect l="0" t="0" r="r" b="b"/>
                  <a:pathLst>
                    <a:path w="21" h="1">
                      <a:moveTo>
                        <a:pt x="0" y="1"/>
                      </a:moveTo>
                      <a:cubicBezTo>
                        <a:pt x="21" y="1"/>
                        <a:pt x="21" y="1"/>
                        <a:pt x="21" y="1"/>
                      </a:cubicBezTo>
                      <a:cubicBezTo>
                        <a:pt x="21" y="1"/>
                        <a:pt x="21" y="1"/>
                        <a:pt x="21"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1" name="iṩḷiďè"/>
                <p:cNvSpPr>
                  <a:spLocks/>
                </p:cNvSpPr>
                <p:nvPr/>
              </p:nvSpPr>
              <p:spPr bwMode="auto">
                <a:xfrm>
                  <a:off x="6037263" y="4664075"/>
                  <a:ext cx="69850" cy="1587"/>
                </a:xfrm>
                <a:custGeom>
                  <a:avLst/>
                  <a:gdLst/>
                  <a:ahLst/>
                  <a:cxnLst>
                    <a:cxn ang="0">
                      <a:pos x="0" y="1"/>
                    </a:cxn>
                    <a:cxn ang="0">
                      <a:pos x="23" y="1"/>
                    </a:cxn>
                    <a:cxn ang="0">
                      <a:pos x="24" y="0"/>
                    </a:cxn>
                    <a:cxn ang="0">
                      <a:pos x="2" y="0"/>
                    </a:cxn>
                    <a:cxn ang="0">
                      <a:pos x="0" y="1"/>
                    </a:cxn>
                  </a:cxnLst>
                  <a:rect l="0" t="0" r="r" b="b"/>
                  <a:pathLst>
                    <a:path w="24" h="1">
                      <a:moveTo>
                        <a:pt x="0" y="1"/>
                      </a:moveTo>
                      <a:cubicBezTo>
                        <a:pt x="23" y="1"/>
                        <a:pt x="23" y="1"/>
                        <a:pt x="23" y="1"/>
                      </a:cubicBezTo>
                      <a:cubicBezTo>
                        <a:pt x="23" y="1"/>
                        <a:pt x="24" y="0"/>
                        <a:pt x="24"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2" name="íṧlíḓé"/>
                <p:cNvSpPr>
                  <a:spLocks/>
                </p:cNvSpPr>
                <p:nvPr/>
              </p:nvSpPr>
              <p:spPr bwMode="auto">
                <a:xfrm>
                  <a:off x="6029326" y="4668838"/>
                  <a:ext cx="74613" cy="3175"/>
                </a:xfrm>
                <a:custGeom>
                  <a:avLst/>
                  <a:gdLst/>
                  <a:ahLst/>
                  <a:cxnLst>
                    <a:cxn ang="0">
                      <a:pos x="0" y="1"/>
                    </a:cxn>
                    <a:cxn ang="0">
                      <a:pos x="25" y="1"/>
                    </a:cxn>
                    <a:cxn ang="0">
                      <a:pos x="26" y="0"/>
                    </a:cxn>
                    <a:cxn ang="0">
                      <a:pos x="2" y="0"/>
                    </a:cxn>
                    <a:cxn ang="0">
                      <a:pos x="0" y="1"/>
                    </a:cxn>
                  </a:cxnLst>
                  <a:rect l="0" t="0" r="r" b="b"/>
                  <a:pathLst>
                    <a:path w="26" h="1">
                      <a:moveTo>
                        <a:pt x="0" y="1"/>
                      </a:moveTo>
                      <a:cubicBezTo>
                        <a:pt x="25" y="1"/>
                        <a:pt x="25" y="1"/>
                        <a:pt x="25" y="1"/>
                      </a:cubicBezTo>
                      <a:cubicBezTo>
                        <a:pt x="25" y="1"/>
                        <a:pt x="26" y="1"/>
                        <a:pt x="26"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3" name="íSľïḍê"/>
                <p:cNvSpPr>
                  <a:spLocks/>
                </p:cNvSpPr>
                <p:nvPr/>
              </p:nvSpPr>
              <p:spPr bwMode="auto">
                <a:xfrm>
                  <a:off x="6019801" y="4678363"/>
                  <a:ext cx="77788" cy="1587"/>
                </a:xfrm>
                <a:custGeom>
                  <a:avLst/>
                  <a:gdLst/>
                  <a:ahLst/>
                  <a:cxnLst>
                    <a:cxn ang="0">
                      <a:pos x="0" y="1"/>
                    </a:cxn>
                    <a:cxn ang="0">
                      <a:pos x="27" y="1"/>
                    </a:cxn>
                    <a:cxn ang="0">
                      <a:pos x="27" y="0"/>
                    </a:cxn>
                    <a:cxn ang="0">
                      <a:pos x="2" y="0"/>
                    </a:cxn>
                    <a:cxn ang="0">
                      <a:pos x="0" y="1"/>
                    </a:cxn>
                  </a:cxnLst>
                  <a:rect l="0" t="0" r="r" b="b"/>
                  <a:pathLst>
                    <a:path w="27" h="1">
                      <a:moveTo>
                        <a:pt x="0" y="1"/>
                      </a:moveTo>
                      <a:cubicBezTo>
                        <a:pt x="27" y="1"/>
                        <a:pt x="27" y="1"/>
                        <a:pt x="27" y="1"/>
                      </a:cubicBezTo>
                      <a:cubicBezTo>
                        <a:pt x="27" y="1"/>
                        <a:pt x="27" y="0"/>
                        <a:pt x="27"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4" name="íṧḻîḑê"/>
                <p:cNvSpPr>
                  <a:spLocks/>
                </p:cNvSpPr>
                <p:nvPr/>
              </p:nvSpPr>
              <p:spPr bwMode="auto">
                <a:xfrm>
                  <a:off x="6022976" y="4692650"/>
                  <a:ext cx="63500" cy="3175"/>
                </a:xfrm>
                <a:custGeom>
                  <a:avLst/>
                  <a:gdLst/>
                  <a:ahLst/>
                  <a:cxnLst>
                    <a:cxn ang="0">
                      <a:pos x="22" y="0"/>
                    </a:cxn>
                    <a:cxn ang="0">
                      <a:pos x="0" y="0"/>
                    </a:cxn>
                    <a:cxn ang="0">
                      <a:pos x="2" y="1"/>
                    </a:cxn>
                    <a:cxn ang="0">
                      <a:pos x="20" y="1"/>
                    </a:cxn>
                    <a:cxn ang="0">
                      <a:pos x="22" y="0"/>
                    </a:cxn>
                  </a:cxnLst>
                  <a:rect l="0" t="0" r="r" b="b"/>
                  <a:pathLst>
                    <a:path w="22" h="1">
                      <a:moveTo>
                        <a:pt x="22" y="0"/>
                      </a:moveTo>
                      <a:cubicBezTo>
                        <a:pt x="0" y="0"/>
                        <a:pt x="0" y="0"/>
                        <a:pt x="0" y="0"/>
                      </a:cubicBezTo>
                      <a:cubicBezTo>
                        <a:pt x="1" y="0"/>
                        <a:pt x="1" y="1"/>
                        <a:pt x="2" y="1"/>
                      </a:cubicBezTo>
                      <a:cubicBezTo>
                        <a:pt x="20" y="1"/>
                        <a:pt x="20" y="1"/>
                        <a:pt x="20" y="1"/>
                      </a:cubicBezTo>
                      <a:cubicBezTo>
                        <a:pt x="21" y="1"/>
                        <a:pt x="21" y="0"/>
                        <a:pt x="22" y="0"/>
                      </a:cubicBezTo>
                      <a:close/>
                    </a:path>
                  </a:pathLst>
                </a:custGeom>
                <a:grpFill/>
                <a:ln w="9525">
                  <a:noFill/>
                  <a:round/>
                  <a:headEnd/>
                  <a:tailEnd/>
                </a:ln>
              </p:spPr>
              <p:txBody>
                <a:bodyPr anchor="ctr"/>
                <a:lstStyle/>
                <a:p>
                  <a:pPr algn="ctr"/>
                  <a:endParaRPr sz="2489">
                    <a:solidFill>
                      <a:schemeClr val="bg1"/>
                    </a:solidFill>
                  </a:endParaRPr>
                </a:p>
              </p:txBody>
            </p:sp>
            <p:sp>
              <p:nvSpPr>
                <p:cNvPr id="115" name="i$ḻîḓé"/>
                <p:cNvSpPr>
                  <a:spLocks/>
                </p:cNvSpPr>
                <p:nvPr/>
              </p:nvSpPr>
              <p:spPr bwMode="auto">
                <a:xfrm>
                  <a:off x="6016626" y="4683125"/>
                  <a:ext cx="74613" cy="6350"/>
                </a:xfrm>
                <a:custGeom>
                  <a:avLst/>
                  <a:gdLst/>
                  <a:ahLst/>
                  <a:cxnLst>
                    <a:cxn ang="0">
                      <a:pos x="0" y="0"/>
                    </a:cxn>
                    <a:cxn ang="0">
                      <a:pos x="1" y="2"/>
                    </a:cxn>
                    <a:cxn ang="0">
                      <a:pos x="25" y="2"/>
                    </a:cxn>
                    <a:cxn ang="0">
                      <a:pos x="26" y="0"/>
                    </a:cxn>
                    <a:cxn ang="0">
                      <a:pos x="0" y="0"/>
                    </a:cxn>
                  </a:cxnLst>
                  <a:rect l="0" t="0" r="r" b="b"/>
                  <a:pathLst>
                    <a:path w="26" h="2">
                      <a:moveTo>
                        <a:pt x="0" y="0"/>
                      </a:moveTo>
                      <a:cubicBezTo>
                        <a:pt x="0" y="1"/>
                        <a:pt x="0" y="1"/>
                        <a:pt x="1" y="2"/>
                      </a:cubicBezTo>
                      <a:cubicBezTo>
                        <a:pt x="25" y="2"/>
                        <a:pt x="25" y="2"/>
                        <a:pt x="25" y="2"/>
                      </a:cubicBezTo>
                      <a:cubicBezTo>
                        <a:pt x="26" y="1"/>
                        <a:pt x="26" y="1"/>
                        <a:pt x="26" y="0"/>
                      </a:cubicBezTo>
                      <a:cubicBezTo>
                        <a:pt x="0" y="0"/>
                        <a:pt x="0" y="0"/>
                        <a:pt x="0" y="0"/>
                      </a:cubicBezTo>
                      <a:close/>
                    </a:path>
                  </a:pathLst>
                </a:custGeom>
                <a:grpFill/>
                <a:ln w="9525">
                  <a:noFill/>
                  <a:round/>
                  <a:headEnd/>
                  <a:tailEnd/>
                </a:ln>
              </p:spPr>
              <p:txBody>
                <a:bodyPr anchor="ctr"/>
                <a:lstStyle/>
                <a:p>
                  <a:pPr algn="ctr"/>
                  <a:endParaRPr sz="2489">
                    <a:solidFill>
                      <a:schemeClr val="bg1"/>
                    </a:solidFill>
                  </a:endParaRPr>
                </a:p>
              </p:txBody>
            </p:sp>
            <p:sp>
              <p:nvSpPr>
                <p:cNvPr id="116" name="îŝ1íḍè"/>
                <p:cNvSpPr>
                  <a:spLocks/>
                </p:cNvSpPr>
                <p:nvPr/>
              </p:nvSpPr>
              <p:spPr bwMode="auto">
                <a:xfrm>
                  <a:off x="6037263" y="4700588"/>
                  <a:ext cx="34925" cy="3175"/>
                </a:xfrm>
                <a:custGeom>
                  <a:avLst/>
                  <a:gdLst/>
                  <a:ahLst/>
                  <a:cxnLst>
                    <a:cxn ang="0">
                      <a:pos x="12" y="0"/>
                    </a:cxn>
                    <a:cxn ang="0">
                      <a:pos x="0" y="0"/>
                    </a:cxn>
                    <a:cxn ang="0">
                      <a:pos x="5" y="1"/>
                    </a:cxn>
                    <a:cxn ang="0">
                      <a:pos x="12" y="0"/>
                    </a:cxn>
                  </a:cxnLst>
                  <a:rect l="0" t="0" r="r" b="b"/>
                  <a:pathLst>
                    <a:path w="12" h="1">
                      <a:moveTo>
                        <a:pt x="12" y="0"/>
                      </a:moveTo>
                      <a:cubicBezTo>
                        <a:pt x="0" y="0"/>
                        <a:pt x="0" y="0"/>
                        <a:pt x="0" y="0"/>
                      </a:cubicBezTo>
                      <a:cubicBezTo>
                        <a:pt x="2" y="0"/>
                        <a:pt x="4" y="0"/>
                        <a:pt x="5" y="1"/>
                      </a:cubicBezTo>
                      <a:cubicBezTo>
                        <a:pt x="8" y="1"/>
                        <a:pt x="10" y="0"/>
                        <a:pt x="12" y="0"/>
                      </a:cubicBezTo>
                      <a:close/>
                    </a:path>
                  </a:pathLst>
                </a:custGeom>
                <a:grpFill/>
                <a:ln w="9525">
                  <a:noFill/>
                  <a:round/>
                  <a:headEnd/>
                  <a:tailEnd/>
                </a:ln>
              </p:spPr>
              <p:txBody>
                <a:bodyPr anchor="ctr"/>
                <a:lstStyle/>
                <a:p>
                  <a:pPr algn="ctr"/>
                  <a:endParaRPr sz="2489">
                    <a:solidFill>
                      <a:schemeClr val="bg1"/>
                    </a:solidFill>
                  </a:endParaRPr>
                </a:p>
              </p:txBody>
            </p:sp>
            <p:sp>
              <p:nvSpPr>
                <p:cNvPr id="117" name="íṥlîḋe"/>
                <p:cNvSpPr>
                  <a:spLocks/>
                </p:cNvSpPr>
                <p:nvPr/>
              </p:nvSpPr>
              <p:spPr bwMode="auto">
                <a:xfrm>
                  <a:off x="5988051" y="4586288"/>
                  <a:ext cx="133350" cy="128587"/>
                </a:xfrm>
                <a:custGeom>
                  <a:avLst/>
                  <a:gdLst/>
                  <a:ahLst/>
                  <a:cxnLst>
                    <a:cxn ang="0">
                      <a:pos x="23" y="0"/>
                    </a:cxn>
                    <a:cxn ang="0">
                      <a:pos x="0" y="22"/>
                    </a:cxn>
                    <a:cxn ang="0">
                      <a:pos x="1" y="28"/>
                    </a:cxn>
                    <a:cxn ang="0">
                      <a:pos x="4" y="27"/>
                    </a:cxn>
                    <a:cxn ang="0">
                      <a:pos x="3" y="22"/>
                    </a:cxn>
                    <a:cxn ang="0">
                      <a:pos x="23" y="3"/>
                    </a:cxn>
                    <a:cxn ang="0">
                      <a:pos x="43" y="22"/>
                    </a:cxn>
                    <a:cxn ang="0">
                      <a:pos x="23" y="42"/>
                    </a:cxn>
                    <a:cxn ang="0">
                      <a:pos x="7" y="34"/>
                    </a:cxn>
                    <a:cxn ang="0">
                      <a:pos x="4" y="35"/>
                    </a:cxn>
                    <a:cxn ang="0">
                      <a:pos x="23" y="45"/>
                    </a:cxn>
                    <a:cxn ang="0">
                      <a:pos x="46" y="22"/>
                    </a:cxn>
                    <a:cxn ang="0">
                      <a:pos x="23" y="0"/>
                    </a:cxn>
                  </a:cxnLst>
                  <a:rect l="0" t="0" r="r" b="b"/>
                  <a:pathLst>
                    <a:path w="46" h="45">
                      <a:moveTo>
                        <a:pt x="23" y="0"/>
                      </a:moveTo>
                      <a:cubicBezTo>
                        <a:pt x="11" y="0"/>
                        <a:pt x="0" y="10"/>
                        <a:pt x="0" y="22"/>
                      </a:cubicBezTo>
                      <a:cubicBezTo>
                        <a:pt x="0" y="24"/>
                        <a:pt x="1" y="26"/>
                        <a:pt x="1" y="28"/>
                      </a:cubicBezTo>
                      <a:cubicBezTo>
                        <a:pt x="4" y="27"/>
                        <a:pt x="4" y="27"/>
                        <a:pt x="4" y="27"/>
                      </a:cubicBezTo>
                      <a:cubicBezTo>
                        <a:pt x="4" y="26"/>
                        <a:pt x="3" y="24"/>
                        <a:pt x="3" y="22"/>
                      </a:cubicBezTo>
                      <a:cubicBezTo>
                        <a:pt x="3" y="12"/>
                        <a:pt x="12" y="3"/>
                        <a:pt x="23" y="3"/>
                      </a:cubicBezTo>
                      <a:cubicBezTo>
                        <a:pt x="34" y="3"/>
                        <a:pt x="43" y="12"/>
                        <a:pt x="43" y="22"/>
                      </a:cubicBezTo>
                      <a:cubicBezTo>
                        <a:pt x="43" y="33"/>
                        <a:pt x="34" y="42"/>
                        <a:pt x="23" y="42"/>
                      </a:cubicBezTo>
                      <a:cubicBezTo>
                        <a:pt x="17" y="42"/>
                        <a:pt x="11" y="39"/>
                        <a:pt x="7" y="34"/>
                      </a:cubicBezTo>
                      <a:cubicBezTo>
                        <a:pt x="4" y="35"/>
                        <a:pt x="4" y="35"/>
                        <a:pt x="4" y="35"/>
                      </a:cubicBezTo>
                      <a:cubicBezTo>
                        <a:pt x="8" y="41"/>
                        <a:pt x="15" y="45"/>
                        <a:pt x="23" y="45"/>
                      </a:cubicBezTo>
                      <a:cubicBezTo>
                        <a:pt x="36" y="45"/>
                        <a:pt x="46" y="35"/>
                        <a:pt x="46" y="22"/>
                      </a:cubicBezTo>
                      <a:cubicBezTo>
                        <a:pt x="46" y="10"/>
                        <a:pt x="36" y="0"/>
                        <a:pt x="23" y="0"/>
                      </a:cubicBezTo>
                      <a:close/>
                    </a:path>
                  </a:pathLst>
                </a:custGeom>
                <a:grpFill/>
                <a:ln w="9525">
                  <a:noFill/>
                  <a:round/>
                  <a:headEnd/>
                  <a:tailEnd/>
                </a:ln>
              </p:spPr>
              <p:txBody>
                <a:bodyPr anchor="ctr"/>
                <a:lstStyle/>
                <a:p>
                  <a:pPr algn="ctr"/>
                  <a:endParaRPr sz="2489">
                    <a:solidFill>
                      <a:schemeClr val="bg1"/>
                    </a:solidFill>
                  </a:endParaRPr>
                </a:p>
              </p:txBody>
            </p:sp>
            <p:sp>
              <p:nvSpPr>
                <p:cNvPr id="118" name="íşḷîḑè"/>
                <p:cNvSpPr>
                  <a:spLocks/>
                </p:cNvSpPr>
                <p:nvPr/>
              </p:nvSpPr>
              <p:spPr bwMode="auto">
                <a:xfrm>
                  <a:off x="5948363" y="4637088"/>
                  <a:ext cx="25400" cy="26987"/>
                </a:xfrm>
                <a:prstGeom prst="ellipse">
                  <a:avLst/>
                </a:prstGeom>
                <a:grpFill/>
                <a:ln w="9525">
                  <a:noFill/>
                  <a:round/>
                  <a:headEnd/>
                  <a:tailEnd/>
                </a:ln>
              </p:spPr>
              <p:txBody>
                <a:bodyPr anchor="ctr"/>
                <a:lstStyle/>
                <a:p>
                  <a:pPr algn="ctr"/>
                  <a:endParaRPr sz="2489">
                    <a:solidFill>
                      <a:schemeClr val="bg1"/>
                    </a:solidFill>
                  </a:endParaRPr>
                </a:p>
              </p:txBody>
            </p:sp>
            <p:sp>
              <p:nvSpPr>
                <p:cNvPr id="119" name="ïṩḻiḍè"/>
                <p:cNvSpPr>
                  <a:spLocks/>
                </p:cNvSpPr>
                <p:nvPr/>
              </p:nvSpPr>
              <p:spPr bwMode="auto">
                <a:xfrm>
                  <a:off x="5937251" y="4657725"/>
                  <a:ext cx="76200" cy="103187"/>
                </a:xfrm>
                <a:custGeom>
                  <a:avLst/>
                  <a:gdLst/>
                  <a:ahLst/>
                  <a:cxnLst>
                    <a:cxn ang="0">
                      <a:pos x="27" y="3"/>
                    </a:cxn>
                    <a:cxn ang="0">
                      <a:pos x="23" y="1"/>
                    </a:cxn>
                    <a:cxn ang="0">
                      <a:pos x="13" y="4"/>
                    </a:cxn>
                    <a:cxn ang="0">
                      <a:pos x="12" y="4"/>
                    </a:cxn>
                    <a:cxn ang="0">
                      <a:pos x="9" y="7"/>
                    </a:cxn>
                    <a:cxn ang="0">
                      <a:pos x="9" y="7"/>
                    </a:cxn>
                    <a:cxn ang="0">
                      <a:pos x="5" y="4"/>
                    </a:cxn>
                    <a:cxn ang="0">
                      <a:pos x="4" y="4"/>
                    </a:cxn>
                    <a:cxn ang="0">
                      <a:pos x="0" y="7"/>
                    </a:cxn>
                    <a:cxn ang="0">
                      <a:pos x="0" y="15"/>
                    </a:cxn>
                    <a:cxn ang="0">
                      <a:pos x="4" y="19"/>
                    </a:cxn>
                    <a:cxn ang="0">
                      <a:pos x="4" y="19"/>
                    </a:cxn>
                    <a:cxn ang="0">
                      <a:pos x="4" y="20"/>
                    </a:cxn>
                    <a:cxn ang="0">
                      <a:pos x="4" y="33"/>
                    </a:cxn>
                    <a:cxn ang="0">
                      <a:pos x="6" y="36"/>
                    </a:cxn>
                    <a:cxn ang="0">
                      <a:pos x="9" y="33"/>
                    </a:cxn>
                    <a:cxn ang="0">
                      <a:pos x="12" y="36"/>
                    </a:cxn>
                    <a:cxn ang="0">
                      <a:pos x="14" y="33"/>
                    </a:cxn>
                    <a:cxn ang="0">
                      <a:pos x="14" y="9"/>
                    </a:cxn>
                    <a:cxn ang="0">
                      <a:pos x="24" y="6"/>
                    </a:cxn>
                    <a:cxn ang="0">
                      <a:pos x="27" y="3"/>
                    </a:cxn>
                  </a:cxnLst>
                  <a:rect l="0" t="0" r="r" b="b"/>
                  <a:pathLst>
                    <a:path w="27" h="36">
                      <a:moveTo>
                        <a:pt x="27" y="3"/>
                      </a:moveTo>
                      <a:cubicBezTo>
                        <a:pt x="26" y="1"/>
                        <a:pt x="25" y="0"/>
                        <a:pt x="23" y="1"/>
                      </a:cubicBezTo>
                      <a:cubicBezTo>
                        <a:pt x="13" y="4"/>
                        <a:pt x="13" y="4"/>
                        <a:pt x="13" y="4"/>
                      </a:cubicBezTo>
                      <a:cubicBezTo>
                        <a:pt x="12" y="4"/>
                        <a:pt x="12" y="4"/>
                        <a:pt x="12" y="4"/>
                      </a:cubicBezTo>
                      <a:cubicBezTo>
                        <a:pt x="9" y="7"/>
                        <a:pt x="9" y="7"/>
                        <a:pt x="9" y="7"/>
                      </a:cubicBezTo>
                      <a:cubicBezTo>
                        <a:pt x="9" y="7"/>
                        <a:pt x="9" y="7"/>
                        <a:pt x="9" y="7"/>
                      </a:cubicBezTo>
                      <a:cubicBezTo>
                        <a:pt x="5" y="4"/>
                        <a:pt x="5" y="4"/>
                        <a:pt x="5" y="4"/>
                      </a:cubicBezTo>
                      <a:cubicBezTo>
                        <a:pt x="4" y="4"/>
                        <a:pt x="4" y="4"/>
                        <a:pt x="4" y="4"/>
                      </a:cubicBezTo>
                      <a:cubicBezTo>
                        <a:pt x="2" y="4"/>
                        <a:pt x="0" y="5"/>
                        <a:pt x="0" y="7"/>
                      </a:cubicBezTo>
                      <a:cubicBezTo>
                        <a:pt x="0" y="15"/>
                        <a:pt x="0" y="15"/>
                        <a:pt x="0" y="15"/>
                      </a:cubicBezTo>
                      <a:cubicBezTo>
                        <a:pt x="0" y="17"/>
                        <a:pt x="2" y="19"/>
                        <a:pt x="4" y="19"/>
                      </a:cubicBezTo>
                      <a:cubicBezTo>
                        <a:pt x="4" y="19"/>
                        <a:pt x="4" y="19"/>
                        <a:pt x="4" y="19"/>
                      </a:cubicBezTo>
                      <a:cubicBezTo>
                        <a:pt x="4" y="19"/>
                        <a:pt x="4" y="20"/>
                        <a:pt x="4" y="20"/>
                      </a:cubicBezTo>
                      <a:cubicBezTo>
                        <a:pt x="4" y="33"/>
                        <a:pt x="4" y="33"/>
                        <a:pt x="4" y="33"/>
                      </a:cubicBezTo>
                      <a:cubicBezTo>
                        <a:pt x="4" y="35"/>
                        <a:pt x="5" y="36"/>
                        <a:pt x="6" y="36"/>
                      </a:cubicBezTo>
                      <a:cubicBezTo>
                        <a:pt x="8" y="36"/>
                        <a:pt x="9" y="35"/>
                        <a:pt x="9" y="33"/>
                      </a:cubicBezTo>
                      <a:cubicBezTo>
                        <a:pt x="9" y="35"/>
                        <a:pt x="10" y="36"/>
                        <a:pt x="12" y="36"/>
                      </a:cubicBezTo>
                      <a:cubicBezTo>
                        <a:pt x="13" y="36"/>
                        <a:pt x="14" y="35"/>
                        <a:pt x="14" y="33"/>
                      </a:cubicBezTo>
                      <a:cubicBezTo>
                        <a:pt x="14" y="9"/>
                        <a:pt x="14" y="9"/>
                        <a:pt x="14" y="9"/>
                      </a:cubicBezTo>
                      <a:cubicBezTo>
                        <a:pt x="24" y="6"/>
                        <a:pt x="24" y="6"/>
                        <a:pt x="24" y="6"/>
                      </a:cubicBezTo>
                      <a:cubicBezTo>
                        <a:pt x="26" y="6"/>
                        <a:pt x="27" y="4"/>
                        <a:pt x="27" y="3"/>
                      </a:cubicBezTo>
                      <a:close/>
                    </a:path>
                  </a:pathLst>
                </a:custGeom>
                <a:grpFill/>
                <a:ln w="9525">
                  <a:noFill/>
                  <a:round/>
                  <a:headEnd/>
                  <a:tailEnd/>
                </a:ln>
              </p:spPr>
              <p:txBody>
                <a:bodyPr anchor="ctr"/>
                <a:lstStyle/>
                <a:p>
                  <a:pPr algn="ctr"/>
                  <a:endParaRPr sz="2489">
                    <a:solidFill>
                      <a:schemeClr val="bg1"/>
                    </a:solidFill>
                  </a:endParaRPr>
                </a:p>
              </p:txBody>
            </p:sp>
          </p:grpSp>
        </p:grpSp>
        <p:sp>
          <p:nvSpPr>
            <p:cNvPr id="101" name="椭圆 100"/>
            <p:cNvSpPr/>
            <p:nvPr/>
          </p:nvSpPr>
          <p:spPr>
            <a:xfrm>
              <a:off x="5172438" y="2916437"/>
              <a:ext cx="1847124" cy="1847124"/>
            </a:xfrm>
            <a:prstGeom prst="ellipse">
              <a:avLst/>
            </a:pr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endParaRPr>
            </a:p>
          </p:txBody>
        </p:sp>
      </p:grpSp>
    </p:spTree>
    <p:extLst>
      <p:ext uri="{BB962C8B-B14F-4D97-AF65-F5344CB8AC3E}">
        <p14:creationId xmlns:p14="http://schemas.microsoft.com/office/powerpoint/2010/main" val="36880395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1000" fill="hold"/>
                                        <p:tgtEl>
                                          <p:spTgt spid="99"/>
                                        </p:tgtEl>
                                        <p:attrNameLst>
                                          <p:attrName>ppt_w</p:attrName>
                                        </p:attrNameLst>
                                      </p:cBhvr>
                                      <p:tavLst>
                                        <p:tav tm="0">
                                          <p:val>
                                            <p:fltVal val="0"/>
                                          </p:val>
                                        </p:tav>
                                        <p:tav tm="100000">
                                          <p:val>
                                            <p:strVal val="#ppt_w"/>
                                          </p:val>
                                        </p:tav>
                                      </p:tavLst>
                                    </p:anim>
                                    <p:anim calcmode="lin" valueType="num">
                                      <p:cBhvr>
                                        <p:cTn id="8" dur="1000" fill="hold"/>
                                        <p:tgtEl>
                                          <p:spTgt spid="99"/>
                                        </p:tgtEl>
                                        <p:attrNameLst>
                                          <p:attrName>ppt_h</p:attrName>
                                        </p:attrNameLst>
                                      </p:cBhvr>
                                      <p:tavLst>
                                        <p:tav tm="0">
                                          <p:val>
                                            <p:fltVal val="0"/>
                                          </p:val>
                                        </p:tav>
                                        <p:tav tm="100000">
                                          <p:val>
                                            <p:strVal val="#ppt_h"/>
                                          </p:val>
                                        </p:tav>
                                      </p:tavLst>
                                    </p:anim>
                                    <p:anim calcmode="lin" valueType="num">
                                      <p:cBhvr>
                                        <p:cTn id="9" dur="1000" fill="hold"/>
                                        <p:tgtEl>
                                          <p:spTgt spid="99"/>
                                        </p:tgtEl>
                                        <p:attrNameLst>
                                          <p:attrName>style.rotation</p:attrName>
                                        </p:attrNameLst>
                                      </p:cBhvr>
                                      <p:tavLst>
                                        <p:tav tm="0">
                                          <p:val>
                                            <p:fltVal val="90"/>
                                          </p:val>
                                        </p:tav>
                                        <p:tav tm="100000">
                                          <p:val>
                                            <p:fltVal val="0"/>
                                          </p:val>
                                        </p:tav>
                                      </p:tavLst>
                                    </p:anim>
                                    <p:animEffect transition="in" filter="fade">
                                      <p:cBhvr>
                                        <p:cTn id="10" dur="1000"/>
                                        <p:tgtEl>
                                          <p:spTgt spid="99"/>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fltVal val="0"/>
                                          </p:val>
                                        </p:tav>
                                        <p:tav tm="100000">
                                          <p:val>
                                            <p:strVal val="#ppt_w"/>
                                          </p:val>
                                        </p:tav>
                                      </p:tavLst>
                                    </p:anim>
                                    <p:anim calcmode="lin" valueType="num">
                                      <p:cBhvr>
                                        <p:cTn id="15" dur="500" fill="hold"/>
                                        <p:tgtEl>
                                          <p:spTgt spid="81"/>
                                        </p:tgtEl>
                                        <p:attrNameLst>
                                          <p:attrName>ppt_h</p:attrName>
                                        </p:attrNameLst>
                                      </p:cBhvr>
                                      <p:tavLst>
                                        <p:tav tm="0">
                                          <p:val>
                                            <p:fltVal val="0"/>
                                          </p:val>
                                        </p:tav>
                                        <p:tav tm="100000">
                                          <p:val>
                                            <p:strVal val="#ppt_h"/>
                                          </p:val>
                                        </p:tav>
                                      </p:tavLst>
                                    </p:anim>
                                    <p:animEffect transition="in" filter="fade">
                                      <p:cBhvr>
                                        <p:cTn id="16" dur="500"/>
                                        <p:tgtEl>
                                          <p:spTgt spid="81"/>
                                        </p:tgtEl>
                                      </p:cBhvr>
                                    </p:animEffect>
                                  </p:childTnLst>
                                </p:cTn>
                              </p:par>
                              <p:par>
                                <p:cTn id="17" presetID="53" presetClass="entr" presetSubtype="16"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53"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par>
                                <p:cTn id="32" presetID="53" presetClass="entr" presetSubtype="16"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p:cTn id="34" dur="500" fill="hold"/>
                                        <p:tgtEl>
                                          <p:spTgt spid="93"/>
                                        </p:tgtEl>
                                        <p:attrNameLst>
                                          <p:attrName>ppt_w</p:attrName>
                                        </p:attrNameLst>
                                      </p:cBhvr>
                                      <p:tavLst>
                                        <p:tav tm="0">
                                          <p:val>
                                            <p:fltVal val="0"/>
                                          </p:val>
                                        </p:tav>
                                        <p:tav tm="100000">
                                          <p:val>
                                            <p:strVal val="#ppt_w"/>
                                          </p:val>
                                        </p:tav>
                                      </p:tavLst>
                                    </p:anim>
                                    <p:anim calcmode="lin" valueType="num">
                                      <p:cBhvr>
                                        <p:cTn id="35" dur="500" fill="hold"/>
                                        <p:tgtEl>
                                          <p:spTgt spid="93"/>
                                        </p:tgtEl>
                                        <p:attrNameLst>
                                          <p:attrName>ppt_h</p:attrName>
                                        </p:attrNameLst>
                                      </p:cBhvr>
                                      <p:tavLst>
                                        <p:tav tm="0">
                                          <p:val>
                                            <p:fltVal val="0"/>
                                          </p:val>
                                        </p:tav>
                                        <p:tav tm="100000">
                                          <p:val>
                                            <p:strVal val="#ppt_h"/>
                                          </p:val>
                                        </p:tav>
                                      </p:tavLst>
                                    </p:anim>
                                    <p:animEffect transition="in" filter="fade">
                                      <p:cBhvr>
                                        <p:cTn id="36" dur="500"/>
                                        <p:tgtEl>
                                          <p:spTgt spid="93"/>
                                        </p:tgtEl>
                                      </p:cBhvr>
                                    </p:animEffect>
                                  </p:childTnLst>
                                </p:cTn>
                              </p:par>
                              <p:par>
                                <p:cTn id="37" presetID="53" presetClass="entr" presetSubtype="16"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Effect transition="in" filter="fade">
                                      <p:cBhvr>
                                        <p:cTn id="4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a16="http://schemas.microsoft.com/office/drawing/2014/main" id="{BC6F8C1D-E9ED-4323-80FA-5AE5BA9629DA}"/>
              </a:ext>
            </a:extLst>
          </p:cNvPr>
          <p:cNvSpPr txBox="1"/>
          <p:nvPr/>
        </p:nvSpPr>
        <p:spPr>
          <a:xfrm>
            <a:off x="9017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3" name="文本框 23">
            <a:extLst>
              <a:ext uri="{FF2B5EF4-FFF2-40B4-BE49-F238E27FC236}">
                <a16:creationId xmlns:a16="http://schemas.microsoft.com/office/drawing/2014/main" id="{7E362DF6-6FF1-4E27-B83B-B0F83B83EF63}"/>
              </a:ext>
            </a:extLst>
          </p:cNvPr>
          <p:cNvSpPr txBox="1"/>
          <p:nvPr/>
        </p:nvSpPr>
        <p:spPr>
          <a:xfrm>
            <a:off x="8692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4" name="文本框 23">
            <a:extLst>
              <a:ext uri="{FF2B5EF4-FFF2-40B4-BE49-F238E27FC236}">
                <a16:creationId xmlns:a16="http://schemas.microsoft.com/office/drawing/2014/main" id="{551CA820-7273-4178-A95E-14A871EAB05E}"/>
              </a:ext>
            </a:extLst>
          </p:cNvPr>
          <p:cNvSpPr txBox="1"/>
          <p:nvPr/>
        </p:nvSpPr>
        <p:spPr>
          <a:xfrm>
            <a:off x="62992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5" name="文本框 23">
            <a:extLst>
              <a:ext uri="{FF2B5EF4-FFF2-40B4-BE49-F238E27FC236}">
                <a16:creationId xmlns:a16="http://schemas.microsoft.com/office/drawing/2014/main" id="{98CD5202-3E7D-4197-8546-8A65DF37076B}"/>
              </a:ext>
            </a:extLst>
          </p:cNvPr>
          <p:cNvSpPr txBox="1"/>
          <p:nvPr/>
        </p:nvSpPr>
        <p:spPr>
          <a:xfrm>
            <a:off x="62667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6" name="矩形 65">
            <a:extLst>
              <a:ext uri="{FF2B5EF4-FFF2-40B4-BE49-F238E27FC236}">
                <a16:creationId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845" y="1770744"/>
            <a:ext cx="11159218" cy="4553858"/>
          </a:xfrm>
          <a:prstGeom prst="rect">
            <a:avLst/>
          </a:prstGeom>
          <a:solidFill>
            <a:srgbClr val="C19C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a:off x="0" y="4572000"/>
            <a:ext cx="12192000" cy="1752602"/>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1644" y="1990774"/>
            <a:ext cx="1761557" cy="609398"/>
          </a:xfrm>
          <a:prstGeom prst="rect">
            <a:avLst/>
          </a:prstGeom>
          <a:noFill/>
        </p:spPr>
        <p:txBody>
          <a:bodyPr wrap="square" rtlCol="0">
            <a:spAutoFit/>
          </a:bodyPr>
          <a:lstStyle/>
          <a:p>
            <a:pPr>
              <a:lnSpc>
                <a:spcPct val="120000"/>
              </a:lnSpc>
            </a:pPr>
            <a:r>
              <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8" name="矩形 7"/>
          <p:cNvSpPr/>
          <p:nvPr/>
        </p:nvSpPr>
        <p:spPr>
          <a:xfrm>
            <a:off x="2705842" y="2200381"/>
            <a:ext cx="1709955" cy="338554"/>
          </a:xfrm>
          <a:prstGeom prst="rect">
            <a:avLst/>
          </a:prstGeom>
        </p:spPr>
        <p:txBody>
          <a:bodyPr wrap="none">
            <a:spAutoFit/>
          </a:bodyPr>
          <a:lstStyle/>
          <a:p>
            <a:r>
              <a:rPr lang="en-US" altLang="zh-CN" sz="1600" dirty="0">
                <a:solidFill>
                  <a:schemeClr val="bg1"/>
                </a:solidFill>
                <a:latin typeface="Calibri" panose="020F0502020204030204" pitchFamily="34" charset="0"/>
                <a:ea typeface="微软雅黑" panose="020B0503020204020204" pitchFamily="34" charset="-122"/>
                <a:sym typeface="Calibri" panose="020F0502020204030204" pitchFamily="34" charset="0"/>
              </a:rPr>
              <a:t>Industry Overview</a:t>
            </a:r>
            <a:endParaRPr lang="zh-CN" altLang="en-US" sz="16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cxnSp>
        <p:nvCxnSpPr>
          <p:cNvPr id="9" name="直接连接符 28"/>
          <p:cNvCxnSpPr/>
          <p:nvPr/>
        </p:nvCxnSpPr>
        <p:spPr>
          <a:xfrm>
            <a:off x="905444" y="2151590"/>
            <a:ext cx="0" cy="27493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30"/>
          <p:cNvCxnSpPr/>
          <p:nvPr/>
        </p:nvCxnSpPr>
        <p:spPr>
          <a:xfrm>
            <a:off x="747033" y="2730798"/>
            <a:ext cx="10661196" cy="0"/>
          </a:xfrm>
          <a:prstGeom prst="line">
            <a:avLst/>
          </a:prstGeom>
          <a:ln w="1905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437713"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6437713"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981644" y="4748379"/>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81644"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5" name="文本框 14"/>
          <p:cNvSpPr txBox="1"/>
          <p:nvPr/>
        </p:nvSpPr>
        <p:spPr>
          <a:xfrm>
            <a:off x="6437713" y="472420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6" name="矩形 15"/>
          <p:cNvSpPr/>
          <p:nvPr/>
        </p:nvSpPr>
        <p:spPr>
          <a:xfrm>
            <a:off x="981644"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7" name="矩形 16"/>
          <p:cNvSpPr/>
          <p:nvPr/>
        </p:nvSpPr>
        <p:spPr>
          <a:xfrm>
            <a:off x="981644"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8" name="矩形 17"/>
          <p:cNvSpPr/>
          <p:nvPr/>
        </p:nvSpPr>
        <p:spPr>
          <a:xfrm>
            <a:off x="6437713"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Tree>
    <p:extLst>
      <p:ext uri="{BB962C8B-B14F-4D97-AF65-F5344CB8AC3E}">
        <p14:creationId xmlns:p14="http://schemas.microsoft.com/office/powerpoint/2010/main" val="73742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18828 -0.13635 L 0 3.7037E-6 " pathEditMode="relative" rAng="0" ptsTypes="AA">
                                      <p:cBhvr>
                                        <p:cTn id="9" dur="750" fill="hold"/>
                                        <p:tgtEl>
                                          <p:spTgt spid="6"/>
                                        </p:tgtEl>
                                        <p:attrNameLst>
                                          <p:attrName>ppt_x</p:attrName>
                                          <p:attrName>ppt_y</p:attrName>
                                        </p:attrNameLst>
                                      </p:cBhvr>
                                      <p:rCtr x="9414" y="6806"/>
                                    </p:animMotion>
                                  </p:childTnLst>
                                </p:cTn>
                              </p:par>
                              <p:par>
                                <p:cTn id="10" presetID="10"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50000" fill="hold" nodeType="withEffect">
                                  <p:stCondLst>
                                    <p:cond delay="500"/>
                                  </p:stCondLst>
                                  <p:childTnLst>
                                    <p:animMotion origin="layout" path="M 2.5E-6 -1.11111E-6 L 0.06901 0.00023 " pathEditMode="relative" rAng="0" ptsTypes="AA">
                                      <p:cBhvr>
                                        <p:cTn id="14" dur="750" spd="-100000" fill="hold"/>
                                        <p:tgtEl>
                                          <p:spTgt spid="9"/>
                                        </p:tgtEl>
                                        <p:attrNameLst>
                                          <p:attrName>ppt_x</p:attrName>
                                          <p:attrName>ppt_y</p:attrName>
                                        </p:attrNameLst>
                                      </p:cBhvr>
                                      <p:rCtr x="3451" y="0"/>
                                    </p:animMotion>
                                  </p:childTnLst>
                                </p:cTn>
                              </p:par>
                              <p:par>
                                <p:cTn id="15" presetID="10" presetClass="entr" presetSubtype="0" fill="hold" grpId="0" nodeType="withEffect">
                                  <p:stCondLst>
                                    <p:cond delay="6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42" presetClass="path" presetSubtype="0" decel="50000" fill="hold" grpId="1" nodeType="withEffect">
                                  <p:stCondLst>
                                    <p:cond delay="650"/>
                                  </p:stCondLst>
                                  <p:childTnLst>
                                    <p:animMotion origin="layout" path="M -4.375E-6 -2.22222E-6 L 0.06901 0.00023 " pathEditMode="relative" rAng="0" ptsTypes="AA">
                                      <p:cBhvr>
                                        <p:cTn id="19" dur="750" spd="-100000" fill="hold"/>
                                        <p:tgtEl>
                                          <p:spTgt spid="7"/>
                                        </p:tgtEl>
                                        <p:attrNameLst>
                                          <p:attrName>ppt_x</p:attrName>
                                          <p:attrName>ppt_y</p:attrName>
                                        </p:attrNameLst>
                                      </p:cBhvr>
                                      <p:rCtr x="3451" y="0"/>
                                    </p:animMotion>
                                  </p:childTnLst>
                                </p:cTn>
                              </p:par>
                              <p:par>
                                <p:cTn id="20" presetID="10" presetClass="entr" presetSubtype="0" fill="hold" grpId="0" nodeType="withEffect">
                                  <p:stCondLst>
                                    <p:cond delay="8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path" presetSubtype="0" decel="50000" fill="hold" grpId="1" nodeType="withEffect">
                                  <p:stCondLst>
                                    <p:cond delay="800"/>
                                  </p:stCondLst>
                                  <p:childTnLst>
                                    <p:animMotion origin="layout" path="M -3.54167E-6 -1.11111E-6 L 0.06901 0.00023 " pathEditMode="relative" rAng="0" ptsTypes="AA">
                                      <p:cBhvr>
                                        <p:cTn id="24" dur="750" spd="-100000" fill="hold"/>
                                        <p:tgtEl>
                                          <p:spTgt spid="8"/>
                                        </p:tgtEl>
                                        <p:attrNameLst>
                                          <p:attrName>ppt_x</p:attrName>
                                          <p:attrName>ppt_y</p:attrName>
                                        </p:attrNameLst>
                                      </p:cBhvr>
                                      <p:rCtr x="3451" y="0"/>
                                    </p:animMotion>
                                  </p:childTnLst>
                                </p:cTn>
                              </p:par>
                              <p:par>
                                <p:cTn id="25" presetID="22" presetClass="entr" presetSubtype="8" fill="hold"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42" presetClass="path" presetSubtype="0" decel="50000" fill="hold" grpId="1" nodeType="withEffect">
                                  <p:stCondLst>
                                    <p:cond delay="1000"/>
                                  </p:stCondLst>
                                  <p:childTnLst>
                                    <p:animMotion origin="layout" path="M 1.25E-6 3.7037E-6 L 0.06901 0.00023 " pathEditMode="relative" rAng="0" ptsTypes="AA">
                                      <p:cBhvr>
                                        <p:cTn id="32" dur="750" spd="-100000" fill="hold"/>
                                        <p:tgtEl>
                                          <p:spTgt spid="14"/>
                                        </p:tgtEl>
                                        <p:attrNameLst>
                                          <p:attrName>ppt_x</p:attrName>
                                          <p:attrName>ppt_y</p:attrName>
                                        </p:attrNameLst>
                                      </p:cBhvr>
                                      <p:rCtr x="3451" y="0"/>
                                    </p:animMotion>
                                  </p:childTnLst>
                                </p:cTn>
                              </p:par>
                              <p:par>
                                <p:cTn id="33" presetID="10" presetClass="entr" presetSubtype="0" fill="hold" grpId="0" nodeType="with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42" presetClass="path" presetSubtype="0" decel="50000" fill="hold" grpId="1" nodeType="withEffect">
                                  <p:stCondLst>
                                    <p:cond delay="1000"/>
                                  </p:stCondLst>
                                  <p:childTnLst>
                                    <p:animMotion origin="layout" path="M -1.66667E-6 -3.33333E-6 L 0.06901 0.00023 " pathEditMode="relative" rAng="0" ptsTypes="AA">
                                      <p:cBhvr>
                                        <p:cTn id="37" dur="750" spd="-100000" fill="hold"/>
                                        <p:tgtEl>
                                          <p:spTgt spid="11"/>
                                        </p:tgtEl>
                                        <p:attrNameLst>
                                          <p:attrName>ppt_x</p:attrName>
                                          <p:attrName>ppt_y</p:attrName>
                                        </p:attrNameLst>
                                      </p:cBhvr>
                                      <p:rCtr x="3451" y="0"/>
                                    </p:animMotion>
                                  </p:childTnLst>
                                </p:cTn>
                              </p:par>
                              <p:par>
                                <p:cTn id="38" presetID="10" presetClass="entr" presetSubtype="0" fill="hold" grpId="0"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50000" fill="hold" grpId="1" nodeType="withEffect">
                                  <p:stCondLst>
                                    <p:cond delay="1000"/>
                                  </p:stCondLst>
                                  <p:childTnLst>
                                    <p:animMotion origin="layout" path="M -4.79167E-6 2.22222E-6 L 0.06902 0.00023 " pathEditMode="relative" rAng="0" ptsTypes="AA">
                                      <p:cBhvr>
                                        <p:cTn id="42" dur="750" spd="-100000" fill="hold"/>
                                        <p:tgtEl>
                                          <p:spTgt spid="15"/>
                                        </p:tgtEl>
                                        <p:attrNameLst>
                                          <p:attrName>ppt_x</p:attrName>
                                          <p:attrName>ppt_y</p:attrName>
                                        </p:attrNameLst>
                                      </p:cBhvr>
                                      <p:rCtr x="3451" y="0"/>
                                    </p:animMotion>
                                  </p:childTnLst>
                                </p:cTn>
                              </p:par>
                              <p:par>
                                <p:cTn id="43" presetID="10" presetClass="entr" presetSubtype="0" fill="hold" grpId="0" nodeType="withEffect">
                                  <p:stCondLst>
                                    <p:cond delay="10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42" presetClass="path" presetSubtype="0" decel="50000" fill="hold" grpId="1" nodeType="withEffect">
                                  <p:stCondLst>
                                    <p:cond delay="1000"/>
                                  </p:stCondLst>
                                  <p:childTnLst>
                                    <p:animMotion origin="layout" path="M 1.25E-6 0 L 0.06901 0.00023 " pathEditMode="relative" rAng="0" ptsTypes="AA">
                                      <p:cBhvr>
                                        <p:cTn id="47" dur="750" spd="-100000" fill="hold"/>
                                        <p:tgtEl>
                                          <p:spTgt spid="13"/>
                                        </p:tgtEl>
                                        <p:attrNameLst>
                                          <p:attrName>ppt_x</p:attrName>
                                          <p:attrName>ppt_y</p:attrName>
                                        </p:attrNameLst>
                                      </p:cBhvr>
                                      <p:rCtr x="3451" y="0"/>
                                    </p:animMotion>
                                  </p:childTnLst>
                                </p:cTn>
                              </p:par>
                              <p:par>
                                <p:cTn id="48" presetID="10" presetClass="entr" presetSubtype="0" fill="hold" grpId="0" nodeType="withEffect">
                                  <p:stCondLst>
                                    <p:cond delay="15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8" grpId="1"/>
      <p:bldP spid="11" grpId="0"/>
      <p:bldP spid="11" grpId="1"/>
      <p:bldP spid="12" grpId="0"/>
      <p:bldP spid="13" grpId="0"/>
      <p:bldP spid="13" grpId="1"/>
      <p:bldP spid="14" grpId="0"/>
      <p:bldP spid="14" grpId="1"/>
      <p:bldP spid="15" grpId="0"/>
      <p:bldP spid="15" grpId="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5"/>
          <p:cNvGrpSpPr/>
          <p:nvPr/>
        </p:nvGrpSpPr>
        <p:grpSpPr>
          <a:xfrm>
            <a:off x="450080" y="3815870"/>
            <a:ext cx="1148255" cy="981381"/>
            <a:chOff x="914713" y="4776540"/>
            <a:chExt cx="1181330" cy="1009650"/>
          </a:xfrm>
        </p:grpSpPr>
        <p:sp>
          <p:nvSpPr>
            <p:cNvPr id="11"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a:solidFill>
                    <a:schemeClr val="bg1"/>
                  </a:solidFill>
                  <a:latin typeface="Century Gothic" panose="020B0502020202020204" pitchFamily="34" charset="0"/>
                </a:rPr>
                <a:t>33</a:t>
              </a:r>
              <a:endParaRPr lang="en-US" sz="4800" dirty="0">
                <a:solidFill>
                  <a:schemeClr val="bg1"/>
                </a:solidFill>
                <a:latin typeface="Century Gothic" panose="020B0502020202020204" pitchFamily="34" charset="0"/>
              </a:endParaRPr>
            </a:p>
          </p:txBody>
        </p:sp>
        <p:sp>
          <p:nvSpPr>
            <p:cNvPr id="12"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13" name="ïšḻïďê-Straight Connector 22"/>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ïšḻïďê-Straight Connector 6"/>
          <p:cNvCxnSpPr/>
          <p:nvPr/>
        </p:nvCxnSpPr>
        <p:spPr>
          <a:xfrm>
            <a:off x="450081" y="3538219"/>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1752842" y="2338557"/>
            <a:ext cx="3200512" cy="1102505"/>
            <a:chOff x="7805426" y="3341205"/>
            <a:chExt cx="3200512" cy="1102504"/>
          </a:xfrm>
        </p:grpSpPr>
        <p:sp>
          <p:nvSpPr>
            <p:cNvPr id="16" name="矩形 15"/>
            <p:cNvSpPr/>
            <p:nvPr/>
          </p:nvSpPr>
          <p:spPr>
            <a:xfrm>
              <a:off x="7805427" y="3797379"/>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17" name="矩形 16"/>
            <p:cNvSpPr/>
            <p:nvPr/>
          </p:nvSpPr>
          <p:spPr>
            <a:xfrm>
              <a:off x="7805426" y="3341205"/>
              <a:ext cx="2391249"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grpSp>
        <p:nvGrpSpPr>
          <p:cNvPr id="18" name="组合 38"/>
          <p:cNvGrpSpPr/>
          <p:nvPr/>
        </p:nvGrpSpPr>
        <p:grpSpPr>
          <a:xfrm>
            <a:off x="1752843" y="3893278"/>
            <a:ext cx="3200511" cy="1091971"/>
            <a:chOff x="7805427" y="3341205"/>
            <a:chExt cx="3200511" cy="1091970"/>
          </a:xfrm>
        </p:grpSpPr>
        <p:sp>
          <p:nvSpPr>
            <p:cNvPr id="19" name="矩形 18"/>
            <p:cNvSpPr/>
            <p:nvPr/>
          </p:nvSpPr>
          <p:spPr>
            <a:xfrm>
              <a:off x="7805427" y="3786845"/>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20" name="矩形 19"/>
            <p:cNvSpPr/>
            <p:nvPr/>
          </p:nvSpPr>
          <p:spPr>
            <a:xfrm>
              <a:off x="7805427" y="3341205"/>
              <a:ext cx="2391248"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pic>
        <p:nvPicPr>
          <p:cNvPr id="22" name="图片 2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03434" y="1499219"/>
            <a:ext cx="6816866" cy="4526301"/>
          </a:xfrm>
          <a:prstGeom prst="rect">
            <a:avLst/>
          </a:prstGeom>
        </p:spPr>
      </p:pic>
    </p:spTree>
    <p:extLst>
      <p:ext uri="{BB962C8B-B14F-4D97-AF65-F5344CB8AC3E}">
        <p14:creationId xmlns:p14="http://schemas.microsoft.com/office/powerpoint/2010/main" val="23470706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下阶段工作计划</a:t>
              </a: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69bbc85e-124a-484c-b6e8-f26f596bdbac"/>
          <p:cNvGrpSpPr>
            <a:grpSpLocks noChangeAspect="1"/>
          </p:cNvGrpSpPr>
          <p:nvPr/>
        </p:nvGrpSpPr>
        <p:grpSpPr>
          <a:xfrm>
            <a:off x="1550401" y="1938475"/>
            <a:ext cx="9196299" cy="2837479"/>
            <a:chOff x="1352296" y="2075616"/>
            <a:chExt cx="9196299" cy="2837478"/>
          </a:xfrm>
        </p:grpSpPr>
        <p:sp>
          <p:nvSpPr>
            <p:cNvPr id="7"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rgbClr val="C19C7A"/>
            </a:solidFill>
            <a:ln>
              <a:noFill/>
            </a:ln>
          </p:spPr>
          <p:txBody>
            <a:bodyPr anchor="ctr"/>
            <a:lstStyle/>
            <a:p>
              <a:pPr algn="ctr"/>
              <a:endParaRPr sz="2489"/>
            </a:p>
          </p:txBody>
        </p:sp>
        <p:sp>
          <p:nvSpPr>
            <p:cNvPr id="8"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C19C7A"/>
            </a:solidFill>
            <a:ln>
              <a:noFill/>
            </a:ln>
          </p:spPr>
          <p:txBody>
            <a:bodyPr anchor="ctr"/>
            <a:lstStyle/>
            <a:p>
              <a:pPr algn="ctr"/>
              <a:endParaRPr sz="2489"/>
            </a:p>
          </p:txBody>
        </p:sp>
        <p:sp>
          <p:nvSpPr>
            <p:cNvPr id="9"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rgbClr val="C19C7A"/>
            </a:solidFill>
            <a:ln>
              <a:noFill/>
            </a:ln>
          </p:spPr>
          <p:txBody>
            <a:bodyPr anchor="ctr"/>
            <a:lstStyle/>
            <a:p>
              <a:pPr algn="ctr"/>
              <a:endParaRPr sz="2489"/>
            </a:p>
          </p:txBody>
        </p:sp>
        <p:sp>
          <p:nvSpPr>
            <p:cNvPr id="10"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rgbClr val="C19C7A"/>
            </a:solidFill>
            <a:ln>
              <a:noFill/>
            </a:ln>
            <a:extLst/>
          </p:spPr>
          <p:txBody>
            <a:bodyPr anchor="ctr"/>
            <a:lstStyle/>
            <a:p>
              <a:pPr algn="ctr"/>
              <a:endParaRPr sz="2489"/>
            </a:p>
          </p:txBody>
        </p:sp>
        <p:sp>
          <p:nvSpPr>
            <p:cNvPr id="11"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rgbClr val="C19C7A"/>
            </a:solidFill>
            <a:ln>
              <a:noFill/>
            </a:ln>
            <a:extLst/>
          </p:spPr>
          <p:txBody>
            <a:bodyPr anchor="ctr"/>
            <a:lstStyle/>
            <a:p>
              <a:pPr algn="ctr"/>
              <a:endParaRPr sz="2489"/>
            </a:p>
          </p:txBody>
        </p:sp>
        <p:sp>
          <p:nvSpPr>
            <p:cNvPr id="12"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rgbClr val="C19C7A"/>
            </a:solidFill>
            <a:ln>
              <a:noFill/>
            </a:ln>
            <a:extLst/>
          </p:spPr>
          <p:txBody>
            <a:bodyPr anchor="ctr"/>
            <a:lstStyle/>
            <a:p>
              <a:pPr algn="ctr"/>
              <a:endParaRPr sz="2489"/>
            </a:p>
          </p:txBody>
        </p:sp>
        <p:cxnSp>
          <p:nvCxnSpPr>
            <p:cNvPr id="13" name="Straight Connector 7"/>
            <p:cNvCxnSpPr/>
            <p:nvPr/>
          </p:nvCxnSpPr>
          <p:spPr>
            <a:xfrm>
              <a:off x="2087904"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5361570"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p:nvCxnSpPr>
          <p:spPr>
            <a:xfrm>
              <a:off x="8609911" y="2330333"/>
              <a:ext cx="1938684" cy="0"/>
            </a:xfrm>
            <a:prstGeom prst="line">
              <a:avLst/>
            </a:prstGeom>
            <a:ln w="19050" cap="rnd">
              <a:solidFill>
                <a:srgbClr val="272727"/>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0"/>
            <p:cNvCxnSpPr/>
            <p:nvPr/>
          </p:nvCxnSpPr>
          <p:spPr>
            <a:xfrm rot="10800000" flipV="1">
              <a:off x="8542581" y="2330332"/>
              <a:ext cx="2006014" cy="1946889"/>
            </a:xfrm>
            <a:prstGeom prst="bentConnector3">
              <a:avLst>
                <a:gd name="adj1" fmla="val 144"/>
              </a:avLst>
            </a:prstGeom>
            <a:ln w="19050">
              <a:solidFill>
                <a:srgbClr val="27272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1"/>
            <p:cNvCxnSpPr/>
            <p:nvPr/>
          </p:nvCxnSpPr>
          <p:spPr>
            <a:xfrm flipH="1">
              <a:off x="5315356"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2"/>
            <p:cNvCxnSpPr/>
            <p:nvPr/>
          </p:nvCxnSpPr>
          <p:spPr>
            <a:xfrm flipH="1">
              <a:off x="2041691"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5"/>
            <p:cNvCxnSpPr/>
            <p:nvPr/>
          </p:nvCxnSpPr>
          <p:spPr>
            <a:xfrm>
              <a:off x="1352296"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8"/>
            <p:cNvCxnSpPr/>
            <p:nvPr/>
          </p:nvCxnSpPr>
          <p:spPr>
            <a:xfrm>
              <a:off x="4664383"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1"/>
            <p:cNvCxnSpPr/>
            <p:nvPr/>
          </p:nvCxnSpPr>
          <p:spPr>
            <a:xfrm>
              <a:off x="7903489"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4"/>
            <p:cNvCxnSpPr/>
            <p:nvPr/>
          </p:nvCxnSpPr>
          <p:spPr>
            <a:xfrm>
              <a:off x="1352296"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7"/>
            <p:cNvCxnSpPr/>
            <p:nvPr/>
          </p:nvCxnSpPr>
          <p:spPr>
            <a:xfrm>
              <a:off x="4664383"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p:nvPr/>
          </p:nvCxnSpPr>
          <p:spPr>
            <a:xfrm>
              <a:off x="7903489"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grpSp>
      <p:grpSp>
        <p:nvGrpSpPr>
          <p:cNvPr id="25" name="组合 40"/>
          <p:cNvGrpSpPr/>
          <p:nvPr/>
        </p:nvGrpSpPr>
        <p:grpSpPr>
          <a:xfrm>
            <a:off x="1550402" y="2497607"/>
            <a:ext cx="2847685" cy="1052544"/>
            <a:chOff x="6736921" y="2180774"/>
            <a:chExt cx="2847685" cy="1052542"/>
          </a:xfrm>
        </p:grpSpPr>
        <p:sp>
          <p:nvSpPr>
            <p:cNvPr id="26"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27"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一阶段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28" name="组合 43"/>
          <p:cNvGrpSpPr/>
          <p:nvPr/>
        </p:nvGrpSpPr>
        <p:grpSpPr>
          <a:xfrm>
            <a:off x="4840455" y="2497606"/>
            <a:ext cx="2847685" cy="1052543"/>
            <a:chOff x="6736921" y="2180774"/>
            <a:chExt cx="2847685" cy="1052542"/>
          </a:xfrm>
        </p:grpSpPr>
        <p:sp>
          <p:nvSpPr>
            <p:cNvPr id="29"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0"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二阶段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1" name="组合 46"/>
          <p:cNvGrpSpPr/>
          <p:nvPr/>
        </p:nvGrpSpPr>
        <p:grpSpPr>
          <a:xfrm>
            <a:off x="8064812" y="2497606"/>
            <a:ext cx="2847685" cy="1052543"/>
            <a:chOff x="6736921" y="2180774"/>
            <a:chExt cx="2847685" cy="1052542"/>
          </a:xfrm>
        </p:grpSpPr>
        <p:sp>
          <p:nvSpPr>
            <p:cNvPr id="32"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3"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三阶段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4" name="组合 49"/>
          <p:cNvGrpSpPr/>
          <p:nvPr/>
        </p:nvGrpSpPr>
        <p:grpSpPr>
          <a:xfrm>
            <a:off x="1550402" y="4435744"/>
            <a:ext cx="2847685" cy="1052543"/>
            <a:chOff x="6736921" y="2180774"/>
            <a:chExt cx="2847685" cy="1052542"/>
          </a:xfrm>
        </p:grpSpPr>
        <p:sp>
          <p:nvSpPr>
            <p:cNvPr id="35"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6"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六阶段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7" name="组合 52"/>
          <p:cNvGrpSpPr/>
          <p:nvPr/>
        </p:nvGrpSpPr>
        <p:grpSpPr>
          <a:xfrm>
            <a:off x="4840455" y="4435744"/>
            <a:ext cx="2847685" cy="1052543"/>
            <a:chOff x="6736921" y="2180774"/>
            <a:chExt cx="2847685" cy="1052542"/>
          </a:xfrm>
        </p:grpSpPr>
        <p:sp>
          <p:nvSpPr>
            <p:cNvPr id="38"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9"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五阶段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40" name="组合 55"/>
          <p:cNvGrpSpPr/>
          <p:nvPr/>
        </p:nvGrpSpPr>
        <p:grpSpPr>
          <a:xfrm>
            <a:off x="8064812" y="4435744"/>
            <a:ext cx="2847685" cy="1052543"/>
            <a:chOff x="6736921" y="2180774"/>
            <a:chExt cx="2847685" cy="1052542"/>
          </a:xfrm>
        </p:grpSpPr>
        <p:sp>
          <p:nvSpPr>
            <p:cNvPr id="41"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42"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四阶段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3504917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
        <p:nvSpPr>
          <p:cNvPr id="3" name="矩形 2">
            <a:extLst>
              <a:ext uri="{FF2B5EF4-FFF2-40B4-BE49-F238E27FC236}">
                <a16:creationId xmlns:a16="http://schemas.microsoft.com/office/drawing/2014/main" id="{7FF4DEE3-DFA9-4E96-BEFA-DEF959BFCC29}"/>
              </a:ext>
            </a:extLst>
          </p:cNvPr>
          <p:cNvSpPr/>
          <p:nvPr/>
        </p:nvSpPr>
        <p:spPr>
          <a:xfrm>
            <a:off x="6335946" y="4035295"/>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第一</a:t>
            </a:r>
            <a:r>
              <a:rPr lang="en-US" altLang="zh-CN" sz="1200" dirty="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4" name="矩形 3">
            <a:extLst>
              <a:ext uri="{FF2B5EF4-FFF2-40B4-BE49-F238E27FC236}">
                <a16:creationId xmlns:a16="http://schemas.microsoft.com/office/drawing/2014/main" id="{2C95A9E3-59F8-4DCC-981C-D54CA3924155}"/>
              </a:ext>
            </a:extLst>
          </p:cNvPr>
          <p:cNvSpPr/>
          <p:nvPr/>
        </p:nvSpPr>
        <p:spPr>
          <a:xfrm>
            <a:off x="7379887" y="4035295"/>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201X</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11843228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defTabSz="914400"/>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defTabSz="914400">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defTabSz="914400">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55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825463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šḻíḋé"/>
          <p:cNvSpPr/>
          <p:nvPr/>
        </p:nvSpPr>
        <p:spPr>
          <a:xfrm>
            <a:off x="6215140" y="1409193"/>
            <a:ext cx="2439421" cy="3395454"/>
          </a:xfrm>
          <a:prstGeom prst="rect">
            <a:avLst/>
          </a:prstGeom>
          <a:blipFill dpi="0" rotWithShape="1">
            <a:blip r:embed="rId2">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ṣļîďè"/>
          <p:cNvSpPr/>
          <p:nvPr/>
        </p:nvSpPr>
        <p:spPr>
          <a:xfrm>
            <a:off x="1134923" y="1409193"/>
            <a:ext cx="2439421" cy="3500552"/>
          </a:xfrm>
          <a:prstGeom prst="rect">
            <a:avLst/>
          </a:prstGeom>
          <a:blipFill dpi="0" rotWithShape="1">
            <a:blip r:embed="rId3">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şḷiḋè"/>
          <p:cNvSpPr/>
          <p:nvPr/>
        </p:nvSpPr>
        <p:spPr>
          <a:xfrm>
            <a:off x="8754670"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S1ïdê"/>
          <p:cNvSpPr/>
          <p:nvPr/>
        </p:nvSpPr>
        <p:spPr>
          <a:xfrm>
            <a:off x="6215140" y="4402619"/>
            <a:ext cx="2439421"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3691355"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134925" y="4402619"/>
            <a:ext cx="2439420"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3">
            <a:extLst>
              <a:ext uri="{FF2B5EF4-FFF2-40B4-BE49-F238E27FC236}">
                <a16:creationId xmlns:a16="http://schemas.microsoft.com/office/drawing/2014/main" id="{2F6D70C2-333E-4CBB-AF8E-F9E41A9F58C8}"/>
              </a:ext>
            </a:extLst>
          </p:cNvPr>
          <p:cNvGrpSpPr/>
          <p:nvPr/>
        </p:nvGrpSpPr>
        <p:grpSpPr>
          <a:xfrm>
            <a:off x="1199614" y="4477989"/>
            <a:ext cx="2269728" cy="1400383"/>
            <a:chOff x="3624780" y="2412339"/>
            <a:chExt cx="2269728" cy="1400383"/>
          </a:xfrm>
        </p:grpSpPr>
        <p:sp>
          <p:nvSpPr>
            <p:cNvPr id="19" name="文本框 18">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0" name="文本框 19">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1" name="组合 13">
            <a:extLst>
              <a:ext uri="{FF2B5EF4-FFF2-40B4-BE49-F238E27FC236}">
                <a16:creationId xmlns:a16="http://schemas.microsoft.com/office/drawing/2014/main" id="{2F6D70C2-333E-4CBB-AF8E-F9E41A9F58C8}"/>
              </a:ext>
            </a:extLst>
          </p:cNvPr>
          <p:cNvGrpSpPr/>
          <p:nvPr/>
        </p:nvGrpSpPr>
        <p:grpSpPr>
          <a:xfrm>
            <a:off x="3776201" y="4477989"/>
            <a:ext cx="2269728" cy="1400383"/>
            <a:chOff x="3624780" y="2412339"/>
            <a:chExt cx="2269728" cy="1400383"/>
          </a:xfrm>
        </p:grpSpPr>
        <p:sp>
          <p:nvSpPr>
            <p:cNvPr id="22" name="文本框 21">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3" name="文本框 22">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4" name="组合 13">
            <a:extLst>
              <a:ext uri="{FF2B5EF4-FFF2-40B4-BE49-F238E27FC236}">
                <a16:creationId xmlns:a16="http://schemas.microsoft.com/office/drawing/2014/main" id="{2F6D70C2-333E-4CBB-AF8E-F9E41A9F58C8}"/>
              </a:ext>
            </a:extLst>
          </p:cNvPr>
          <p:cNvGrpSpPr/>
          <p:nvPr/>
        </p:nvGrpSpPr>
        <p:grpSpPr>
          <a:xfrm>
            <a:off x="6299986" y="4477989"/>
            <a:ext cx="2269728" cy="1400383"/>
            <a:chOff x="3624780" y="2412339"/>
            <a:chExt cx="2269728" cy="1400383"/>
          </a:xfrm>
        </p:grpSpPr>
        <p:sp>
          <p:nvSpPr>
            <p:cNvPr id="25" name="文本框 24">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6" name="文本框 25">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7" name="组合 13">
            <a:extLst>
              <a:ext uri="{FF2B5EF4-FFF2-40B4-BE49-F238E27FC236}">
                <a16:creationId xmlns:a16="http://schemas.microsoft.com/office/drawing/2014/main" id="{2F6D70C2-333E-4CBB-AF8E-F9E41A9F58C8}"/>
              </a:ext>
            </a:extLst>
          </p:cNvPr>
          <p:cNvGrpSpPr/>
          <p:nvPr/>
        </p:nvGrpSpPr>
        <p:grpSpPr>
          <a:xfrm>
            <a:off x="8754670" y="4477989"/>
            <a:ext cx="2269728" cy="1400383"/>
            <a:chOff x="3624780" y="2412339"/>
            <a:chExt cx="2269728" cy="1400383"/>
          </a:xfrm>
        </p:grpSpPr>
        <p:sp>
          <p:nvSpPr>
            <p:cNvPr id="28" name="文本框 27">
              <a:extLst>
                <a:ext uri="{FF2B5EF4-FFF2-40B4-BE49-F238E27FC236}">
                  <a16:creationId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9" name="文本框 28">
              <a:extLst>
                <a:ext uri="{FF2B5EF4-FFF2-40B4-BE49-F238E27FC236}">
                  <a16:creationId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pic>
        <p:nvPicPr>
          <p:cNvPr id="30" name="图片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691354" y="1409397"/>
            <a:ext cx="2439421" cy="2988290"/>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753103" y="1404467"/>
            <a:ext cx="2437958" cy="3016974"/>
          </a:xfrm>
          <a:prstGeom prst="rect">
            <a:avLst/>
          </a:prstGeom>
        </p:spPr>
      </p:pic>
    </p:spTree>
    <p:extLst>
      <p:ext uri="{BB962C8B-B14F-4D97-AF65-F5344CB8AC3E}">
        <p14:creationId xmlns:p14="http://schemas.microsoft.com/office/powerpoint/2010/main" val="2932770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2"/>
          <p:cNvGrpSpPr/>
          <p:nvPr/>
        </p:nvGrpSpPr>
        <p:grpSpPr>
          <a:xfrm>
            <a:off x="9043205" y="3077787"/>
            <a:ext cx="1065603" cy="1208546"/>
            <a:chOff x="8434811" y="2608031"/>
            <a:chExt cx="1166390" cy="1322855"/>
          </a:xfrm>
        </p:grpSpPr>
        <p:sp>
          <p:nvSpPr>
            <p:cNvPr id="3" name="íṩļíḓê"/>
            <p:cNvSpPr/>
            <p:nvPr/>
          </p:nvSpPr>
          <p:spPr>
            <a:xfrm rot="18900000">
              <a:off x="8434811" y="2608031"/>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4" name="íṣľíḑè"/>
            <p:cNvSpPr/>
            <p:nvPr/>
          </p:nvSpPr>
          <p:spPr>
            <a:xfrm rot="18900000">
              <a:off x="84348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5" name="ïşḷîḋè"/>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6" name="组合 85"/>
          <p:cNvGrpSpPr/>
          <p:nvPr/>
        </p:nvGrpSpPr>
        <p:grpSpPr>
          <a:xfrm>
            <a:off x="2095590" y="3267915"/>
            <a:ext cx="1065603" cy="1233024"/>
            <a:chOff x="2603197" y="2764496"/>
            <a:chExt cx="1166390" cy="1349647"/>
          </a:xfrm>
        </p:grpSpPr>
        <p:sp>
          <p:nvSpPr>
            <p:cNvPr id="7" name="iṣ1îḋe"/>
            <p:cNvSpPr/>
            <p:nvPr/>
          </p:nvSpPr>
          <p:spPr>
            <a:xfrm rot="18900000">
              <a:off x="2603197"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8" name="ï$ľîḋè"/>
            <p:cNvSpPr/>
            <p:nvPr/>
          </p:nvSpPr>
          <p:spPr>
            <a:xfrm rot="18900000">
              <a:off x="2603197"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9" name="íŝlîḑé"/>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 name="组合 83"/>
          <p:cNvGrpSpPr/>
          <p:nvPr/>
        </p:nvGrpSpPr>
        <p:grpSpPr>
          <a:xfrm>
            <a:off x="6760420" y="3267915"/>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3" name="íślïďê"/>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4" name="组合 84"/>
          <p:cNvGrpSpPr/>
          <p:nvPr/>
        </p:nvGrpSpPr>
        <p:grpSpPr>
          <a:xfrm>
            <a:off x="4420911" y="3077787"/>
            <a:ext cx="1065603" cy="1208546"/>
            <a:chOff x="4555000" y="2608031"/>
            <a:chExt cx="1166390" cy="1322855"/>
          </a:xfrm>
        </p:grpSpPr>
        <p:sp>
          <p:nvSpPr>
            <p:cNvPr id="15" name="íṧ1íḑê"/>
            <p:cNvSpPr/>
            <p:nvPr/>
          </p:nvSpPr>
          <p:spPr>
            <a:xfrm rot="18900000">
              <a:off x="4555000" y="2608031"/>
              <a:ext cx="1166390" cy="116639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6" name="iṩlíḓê"/>
            <p:cNvSpPr/>
            <p:nvPr/>
          </p:nvSpPr>
          <p:spPr>
            <a:xfrm rot="18900000">
              <a:off x="4555000" y="2764496"/>
              <a:ext cx="1166390" cy="1166390"/>
            </a:xfrm>
            <a:prstGeom prst="rect">
              <a:avLst/>
            </a:prstGeom>
            <a:solidFill>
              <a:srgbClr val="C19C7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7" name="is1iḍè"/>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8" name="组合 90"/>
          <p:cNvGrpSpPr/>
          <p:nvPr/>
        </p:nvGrpSpPr>
        <p:grpSpPr>
          <a:xfrm>
            <a:off x="1117161" y="4889055"/>
            <a:ext cx="3022460" cy="1261884"/>
            <a:chOff x="4457820" y="2412339"/>
            <a:chExt cx="3022460" cy="1261884"/>
          </a:xfrm>
        </p:grpSpPr>
        <p:sp>
          <p:nvSpPr>
            <p:cNvPr id="19" name="文本框 18"/>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0" name="文本框 19"/>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1" name="组合 93"/>
          <p:cNvGrpSpPr/>
          <p:nvPr/>
        </p:nvGrpSpPr>
        <p:grpSpPr>
          <a:xfrm>
            <a:off x="5781989" y="4889055"/>
            <a:ext cx="3022460" cy="1261884"/>
            <a:chOff x="4457820" y="2412339"/>
            <a:chExt cx="3022460" cy="1261884"/>
          </a:xfrm>
        </p:grpSpPr>
        <p:sp>
          <p:nvSpPr>
            <p:cNvPr id="22" name="文本框 21"/>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3" name="文本框 22"/>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4" name="组合 96"/>
          <p:cNvGrpSpPr/>
          <p:nvPr/>
        </p:nvGrpSpPr>
        <p:grpSpPr>
          <a:xfrm>
            <a:off x="3442481" y="1825409"/>
            <a:ext cx="3022460" cy="984885"/>
            <a:chOff x="4457820" y="2412339"/>
            <a:chExt cx="3022460" cy="984885"/>
          </a:xfrm>
        </p:grpSpPr>
        <p:sp>
          <p:nvSpPr>
            <p:cNvPr id="25" name="文本框 24"/>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6" name="文本框 25"/>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27" name="组合 99"/>
          <p:cNvGrpSpPr/>
          <p:nvPr/>
        </p:nvGrpSpPr>
        <p:grpSpPr>
          <a:xfrm>
            <a:off x="8060164" y="1825409"/>
            <a:ext cx="3022460" cy="984885"/>
            <a:chOff x="4457820" y="2412339"/>
            <a:chExt cx="3022460" cy="984885"/>
          </a:xfrm>
        </p:grpSpPr>
        <p:sp>
          <p:nvSpPr>
            <p:cNvPr id="28" name="文本框 27"/>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9" name="文本框 28"/>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30" name="组合 21"/>
          <p:cNvGrpSpPr/>
          <p:nvPr/>
        </p:nvGrpSpPr>
        <p:grpSpPr>
          <a:xfrm>
            <a:off x="414735" y="142581"/>
            <a:ext cx="4743170" cy="830210"/>
            <a:chOff x="8386921" y="2014885"/>
            <a:chExt cx="4743170" cy="830210"/>
          </a:xfrm>
        </p:grpSpPr>
        <p:sp>
          <p:nvSpPr>
            <p:cNvPr id="31" name="矩形 30"/>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32" name="文本框 31"/>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33" name="矩形 32">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840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784435" y="4083680"/>
            <a:ext cx="3686116" cy="1309942"/>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17850" y="1759131"/>
            <a:ext cx="4866570" cy="2323513"/>
          </a:xfrm>
          <a:prstGeom prst="rect">
            <a:avLst/>
          </a:prstGeom>
        </p:spPr>
      </p:pic>
      <p:grpSp>
        <p:nvGrpSpPr>
          <p:cNvPr id="9" name="组合 27"/>
          <p:cNvGrpSpPr/>
          <p:nvPr/>
        </p:nvGrpSpPr>
        <p:grpSpPr>
          <a:xfrm>
            <a:off x="1917835" y="4094387"/>
            <a:ext cx="4866600" cy="1300271"/>
            <a:chOff x="1185862" y="4371235"/>
            <a:chExt cx="4866600" cy="1300271"/>
          </a:xfrm>
          <a:solidFill>
            <a:srgbClr val="272727"/>
          </a:solidFill>
        </p:grpSpPr>
        <p:sp>
          <p:nvSpPr>
            <p:cNvPr id="10" name="îSļîḓè"/>
            <p:cNvSpPr txBox="1">
              <a:spLocks/>
            </p:cNvSpPr>
            <p:nvPr/>
          </p:nvSpPr>
          <p:spPr>
            <a:xfrm>
              <a:off x="1185862" y="4371235"/>
              <a:ext cx="4866600" cy="1300271"/>
            </a:xfrm>
            <a:prstGeom prst="rect">
              <a:avLst/>
            </a:prstGeom>
            <a:grpFill/>
          </p:spPr>
          <p:txBody>
            <a:bodyPr vert="horz" wrap="none" lIns="91440" tIns="45720" rIns="91440" bIns="45720" anchor="ctr">
              <a:normAutofit/>
            </a:bodyPr>
            <a:lstStyle/>
            <a:p>
              <a:pPr algn="ctr"/>
              <a:endParaRPr lang="zh-CN" altLang="en-US" dirty="0"/>
            </a:p>
          </p:txBody>
        </p:sp>
        <p:grpSp>
          <p:nvGrpSpPr>
            <p:cNvPr id="11" name="组合 19"/>
            <p:cNvGrpSpPr/>
            <p:nvPr/>
          </p:nvGrpSpPr>
          <p:grpSpPr>
            <a:xfrm>
              <a:off x="1667932" y="4630494"/>
              <a:ext cx="3902460" cy="984885"/>
              <a:chOff x="3624780" y="2412339"/>
              <a:chExt cx="3902460" cy="984885"/>
            </a:xfrm>
            <a:grpFill/>
          </p:grpSpPr>
          <p:sp>
            <p:nvSpPr>
              <p:cNvPr id="12" name="文本框 11"/>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13" name="文本框 12"/>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 21"/>
          <p:cNvGrpSpPr/>
          <p:nvPr/>
        </p:nvGrpSpPr>
        <p:grpSpPr>
          <a:xfrm>
            <a:off x="5603951" y="1765168"/>
            <a:ext cx="4866600" cy="2317476"/>
            <a:chOff x="5603951" y="1765168"/>
            <a:chExt cx="4866600" cy="2317476"/>
          </a:xfrm>
        </p:grpSpPr>
        <p:grpSp>
          <p:nvGrpSpPr>
            <p:cNvPr id="4" name="组合 26"/>
            <p:cNvGrpSpPr/>
            <p:nvPr/>
          </p:nvGrpSpPr>
          <p:grpSpPr>
            <a:xfrm>
              <a:off x="5603951" y="1765168"/>
              <a:ext cx="4866600" cy="2317476"/>
              <a:chOff x="6158587" y="1907219"/>
              <a:chExt cx="4866600" cy="2317476"/>
            </a:xfrm>
            <a:solidFill>
              <a:srgbClr val="C19C7A"/>
            </a:solidFill>
          </p:grpSpPr>
          <p:sp>
            <p:nvSpPr>
              <p:cNvPr id="5" name="íšḷîḍè"/>
              <p:cNvSpPr txBox="1">
                <a:spLocks/>
              </p:cNvSpPr>
              <p:nvPr/>
            </p:nvSpPr>
            <p:spPr>
              <a:xfrm>
                <a:off x="6158587" y="1907219"/>
                <a:ext cx="4866600" cy="2317476"/>
              </a:xfrm>
              <a:prstGeom prst="rect">
                <a:avLst/>
              </a:prstGeom>
              <a:grpFill/>
            </p:spPr>
            <p:txBody>
              <a:bodyPr vert="horz" wrap="none" lIns="91440" tIns="45720" rIns="91440" bIns="45720" anchor="ctr">
                <a:normAutofit/>
              </a:bodyPr>
              <a:lstStyle/>
              <a:p>
                <a:pPr algn="ctr"/>
                <a:endParaRPr lang="zh-CN" altLang="en-US" dirty="0"/>
              </a:p>
            </p:txBody>
          </p:sp>
          <p:grpSp>
            <p:nvGrpSpPr>
              <p:cNvPr id="6" name="组合 16"/>
              <p:cNvGrpSpPr/>
              <p:nvPr/>
            </p:nvGrpSpPr>
            <p:grpSpPr>
              <a:xfrm>
                <a:off x="6640657" y="2166478"/>
                <a:ext cx="3902460" cy="984885"/>
                <a:chOff x="3624780" y="2412339"/>
                <a:chExt cx="3902460" cy="984885"/>
              </a:xfrm>
              <a:grpFill/>
            </p:grpSpPr>
            <p:sp>
              <p:nvSpPr>
                <p:cNvPr id="7" name="文本框 6"/>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8" name="文本框 7"/>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sp>
          <p:nvSpPr>
            <p:cNvPr id="20" name="文本框 19"/>
            <p:cNvSpPr txBox="1"/>
            <p:nvPr/>
          </p:nvSpPr>
          <p:spPr>
            <a:xfrm>
              <a:off x="6086021" y="2994447"/>
              <a:ext cx="2133781" cy="369332"/>
            </a:xfrm>
            <a:prstGeom prst="rect">
              <a:avLst/>
            </a:prstGeom>
            <a:solidFill>
              <a:srgbClr val="C19C7A"/>
            </a:solid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1" name="文本框 20"/>
            <p:cNvSpPr txBox="1"/>
            <p:nvPr/>
          </p:nvSpPr>
          <p:spPr>
            <a:xfrm>
              <a:off x="6086021" y="3333001"/>
              <a:ext cx="3902460" cy="646331"/>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spTree>
    <p:extLst>
      <p:ext uri="{BB962C8B-B14F-4D97-AF65-F5344CB8AC3E}">
        <p14:creationId xmlns:p14="http://schemas.microsoft.com/office/powerpoint/2010/main" val="4197154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5" name="组合 52"/>
          <p:cNvGrpSpPr/>
          <p:nvPr/>
        </p:nvGrpSpPr>
        <p:grpSpPr>
          <a:xfrm>
            <a:off x="9443314" y="2763256"/>
            <a:ext cx="2431700" cy="1261884"/>
            <a:chOff x="3624780" y="2412339"/>
            <a:chExt cx="2431700" cy="1261884"/>
          </a:xfrm>
        </p:grpSpPr>
        <p:sp>
          <p:nvSpPr>
            <p:cNvPr id="6" name="文本框 5"/>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7" name="文本框 6"/>
            <p:cNvSpPr txBox="1"/>
            <p:nvPr/>
          </p:nvSpPr>
          <p:spPr>
            <a:xfrm>
              <a:off x="3624780" y="2750893"/>
              <a:ext cx="2431700" cy="923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8" name="组合 55"/>
          <p:cNvGrpSpPr/>
          <p:nvPr/>
        </p:nvGrpSpPr>
        <p:grpSpPr>
          <a:xfrm>
            <a:off x="3661301" y="5702592"/>
            <a:ext cx="4688541" cy="997310"/>
            <a:chOff x="3082281" y="2399914"/>
            <a:chExt cx="4688541" cy="997310"/>
          </a:xfrm>
        </p:grpSpPr>
        <p:sp>
          <p:nvSpPr>
            <p:cNvPr id="9" name="文本框 8"/>
            <p:cNvSpPr txBox="1"/>
            <p:nvPr/>
          </p:nvSpPr>
          <p:spPr>
            <a:xfrm>
              <a:off x="4578885" y="239991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10" name="文本框 9"/>
            <p:cNvSpPr txBox="1"/>
            <p:nvPr/>
          </p:nvSpPr>
          <p:spPr>
            <a:xfrm>
              <a:off x="3082281" y="2750893"/>
              <a:ext cx="468854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a:t>
              </a:r>
              <a:endParaRPr lang="en-US" altLang="zh-CN" sz="1200" dirty="0">
                <a:solidFill>
                  <a:srgbClr val="272727"/>
                </a:solidFill>
                <a:latin typeface="+mn-ea"/>
              </a:endParaRPr>
            </a:p>
            <a:p>
              <a:pPr algn="ctr">
                <a:lnSpc>
                  <a:spcPct val="150000"/>
                </a:lnSpc>
              </a:pPr>
              <a:r>
                <a:rPr lang="zh-CN" altLang="en-US" sz="1200" dirty="0">
                  <a:solidFill>
                    <a:srgbClr val="272727"/>
                  </a:solidFill>
                  <a:latin typeface="+mn-ea"/>
                </a:rPr>
                <a:t>演示也可以将演示文稿打印出来</a:t>
              </a:r>
            </a:p>
          </p:txBody>
        </p:sp>
      </p:grpSp>
      <p:grpSp>
        <p:nvGrpSpPr>
          <p:cNvPr id="11" name="组合 1">
            <a:extLst>
              <a:ext uri="{FF2B5EF4-FFF2-40B4-BE49-F238E27FC236}">
                <a16:creationId xmlns:a16="http://schemas.microsoft.com/office/drawing/2014/main" id="{ABFB6903-85E7-450F-B50B-3BA35BBDD194}"/>
              </a:ext>
            </a:extLst>
          </p:cNvPr>
          <p:cNvGrpSpPr/>
          <p:nvPr/>
        </p:nvGrpSpPr>
        <p:grpSpPr>
          <a:xfrm>
            <a:off x="3023212" y="1584680"/>
            <a:ext cx="6062141" cy="3801032"/>
            <a:chOff x="1154090" y="2216358"/>
            <a:chExt cx="6062141" cy="3801032"/>
          </a:xfrm>
        </p:grpSpPr>
        <p:sp>
          <p:nvSpPr>
            <p:cNvPr id="12" name="îṣļíḑé"/>
            <p:cNvSpPr/>
            <p:nvPr/>
          </p:nvSpPr>
          <p:spPr>
            <a:xfrm>
              <a:off x="2334677" y="417160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2"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3" name="ïṥḷíde"/>
            <p:cNvSpPr/>
            <p:nvPr/>
          </p:nvSpPr>
          <p:spPr>
            <a:xfrm>
              <a:off x="1154090" y="3532019"/>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4" name="ïṥľiḋè"/>
            <p:cNvSpPr/>
            <p:nvPr/>
          </p:nvSpPr>
          <p:spPr>
            <a:xfrm>
              <a:off x="3511331" y="35178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5" name="iṩlidê"/>
            <p:cNvSpPr/>
            <p:nvPr/>
          </p:nvSpPr>
          <p:spPr>
            <a:xfrm>
              <a:off x="5835112" y="3568277"/>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6" name="îṣḷiďe"/>
            <p:cNvSpPr/>
            <p:nvPr/>
          </p:nvSpPr>
          <p:spPr>
            <a:xfrm>
              <a:off x="2334677" y="286695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4"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17" name="işľíḋe"/>
            <p:cNvSpPr/>
            <p:nvPr/>
          </p:nvSpPr>
          <p:spPr>
            <a:xfrm>
              <a:off x="3511331" y="2216358"/>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8" name="ïşḻïďê"/>
            <p:cNvSpPr>
              <a:spLocks/>
            </p:cNvSpPr>
            <p:nvPr/>
          </p:nvSpPr>
          <p:spPr bwMode="auto">
            <a:xfrm>
              <a:off x="1608331" y="388539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19C7A"/>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9" name="išḻiḑé"/>
            <p:cNvSpPr>
              <a:spLocks/>
            </p:cNvSpPr>
            <p:nvPr/>
          </p:nvSpPr>
          <p:spPr bwMode="auto">
            <a:xfrm>
              <a:off x="4007857" y="262210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0" name="işľíḋe">
              <a:extLst>
                <a:ext uri="{FF2B5EF4-FFF2-40B4-BE49-F238E27FC236}">
                  <a16:creationId xmlns:a16="http://schemas.microsoft.com/office/drawing/2014/main" id="{540C346E-DF52-4EC9-96A2-C16D18C6F137}"/>
                </a:ext>
              </a:extLst>
            </p:cNvPr>
            <p:cNvSpPr/>
            <p:nvPr/>
          </p:nvSpPr>
          <p:spPr>
            <a:xfrm>
              <a:off x="3496568" y="4826625"/>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21" name="îṣḷiďe">
              <a:extLst>
                <a:ext uri="{FF2B5EF4-FFF2-40B4-BE49-F238E27FC236}">
                  <a16:creationId xmlns:a16="http://schemas.microsoft.com/office/drawing/2014/main" id="{80AE75B2-9EA6-4F12-BC4B-D94842B6FA87}"/>
                </a:ext>
              </a:extLst>
            </p:cNvPr>
            <p:cNvSpPr/>
            <p:nvPr/>
          </p:nvSpPr>
          <p:spPr>
            <a:xfrm>
              <a:off x="4673448" y="292966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5" cstate="screen">
                <a:extLst>
                  <a:ext uri="{28A0092B-C50C-407E-A947-70E740481C1C}">
                    <a14:useLocalDpi xmlns:a14="http://schemas.microsoft.com/office/drawing/2010/main"/>
                  </a:ext>
                </a:extLst>
              </a:blip>
              <a:srcRect/>
              <a:stretch>
                <a:fillRect/>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22" name="íṣ1îďê"/>
            <p:cNvSpPr>
              <a:spLocks/>
            </p:cNvSpPr>
            <p:nvPr/>
          </p:nvSpPr>
          <p:spPr bwMode="auto">
            <a:xfrm>
              <a:off x="3948419" y="510629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3" name="îṣļíḑé">
              <a:extLst>
                <a:ext uri="{FF2B5EF4-FFF2-40B4-BE49-F238E27FC236}">
                  <a16:creationId xmlns:a16="http://schemas.microsoft.com/office/drawing/2014/main" id="{848BC7BE-489D-411F-AEE9-6F38E57225A3}"/>
                </a:ext>
              </a:extLst>
            </p:cNvPr>
            <p:cNvSpPr/>
            <p:nvPr/>
          </p:nvSpPr>
          <p:spPr>
            <a:xfrm>
              <a:off x="4658458" y="418995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6" cstate="screen">
                <a:extLst>
                  <a:ext uri="{28A0092B-C50C-407E-A947-70E740481C1C}">
                    <a14:useLocalDpi xmlns:a14="http://schemas.microsoft.com/office/drawing/2010/main"/>
                  </a:ext>
                </a:extLst>
              </a:blip>
              <a:srcRect/>
              <a:stretch>
                <a:fillRect/>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24" name="iŝļiḓê">
              <a:extLst>
                <a:ext uri="{FF2B5EF4-FFF2-40B4-BE49-F238E27FC236}">
                  <a16:creationId xmlns:a16="http://schemas.microsoft.com/office/drawing/2014/main" id="{EFAACAF0-EF7D-42A7-BE56-B465021C45F6}"/>
                </a:ext>
              </a:extLst>
            </p:cNvPr>
            <p:cNvSpPr>
              <a:spLocks/>
            </p:cNvSpPr>
            <p:nvPr/>
          </p:nvSpPr>
          <p:spPr bwMode="auto">
            <a:xfrm>
              <a:off x="6236770" y="390742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19C7A"/>
            </a:solidFill>
            <a:ln>
              <a:noFill/>
            </a:ln>
            <a:extLst/>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rgbClr val="3A414B"/>
                </a:solidFill>
              </a:endParaRPr>
            </a:p>
          </p:txBody>
        </p:sp>
      </p:gr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上阶段工作概述</a:t>
              </a: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553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2205019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šļïďe"/>
          <p:cNvSpPr/>
          <p:nvPr/>
        </p:nvSpPr>
        <p:spPr>
          <a:xfrm>
            <a:off x="1728395"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3" name="işľïḑê"/>
          <p:cNvSpPr/>
          <p:nvPr/>
        </p:nvSpPr>
        <p:spPr>
          <a:xfrm>
            <a:off x="1728395" y="2223852"/>
            <a:ext cx="1860636" cy="1860636"/>
          </a:xfrm>
          <a:prstGeom prst="arc">
            <a:avLst>
              <a:gd name="adj1" fmla="val 10529000"/>
              <a:gd name="adj2" fmla="val 15122297"/>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 name="îś1îḑe"/>
          <p:cNvSpPr/>
          <p:nvPr/>
        </p:nvSpPr>
        <p:spPr>
          <a:xfrm>
            <a:off x="5142930"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5" name="iSļidê"/>
          <p:cNvSpPr/>
          <p:nvPr/>
        </p:nvSpPr>
        <p:spPr>
          <a:xfrm>
            <a:off x="5142930" y="2223852"/>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ïṣļíďè"/>
          <p:cNvSpPr/>
          <p:nvPr/>
        </p:nvSpPr>
        <p:spPr>
          <a:xfrm>
            <a:off x="8602968"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7" name="íṣḷîďé"/>
          <p:cNvSpPr/>
          <p:nvPr/>
        </p:nvSpPr>
        <p:spPr>
          <a:xfrm>
            <a:off x="8602968" y="2223852"/>
            <a:ext cx="1860636" cy="1860636"/>
          </a:xfrm>
          <a:prstGeom prst="arc">
            <a:avLst>
              <a:gd name="adj1" fmla="val 16200000"/>
              <a:gd name="adj2" fmla="val 898106"/>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8" name="组合 29"/>
          <p:cNvGrpSpPr/>
          <p:nvPr/>
        </p:nvGrpSpPr>
        <p:grpSpPr>
          <a:xfrm>
            <a:off x="1342326" y="4401988"/>
            <a:ext cx="2632774" cy="1261884"/>
            <a:chOff x="3375284" y="2412339"/>
            <a:chExt cx="2632774" cy="1261884"/>
          </a:xfrm>
        </p:grpSpPr>
        <p:sp>
          <p:nvSpPr>
            <p:cNvPr id="9" name="文本框 8"/>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0" name="文本框 9"/>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1" name="组合 35"/>
          <p:cNvGrpSpPr/>
          <p:nvPr/>
        </p:nvGrpSpPr>
        <p:grpSpPr>
          <a:xfrm>
            <a:off x="4779613" y="4401988"/>
            <a:ext cx="2632774" cy="1261884"/>
            <a:chOff x="3375284" y="2412339"/>
            <a:chExt cx="2632774" cy="1261884"/>
          </a:xfrm>
        </p:grpSpPr>
        <p:sp>
          <p:nvSpPr>
            <p:cNvPr id="12" name="文本框 11"/>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3" name="文本框 12"/>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4" name="组合 38"/>
          <p:cNvGrpSpPr/>
          <p:nvPr/>
        </p:nvGrpSpPr>
        <p:grpSpPr>
          <a:xfrm>
            <a:off x="8216899" y="4401988"/>
            <a:ext cx="2632774" cy="1261884"/>
            <a:chOff x="3375284" y="2412339"/>
            <a:chExt cx="2632774" cy="1261884"/>
          </a:xfrm>
        </p:grpSpPr>
        <p:sp>
          <p:nvSpPr>
            <p:cNvPr id="15" name="文本框 14"/>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6" name="文本框 15"/>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sp>
        <p:nvSpPr>
          <p:cNvPr id="17" name="椭圆 41"/>
          <p:cNvSpPr/>
          <p:nvPr/>
        </p:nvSpPr>
        <p:spPr>
          <a:xfrm>
            <a:off x="2226913" y="2804668"/>
            <a:ext cx="863600" cy="699005"/>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42"/>
          <p:cNvSpPr/>
          <p:nvPr/>
        </p:nvSpPr>
        <p:spPr>
          <a:xfrm>
            <a:off x="5641448" y="2730790"/>
            <a:ext cx="863599" cy="84676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C19C7A"/>
          </a:solid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43"/>
          <p:cNvSpPr/>
          <p:nvPr/>
        </p:nvSpPr>
        <p:spPr>
          <a:xfrm>
            <a:off x="9282504" y="2722370"/>
            <a:ext cx="501564" cy="8636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箭头: 右 1">
            <a:extLst>
              <a:ext uri="{FF2B5EF4-FFF2-40B4-BE49-F238E27FC236}">
                <a16:creationId xmlns:a16="http://schemas.microsoft.com/office/drawing/2014/main" id="{4AC8D36A-B848-4663-9A8C-DBD3980C5E6B}"/>
              </a:ext>
            </a:extLst>
          </p:cNvPr>
          <p:cNvSpPr/>
          <p:nvPr/>
        </p:nvSpPr>
        <p:spPr>
          <a:xfrm>
            <a:off x="3975100" y="3034145"/>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52">
            <a:extLst>
              <a:ext uri="{FF2B5EF4-FFF2-40B4-BE49-F238E27FC236}">
                <a16:creationId xmlns:a16="http://schemas.microsoft.com/office/drawing/2014/main" id="{8A1A5D58-89C1-48F4-A3A9-6F5E3F6C30EC}"/>
              </a:ext>
            </a:extLst>
          </p:cNvPr>
          <p:cNvSpPr/>
          <p:nvPr/>
        </p:nvSpPr>
        <p:spPr>
          <a:xfrm>
            <a:off x="7494079" y="3061854"/>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14735" y="142581"/>
            <a:ext cx="4743170" cy="830210"/>
            <a:chOff x="8386921" y="2014885"/>
            <a:chExt cx="4743170" cy="830210"/>
          </a:xfrm>
        </p:grpSpPr>
        <p:sp>
          <p:nvSpPr>
            <p:cNvPr id="23" name="矩形 2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a:solidFill>
                    <a:srgbClr val="272727"/>
                  </a:solidFill>
                  <a:latin typeface="Microsoft YaHei" charset="-122"/>
                  <a:ea typeface="Microsoft YaHei" charset="-122"/>
                  <a:cs typeface="Microsoft YaHei" charset="-122"/>
                </a:rPr>
                <a:t>已完成工作情况</a:t>
              </a:r>
            </a:p>
          </p:txBody>
        </p:sp>
        <p:sp>
          <p:nvSpPr>
            <p:cNvPr id="24" name="文本框 2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5" name="矩形 24">
            <a:extLst>
              <a:ext uri="{FF2B5EF4-FFF2-40B4-BE49-F238E27FC236}">
                <a16:creationId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2491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p:stCondLst>
                              <p:cond delay="500"/>
                            </p:stCondLst>
                            <p:childTnLst>
                              <p:par>
                                <p:cTn id="51" presetID="42"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42"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7" grpId="0" animBg="1"/>
      <p:bldP spid="18" grpId="0" animBg="1"/>
      <p:bldP spid="19" grpId="0" animBg="1"/>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2021</Words>
  <Application>Microsoft Office PowerPoint</Application>
  <PresentationFormat>宽屏</PresentationFormat>
  <Paragraphs>203</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24</vt:i4>
      </vt:variant>
    </vt:vector>
  </HeadingPairs>
  <TitlesOfParts>
    <vt:vector size="38" baseType="lpstr">
      <vt:lpstr>Lora</vt:lpstr>
      <vt:lpstr>等线</vt:lpstr>
      <vt:lpstr>等线 Light</vt:lpstr>
      <vt:lpstr>华文细黑</vt:lpstr>
      <vt:lpstr>宋体</vt:lpstr>
      <vt:lpstr>Microsoft YaHei</vt:lpstr>
      <vt:lpstr>Microsoft YaHei</vt:lpstr>
      <vt:lpstr>Aharoni</vt:lpstr>
      <vt:lpstr>Arial</vt:lpstr>
      <vt:lpstr>Calibri</vt:lpstr>
      <vt:lpstr>Century Gothic</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精致项目汇报</dc:title>
  <dc:creator>第一PPT</dc:creator>
  <cp:keywords>www.1ppt.com</cp:keywords>
  <dc:description>www.1ppt.com</dc:description>
  <cp:lastModifiedBy>My</cp:lastModifiedBy>
  <cp:revision>80</cp:revision>
  <dcterms:created xsi:type="dcterms:W3CDTF">2017-08-18T03:02:00Z</dcterms:created>
  <dcterms:modified xsi:type="dcterms:W3CDTF">2018-10-11T13:40:27Z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