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59" r:id="rId9"/>
    <p:sldId id="261" r:id="rId10"/>
    <p:sldId id="262" r:id="rId11"/>
    <p:sldId id="26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进度评估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需求覆盖</c:v>
                </c:pt>
                <c:pt idx="1">
                  <c:v>待完成需求</c:v>
                </c:pt>
                <c:pt idx="2">
                  <c:v>数据分析导入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3F6BC-96AB-4A6D-B49E-4D8E2A6BD058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710D-08E8-4CF6-AD43-9E779F2D7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1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5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89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1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89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5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7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2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765B-E17F-4060-A85E-28D4811EAE6B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北师大组织工作一体化平台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阶段性</a:t>
            </a:r>
            <a:r>
              <a:rPr lang="zh-CN" altLang="en-US" dirty="0" smtClean="0"/>
              <a:t>汇报</a:t>
            </a:r>
            <a:endParaRPr lang="en-US" altLang="zh-CN" dirty="0" smtClean="0"/>
          </a:p>
          <a:p>
            <a:r>
              <a:rPr lang="en-US" altLang="zh-CN" dirty="0" smtClean="0"/>
              <a:t>2015-12-10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326724"/>
            <a:ext cx="5732940" cy="3209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5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发文模块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发文号自动生成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任免文件</a:t>
            </a:r>
            <a:r>
              <a:rPr lang="zh-CN" altLang="en-US" dirty="0"/>
              <a:t>、</a:t>
            </a:r>
            <a:r>
              <a:rPr lang="zh-CN" altLang="en-US" dirty="0" smtClean="0"/>
              <a:t>上会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 上传、预览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单位发文</a:t>
            </a:r>
            <a:endParaRPr lang="en-US" altLang="zh-CN" dirty="0"/>
          </a:p>
          <a:p>
            <a:pPr lvl="1"/>
            <a:r>
              <a:rPr lang="zh-CN" altLang="en-US" dirty="0"/>
              <a:t>关联发文</a:t>
            </a:r>
            <a:endParaRPr lang="en-US" altLang="zh-CN" dirty="0"/>
          </a:p>
          <a:p>
            <a:pPr lvl="1"/>
            <a:r>
              <a:rPr lang="zh-CN" altLang="en-US" dirty="0"/>
              <a:t>单位及关联单位</a:t>
            </a:r>
            <a:endParaRPr lang="en-US" altLang="zh-CN" dirty="0"/>
          </a:p>
          <a:p>
            <a:r>
              <a:rPr lang="zh-CN" altLang="en-US" dirty="0"/>
              <a:t>干部任免</a:t>
            </a:r>
            <a:endParaRPr lang="en-US" altLang="zh-CN" dirty="0"/>
          </a:p>
          <a:p>
            <a:pPr lvl="1"/>
            <a:r>
              <a:rPr lang="zh-CN" altLang="en-US" dirty="0"/>
              <a:t>关联发文</a:t>
            </a:r>
            <a:endParaRPr lang="en-US" altLang="zh-CN" dirty="0"/>
          </a:p>
          <a:p>
            <a:pPr lvl="1"/>
            <a:r>
              <a:rPr lang="zh-CN" altLang="en-US" dirty="0"/>
              <a:t>关联干部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9" y="3604176"/>
            <a:ext cx="2906761" cy="3066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63" y="4428938"/>
            <a:ext cx="3234470" cy="2126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3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待完成需求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高级查询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查询检索模型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zh-CN" altLang="en-US" dirty="0"/>
              <a:t>制定</a:t>
            </a:r>
            <a:r>
              <a:rPr lang="zh-CN" altLang="en-US" dirty="0" smtClean="0"/>
              <a:t>导入数据格式</a:t>
            </a:r>
            <a:endParaRPr lang="en-US" altLang="zh-CN" dirty="0" smtClean="0"/>
          </a:p>
          <a:p>
            <a:r>
              <a:rPr lang="zh-CN" altLang="en-US" dirty="0" smtClean="0"/>
              <a:t>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待制定详细导出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党统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干部考察管理模块</a:t>
            </a:r>
            <a:endParaRPr lang="en-US" altLang="zh-CN" dirty="0" smtClean="0"/>
          </a:p>
          <a:p>
            <a:r>
              <a:rPr lang="zh-CN" altLang="en-US" dirty="0" smtClean="0"/>
              <a:t>发文统计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任免年度统计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单位换届统计</a:t>
            </a:r>
            <a:endParaRPr lang="en-US" altLang="zh-CN" dirty="0"/>
          </a:p>
          <a:p>
            <a:r>
              <a:rPr lang="zh-CN" altLang="en-US" dirty="0" smtClean="0"/>
              <a:t>数据报表</a:t>
            </a:r>
            <a:endParaRPr lang="en-US" altLang="zh-CN" dirty="0"/>
          </a:p>
          <a:p>
            <a:pPr lvl="1"/>
            <a:r>
              <a:rPr lang="zh-CN" altLang="en-US" dirty="0" smtClean="0"/>
              <a:t>干部名册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干部名册统计数据表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干部任免审批表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干部信息采集表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2191331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4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>
              <a:shade val="85000"/>
            </a:srgb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234482"/>
            <a:ext cx="11153630" cy="6244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31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数据冗余问题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需要提交的信息字段，与人事库信息重叠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分党委、党支部管理员权限问题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一个人是否拥有多个部门的管理员角色？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党建模块，不同权限的数据显示问题</a:t>
            </a:r>
            <a:endParaRPr lang="en-US" altLang="zh-CN" dirty="0" smtClean="0"/>
          </a:p>
          <a:p>
            <a:r>
              <a:rPr lang="zh-CN" altLang="en-US" dirty="0" smtClean="0"/>
              <a:t>个人权限问题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是否有互斥的情况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比如出党后不能再入党？已经是党员的不可以填报流入党员信息？</a:t>
            </a:r>
            <a:endParaRPr lang="en-US" altLang="zh-CN" dirty="0" smtClean="0"/>
          </a:p>
          <a:p>
            <a:r>
              <a:rPr lang="zh-CN" altLang="en-US" dirty="0" smtClean="0"/>
              <a:t>人事信息规范性问题举例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是否在岗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在岗、退休、病休、离校、待聘、内退、离休</a:t>
            </a:r>
            <a:endParaRPr lang="en-US" altLang="zh-CN" dirty="0"/>
          </a:p>
          <a:p>
            <a:pPr lvl="2"/>
            <a:r>
              <a:rPr lang="zh-CN" altLang="en-US" dirty="0" smtClean="0"/>
              <a:t>空值 </a:t>
            </a:r>
            <a:r>
              <a:rPr lang="en-US" altLang="zh-CN" dirty="0" smtClean="0"/>
              <a:t>1671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人事信息不全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特别是本科生库</a:t>
            </a:r>
            <a:endParaRPr lang="en-US" altLang="zh-CN" dirty="0" smtClean="0"/>
          </a:p>
          <a:p>
            <a:r>
              <a:rPr lang="zh-CN" altLang="en-US" dirty="0"/>
              <a:t>领导</a:t>
            </a:r>
            <a:r>
              <a:rPr lang="zh-CN" altLang="en-US" dirty="0" smtClean="0"/>
              <a:t>班子或支委会换届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管理员权限问题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系统元数据</a:t>
            </a:r>
            <a:endParaRPr lang="en-US" altLang="zh-CN" dirty="0" smtClean="0"/>
          </a:p>
          <a:p>
            <a:r>
              <a:rPr lang="zh-CN" altLang="en-US" dirty="0" smtClean="0"/>
              <a:t>账号及权限系统</a:t>
            </a:r>
            <a:endParaRPr lang="en-US" altLang="zh-CN" dirty="0" smtClean="0"/>
          </a:p>
          <a:p>
            <a:r>
              <a:rPr lang="zh-CN" altLang="en-US" dirty="0"/>
              <a:t>党组织机构管理</a:t>
            </a:r>
            <a:endParaRPr lang="en-US" altLang="zh-CN" dirty="0"/>
          </a:p>
          <a:p>
            <a:r>
              <a:rPr lang="zh-CN" altLang="en-US" dirty="0"/>
              <a:t>党建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单位管理模块</a:t>
            </a:r>
            <a:endParaRPr lang="en-US" altLang="zh-CN" dirty="0" smtClean="0"/>
          </a:p>
          <a:p>
            <a:r>
              <a:rPr lang="zh-CN" altLang="en-US" dirty="0" smtClean="0"/>
              <a:t>干部管理模块</a:t>
            </a:r>
            <a:endParaRPr lang="en-US" altLang="zh-CN" dirty="0" smtClean="0"/>
          </a:p>
          <a:p>
            <a:r>
              <a:rPr lang="zh-CN" altLang="en-US" dirty="0" smtClean="0"/>
              <a:t>发文模块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44" y="1015022"/>
            <a:ext cx="2134032" cy="51235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55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系统元数据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元数据添加（开发人员操作）</a:t>
            </a:r>
            <a:endParaRPr lang="en-US" altLang="zh-CN" dirty="0" smtClean="0"/>
          </a:p>
          <a:p>
            <a:r>
              <a:rPr lang="zh-CN" altLang="en-US" dirty="0" smtClean="0"/>
              <a:t>元数据属性权限划分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组织部管理员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干部管理员</a:t>
            </a:r>
            <a:endParaRPr lang="en-US" altLang="zh-CN" dirty="0" smtClean="0"/>
          </a:p>
          <a:p>
            <a:r>
              <a:rPr lang="zh-CN" altLang="en-US" dirty="0" smtClean="0"/>
              <a:t>元数据属性操作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操作权限归属各级管理员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增、删、改、查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 smtClean="0"/>
              <a:t>其他数据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省、市、区管理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55" y="2194586"/>
            <a:ext cx="5116757" cy="28877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85" y="2673101"/>
            <a:ext cx="3141252" cy="31677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028949"/>
            <a:ext cx="4738687" cy="2290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79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03" y="4927235"/>
            <a:ext cx="1708409" cy="1703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60" y="3233371"/>
            <a:ext cx="5455140" cy="1217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账号及权限系统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平台账号来源</a:t>
            </a:r>
            <a:endParaRPr lang="en-US" altLang="zh-CN" dirty="0" smtClean="0"/>
          </a:p>
          <a:p>
            <a:pPr lvl="1"/>
            <a:r>
              <a:rPr lang="zh-CN" altLang="en-US" dirty="0"/>
              <a:t>人事</a:t>
            </a:r>
            <a:r>
              <a:rPr lang="zh-CN" altLang="en-US" dirty="0" smtClean="0"/>
              <a:t>库</a:t>
            </a:r>
            <a:r>
              <a:rPr lang="zh-CN" altLang="en-US" dirty="0"/>
              <a:t>、</a:t>
            </a:r>
            <a:r>
              <a:rPr lang="zh-CN" altLang="en-US" dirty="0" smtClean="0"/>
              <a:t>本科生库</a:t>
            </a:r>
            <a:r>
              <a:rPr lang="zh-CN" altLang="en-US" dirty="0"/>
              <a:t>、</a:t>
            </a:r>
            <a:r>
              <a:rPr lang="zh-CN" altLang="en-US" dirty="0" smtClean="0"/>
              <a:t>研究生库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用户申请（待完成）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</a:t>
            </a:r>
            <a:r>
              <a:rPr lang="zh-CN" altLang="en-US" dirty="0"/>
              <a:t>附中、幼儿园、小学、产业、出版集团可能都存在不在人事库中的党员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后台添加</a:t>
            </a:r>
            <a:endParaRPr lang="en-US" altLang="zh-CN" dirty="0" smtClean="0"/>
          </a:p>
          <a:p>
            <a:pPr marL="342900" lvl="1" indent="-342900"/>
            <a:r>
              <a:rPr lang="zh-CN" altLang="en-US" dirty="0" smtClean="0"/>
              <a:t>账号同步功能（针对</a:t>
            </a:r>
            <a:r>
              <a:rPr lang="zh-CN" altLang="en-US" dirty="0"/>
              <a:t>人事库、本科生库、研究生</a:t>
            </a:r>
            <a:r>
              <a:rPr lang="zh-CN" altLang="en-US" dirty="0" smtClean="0"/>
              <a:t>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后台手动同步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同步个人数据</a:t>
            </a:r>
            <a:endParaRPr lang="en-US" altLang="zh-CN" dirty="0" smtClean="0"/>
          </a:p>
          <a:p>
            <a:r>
              <a:rPr lang="zh-CN" altLang="en-US" dirty="0" smtClean="0"/>
              <a:t>系统资源及角色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动态目录树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系统角色融合</a:t>
            </a:r>
            <a:endParaRPr lang="en-US" altLang="zh-CN" dirty="0" smtClean="0"/>
          </a:p>
          <a:p>
            <a:pPr lvl="1"/>
            <a:r>
              <a:rPr lang="zh-CN" altLang="en-US" dirty="0"/>
              <a:t>角色</a:t>
            </a:r>
            <a:r>
              <a:rPr lang="zh-CN" altLang="en-US" dirty="0" smtClean="0"/>
              <a:t>自动转换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7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党组织机构管理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基层党组织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党委、党总支、直属党支部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领导班子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历任、现任领导班子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党组织档案页（列入开发计划）</a:t>
            </a:r>
            <a:endParaRPr lang="en-US" altLang="zh-CN" dirty="0" smtClean="0"/>
          </a:p>
          <a:p>
            <a:r>
              <a:rPr lang="zh-CN" altLang="en-US" dirty="0" smtClean="0"/>
              <a:t>党支部管理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党支部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支部委员会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历任、现任支部委员会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支部管理员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党支部档案</a:t>
            </a:r>
            <a:r>
              <a:rPr lang="zh-CN" altLang="en-US" dirty="0"/>
              <a:t>页（列入开发计划）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党建模块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入党申请流程管理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个人入党申请、撤销</a:t>
            </a:r>
            <a:endParaRPr lang="en-US" altLang="zh-CN" dirty="0" smtClean="0"/>
          </a:p>
          <a:p>
            <a:r>
              <a:rPr lang="zh-CN" altLang="en-US" dirty="0" smtClean="0"/>
              <a:t>党支部通过，分党委、组织部二级审核</a:t>
            </a:r>
            <a:endParaRPr lang="en-US" altLang="zh-CN" dirty="0" smtClean="0"/>
          </a:p>
          <a:p>
            <a:r>
              <a:rPr lang="zh-CN" altLang="en-US" dirty="0" smtClean="0"/>
              <a:t>申请阶段开放时间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列入</a:t>
            </a:r>
            <a:r>
              <a:rPr lang="zh-CN" altLang="en-US" dirty="0"/>
              <a:t>发展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系统操作日志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4" y="4170903"/>
            <a:ext cx="6885354" cy="2479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19" y="1394003"/>
            <a:ext cx="1295400" cy="2543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39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党建模块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其他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组织关系转出</a:t>
            </a:r>
            <a:endParaRPr lang="en-US" altLang="zh-CN" dirty="0" smtClean="0"/>
          </a:p>
          <a:p>
            <a:r>
              <a:rPr lang="zh-CN" altLang="en-US" dirty="0" smtClean="0"/>
              <a:t>组织关系转入</a:t>
            </a:r>
            <a:endParaRPr lang="en-US" altLang="zh-CN" dirty="0" smtClean="0"/>
          </a:p>
          <a:p>
            <a:r>
              <a:rPr lang="zh-CN" altLang="en-US" dirty="0"/>
              <a:t>校</a:t>
            </a:r>
            <a:r>
              <a:rPr lang="zh-CN" altLang="en-US" dirty="0" smtClean="0"/>
              <a:t>内组织关系转接</a:t>
            </a:r>
            <a:endParaRPr lang="en-US" altLang="zh-CN" dirty="0" smtClean="0"/>
          </a:p>
          <a:p>
            <a:r>
              <a:rPr lang="zh-CN" altLang="en-US" dirty="0" smtClean="0"/>
              <a:t>留学归国党员申请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党员出</a:t>
            </a:r>
            <a:r>
              <a:rPr lang="zh-CN" altLang="en-US" dirty="0" smtClean="0"/>
              <a:t>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党员出国境管理（待完成）</a:t>
            </a:r>
            <a:endParaRPr lang="en-US" altLang="zh-CN" dirty="0" smtClean="0"/>
          </a:p>
          <a:p>
            <a:r>
              <a:rPr lang="zh-CN" altLang="en-US" dirty="0" smtClean="0"/>
              <a:t>流动党员管理</a:t>
            </a:r>
            <a:endParaRPr lang="en-US" altLang="zh-CN" dirty="0" smtClean="0"/>
          </a:p>
          <a:p>
            <a:r>
              <a:rPr lang="zh-CN" altLang="en-US" dirty="0" smtClean="0"/>
              <a:t>公派留学生组织关系暂留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31" y="1682740"/>
            <a:ext cx="3186098" cy="2705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9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02" y="970874"/>
            <a:ext cx="6228861" cy="3051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单位库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正在运转单位</a:t>
            </a:r>
            <a:endParaRPr lang="en-US" altLang="zh-CN" dirty="0"/>
          </a:p>
          <a:p>
            <a:pPr lvl="2"/>
            <a:r>
              <a:rPr lang="zh-CN" altLang="en-US" dirty="0" smtClean="0"/>
              <a:t>转移至历史单位</a:t>
            </a:r>
            <a:endParaRPr lang="en-US" altLang="zh-CN" dirty="0" smtClean="0"/>
          </a:p>
          <a:p>
            <a:pPr lvl="1"/>
            <a:r>
              <a:rPr lang="zh-CN" altLang="en-US" dirty="0"/>
              <a:t>历史单位</a:t>
            </a:r>
            <a:endParaRPr lang="en-US" altLang="zh-CN" dirty="0"/>
          </a:p>
          <a:p>
            <a:pPr marL="1200150" lvl="2" indent="-285750"/>
            <a:r>
              <a:rPr lang="zh-CN" altLang="en-US" sz="1600" dirty="0"/>
              <a:t>设定历史单位</a:t>
            </a:r>
            <a:endParaRPr lang="en-US" altLang="zh-CN" sz="1600" dirty="0"/>
          </a:p>
          <a:p>
            <a:endParaRPr lang="en-US" altLang="zh-CN" dirty="0" smtClean="0"/>
          </a:p>
          <a:p>
            <a:r>
              <a:rPr lang="zh-CN" altLang="en-US" dirty="0" smtClean="0"/>
              <a:t>单位档案页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单位发文管理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行政班子管理</a:t>
            </a:r>
            <a:endParaRPr lang="en-US" altLang="zh-CN" dirty="0"/>
          </a:p>
          <a:p>
            <a:pPr lvl="1"/>
            <a:r>
              <a:rPr lang="zh-CN" altLang="en-US" dirty="0" smtClean="0"/>
              <a:t>干部任免信息管理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408612" y="4013267"/>
            <a:ext cx="6096000" cy="1897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单位综合管理模块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校领导班子档案页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其他类型单位档案页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链接单位及干部档案页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正职、副职显示</a:t>
            </a:r>
          </a:p>
        </p:txBody>
      </p:sp>
    </p:spTree>
    <p:extLst>
      <p:ext uri="{BB962C8B-B14F-4D97-AF65-F5344CB8AC3E}">
        <p14:creationId xmlns:p14="http://schemas.microsoft.com/office/powerpoint/2010/main" val="229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干部管理模块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干部</a:t>
            </a:r>
            <a:r>
              <a:rPr lang="zh-CN" altLang="en-US" dirty="0" smtClean="0"/>
              <a:t>档案页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基本信息展示（部分完成）</a:t>
            </a:r>
            <a:r>
              <a:rPr lang="en-US" altLang="zh-CN" dirty="0" smtClean="0"/>
              <a:t>					</a:t>
            </a:r>
          </a:p>
          <a:p>
            <a:pPr lvl="1"/>
            <a:r>
              <a:rPr lang="zh-CN" altLang="en-US" dirty="0" smtClean="0"/>
              <a:t>学历经历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任职情况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岗位过程信息（待完成）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社会学术</a:t>
            </a:r>
            <a:r>
              <a:rPr lang="zh-CN" altLang="en-US" dirty="0" smtClean="0"/>
              <a:t>兼职</a:t>
            </a:r>
            <a:endParaRPr lang="en-US" altLang="zh-CN" dirty="0" smtClean="0"/>
          </a:p>
          <a:p>
            <a:r>
              <a:rPr lang="zh-CN" altLang="en-US" dirty="0"/>
              <a:t>干部库</a:t>
            </a:r>
            <a:endParaRPr lang="en-US" altLang="zh-CN" dirty="0"/>
          </a:p>
          <a:p>
            <a:pPr lvl="1"/>
            <a:r>
              <a:rPr lang="zh-CN" altLang="en-US" dirty="0"/>
              <a:t>现任干部库、临时干部库、离任干部库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713855" y="1624593"/>
            <a:ext cx="266611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培训情况（待完成）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教学经历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科研情况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其他奖励情况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家庭成员信息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企业兼职请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联系方式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283771"/>
            <a:ext cx="4908062" cy="2191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0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550</Words>
  <Application>Microsoft Office PowerPoint</Application>
  <PresentationFormat>宽屏</PresentationFormat>
  <Paragraphs>150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北师大组织工作一体化平台</vt:lpstr>
      <vt:lpstr>完成功能模块</vt:lpstr>
      <vt:lpstr>系统元数据</vt:lpstr>
      <vt:lpstr>账号及权限系统</vt:lpstr>
      <vt:lpstr>党组织机构管理</vt:lpstr>
      <vt:lpstr>党建模块-入党申请流程管理</vt:lpstr>
      <vt:lpstr>党建模块-其他</vt:lpstr>
      <vt:lpstr>单位管理模块</vt:lpstr>
      <vt:lpstr>干部管理模块</vt:lpstr>
      <vt:lpstr>发文模块</vt:lpstr>
      <vt:lpstr>待完成需求</vt:lpstr>
      <vt:lpstr>PowerPoint 演示文稿</vt:lpstr>
      <vt:lpstr>PowerPoint 演示文稿</vt:lpstr>
      <vt:lpstr>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北师大组织工作一体化平台</dc:title>
  <dc:creator>fafa</dc:creator>
  <cp:lastModifiedBy>fafa</cp:lastModifiedBy>
  <cp:revision>160</cp:revision>
  <dcterms:created xsi:type="dcterms:W3CDTF">2015-12-09T13:43:08Z</dcterms:created>
  <dcterms:modified xsi:type="dcterms:W3CDTF">2015-12-10T02:35:11Z</dcterms:modified>
</cp:coreProperties>
</file>