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21CDE-3E19-4BF6-AD84-B1DFD999FF93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C3217-AE5A-4CD0-8BFC-19502E4D71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9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8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9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4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0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6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C9EF-CBAF-4B8E-B0F4-13721CD43C6E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210-ADFF-445F-B147-679C7C69F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67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9.png"/><Relationship Id="rId11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10" Type="http://schemas.openxmlformats.org/officeDocument/2006/relationships/image" Target="../media/image86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82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.wmf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png"/><Relationship Id="rId1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oleObject" Target="../embeddings/oleObject2.bin"/><Relationship Id="rId2" Type="http://schemas.openxmlformats.org/officeDocument/2006/relationships/tags" Target="../tags/tag7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11" Type="http://schemas.openxmlformats.org/officeDocument/2006/relationships/image" Target="../media/image3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2.png"/><Relationship Id="rId20" Type="http://schemas.openxmlformats.org/officeDocument/2006/relationships/image" Target="../media/image38.png"/><Relationship Id="rId1" Type="http://schemas.openxmlformats.org/officeDocument/2006/relationships/tags" Target="../tags/tag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39.wmf"/><Relationship Id="rId10" Type="http://schemas.openxmlformats.org/officeDocument/2006/relationships/image" Target="../media/image73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72.png"/><Relationship Id="rId1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1936" y="2979442"/>
            <a:ext cx="8139178" cy="899167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有关的值域问题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7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3" y="1124744"/>
            <a:ext cx="874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               是单位向量，                 是任意向量，则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5656" y="1155521"/>
                <a:ext cx="15339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55521"/>
                <a:ext cx="1533946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397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4008" y="1124744"/>
                <a:ext cx="1731115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124744"/>
                <a:ext cx="1731115" cy="43947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3608" y="1600756"/>
                <a:ext cx="2563330" cy="780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[−1,1]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600756"/>
                <a:ext cx="2563330" cy="78053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0984" y="2564904"/>
            <a:ext cx="335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证明：由数量积的定义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90170" y="3035049"/>
                <a:ext cx="5539465" cy="87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𝐴𝐵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000" b="0" i="1" dirty="0" smtClean="0">
                              <a:latin typeface="Cambria Math"/>
                            </a:rPr>
                            <m:t>|</m:t>
                          </m:r>
                          <m:acc>
                            <m:accPr>
                              <m:chr m:val="⃑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2000" b="0" i="1" dirty="0" smtClean="0">
                              <a:latin typeface="Cambria Math"/>
                            </a:rPr>
                            <m:t>||</m:t>
                          </m:r>
                          <m:acc>
                            <m:accPr>
                              <m:chr m:val="⃑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altLang="zh-CN" sz="2000" b="0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/>
                        </a:rPr>
                        <m:t>𝑐𝑜𝑠</m:t>
                      </m:r>
                      <m:r>
                        <a:rPr lang="en-US" altLang="zh-CN" sz="2000" b="0" i="1" dirty="0" smtClean="0">
                          <a:latin typeface="Cambria Math"/>
                        </a:rPr>
                        <m:t>&lt;</m:t>
                      </m:r>
                      <m:acc>
                        <m:accPr>
                          <m:chr m:val="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/>
                        </a:rPr>
                        <m:t>&gt;</m:t>
                      </m:r>
                      <m:r>
                        <a:rPr lang="en-US" altLang="zh-CN" sz="2000" b="0" i="1" dirty="0" smtClean="0">
                          <a:latin typeface="Cambria Math"/>
                          <a:ea typeface="Cambria Math"/>
                        </a:rPr>
                        <m:t>∈[−1,1]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70" y="3035049"/>
                <a:ext cx="5539465" cy="879343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1968" y="4189432"/>
            <a:ext cx="7057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这个命题的关键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在于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的范围。利用这个形式的向量夹角的余弦公式，适当将三角函数置于向量中，便于获得取值范围。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40409" y="4189432"/>
                <a:ext cx="1156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−1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，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1]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09" y="4189432"/>
                <a:ext cx="1156086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r="-5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00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3" grpId="0" animBg="1"/>
      <p:bldP spid="15" grpId="0"/>
      <p:bldP spid="2" grpId="0" animBg="1"/>
      <p:bldP spid="3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819" y="107869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              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947531"/>
                <a:ext cx="3871509" cy="72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5+4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𝑐𝑜𝑠𝑥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(0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≤2</m:t>
                      </m:r>
                      <m:r>
                        <a:rPr lang="zh-CN" alt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947531"/>
                <a:ext cx="3871509" cy="72398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9610" y="1877083"/>
            <a:ext cx="641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解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                                         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则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20314" y="1681646"/>
                <a:ext cx="3871766" cy="795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𝑠𝑖𝑛𝑥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𝑐𝑜𝑠𝑥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14" y="1681646"/>
                <a:ext cx="3871766" cy="79560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20314" y="2439171"/>
                <a:ext cx="4177939" cy="80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2|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|2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𝑠𝑖𝑛𝑥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𝑐𝑜𝑠𝑥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14" y="2439171"/>
                <a:ext cx="4177939" cy="80599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05483" y="3281141"/>
            <a:ext cx="712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这个形式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具有点到直线距离的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483" y="3831294"/>
            <a:ext cx="794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         到过原点         的动直线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                                 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8104" y="4569958"/>
            <a:ext cx="118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从而          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1800" y="5354096"/>
            <a:ext cx="325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     是奇函数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      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7003" y="1078690"/>
            <a:ext cx="984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54796" y="3878588"/>
                <a:ext cx="957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6" y="3878588"/>
                <a:ext cx="957185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r="-637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20270" y="3867154"/>
                <a:ext cx="971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0" y="3867154"/>
                <a:ext cx="971613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55224" y="3878588"/>
                <a:ext cx="3692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:2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𝑠𝑖𝑛𝑥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𝑐𝑜𝑠𝑥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24" y="3878588"/>
                <a:ext cx="3692549" cy="40011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40383" y="4407762"/>
                <a:ext cx="3523529" cy="805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|2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𝑠𝑖𝑛𝑥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𝑐𝑜𝑠𝑥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83" y="4407762"/>
                <a:ext cx="3523529" cy="80599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30927" y="4569958"/>
                <a:ext cx="32206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=0,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𝑃𝑂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27" y="4569958"/>
                <a:ext cx="3220625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85813" y="5351472"/>
            <a:ext cx="71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41078" y="5238292"/>
                <a:ext cx="1773499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∈[0,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78" y="5238292"/>
                <a:ext cx="1773499" cy="668516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20270" y="5351472"/>
                <a:ext cx="746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0" y="5351472"/>
                <a:ext cx="746550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 descr="C:\Users\Administrator\Desktop\截图20190523224334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66" y="1663427"/>
            <a:ext cx="2269494" cy="207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52120" y="5229200"/>
          <a:ext cx="171890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16" imgW="939600" imgH="393480" progId="Equation.DSMT4">
                  <p:embed/>
                </p:oleObj>
              </mc:Choice>
              <mc:Fallback>
                <p:oleObj name="Equation" r:id="rId16" imgW="9396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229200"/>
                        <a:ext cx="1718901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734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 animBg="1"/>
      <p:bldP spid="2" grpId="0"/>
      <p:bldP spid="3" grpId="0"/>
      <p:bldP spid="14" grpId="0"/>
      <p:bldP spid="17" grpId="0"/>
      <p:bldP spid="16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7043" y="1052736"/>
                <a:ext cx="842941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命题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是一条绕定点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旋转的动直线，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是直线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外一定点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则当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经过点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时，点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的距离取得最小值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𝑚𝑖𝑛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𝑃𝑄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的距离取得最大值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3" y="1052736"/>
                <a:ext cx="8429413" cy="156966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58" t="-3113" r="-796" b="-7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968" y="2722071"/>
                <a:ext cx="76704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证明：当直线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绕点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sz="2000" i="1"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转动时，定值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微软雅黑" panose="020B0503020204020204" pitchFamily="34" charset="-122"/>
                          </a:rPr>
                          <m:t>𝑃𝑄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是直角三角形的斜边，而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的距离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是直角三角形的直角边，所以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的最小值是零，最大值是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微软雅黑" panose="020B0503020204020204" pitchFamily="34" charset="-122"/>
                          </a:rPr>
                          <m:t>𝑃𝑄</m:t>
                        </m:r>
                      </m:e>
                    </m:d>
                    <m:r>
                      <a:rPr lang="en-US" altLang="zh-CN" sz="2000" b="0" i="0" smtClean="0">
                        <a:latin typeface="Cambria Math"/>
                        <a:ea typeface="微软雅黑" panose="020B0503020204020204" pitchFamily="34" charset="-122"/>
                      </a:rPr>
                      <m:t>.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8" y="2722071"/>
                <a:ext cx="7670432" cy="120032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191" t="-4082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C:\Users\Administrator\Desktop\截图2019052323160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3" y="3933056"/>
            <a:ext cx="2896981" cy="27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0984" y="1124744"/>
                <a:ext cx="8353464" cy="55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练习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3−2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0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−2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(0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≤2</m:t>
                    </m:r>
                    <m:r>
                      <a:rPr lang="zh-CN" altLang="en-US" sz="20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的值域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4" y="1124744"/>
                <a:ext cx="8353464" cy="55354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095" t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8155" y="1844823"/>
                <a:ext cx="5222160" cy="61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 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" y="1844823"/>
                <a:ext cx="5222160" cy="61510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750" t="-297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87624" y="2564443"/>
                <a:ext cx="66563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可看作点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(1,0)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(0,0)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直线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: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443"/>
                <a:ext cx="6656347" cy="83099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4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87624" y="3573016"/>
                <a:ext cx="6306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𝑚𝑖𝑛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𝑃𝑂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73016"/>
                <a:ext cx="6306467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5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17752" y="4190216"/>
                <a:ext cx="695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=−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∈[−1,0]</m:t>
                    </m:r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2" y="4190216"/>
                <a:ext cx="6954648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14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74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7784" y="11663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方法小结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1124744"/>
            <a:ext cx="32720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一、代数法：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1916832"/>
            <a:ext cx="31983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</a:t>
            </a:r>
            <a:r>
              <a:rPr lang="en-US" altLang="zh-CN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）三角代换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2" y="2636912"/>
            <a:ext cx="63367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）利用三角函数的有界性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3356992"/>
            <a:ext cx="32720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二</a:t>
            </a:r>
            <a:r>
              <a:rPr lang="zh-CN" alt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、几何法：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608" y="4149080"/>
            <a:ext cx="4320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</a:t>
            </a:r>
            <a:r>
              <a:rPr lang="en-US" altLang="zh-CN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）转化为斜率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9632" y="4869160"/>
            <a:ext cx="65527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）转化为向量夹角的余弦值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1600" y="5589240"/>
            <a:ext cx="66247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）转化为点到直线的距离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1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50" y="1115020"/>
            <a:ext cx="453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求函数                    的值域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9670" y="1075852"/>
                <a:ext cx="2085699" cy="47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6−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0" y="1075852"/>
                <a:ext cx="2085699" cy="47615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0984" y="1772816"/>
            <a:ext cx="525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                             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87624" y="1695999"/>
                <a:ext cx="2861873" cy="61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6</m:t>
                          </m:r>
                        </m:e>
                      </m:ra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𝑠𝑖𝑛𝑡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∈[−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95999"/>
                <a:ext cx="2861873" cy="61529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5828" y="2428052"/>
                <a:ext cx="2590324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US" altLang="zh-CN" sz="2000" b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8" y="2428052"/>
                <a:ext cx="2590324" cy="43640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07902" y="3140968"/>
                <a:ext cx="3787704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sin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,2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2" y="3140968"/>
                <a:ext cx="3787704" cy="615297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2450" y="3990255"/>
            <a:ext cx="859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解决函数的值域问题，常用的代换有：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4560274"/>
            <a:ext cx="2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5071895"/>
            <a:ext cx="2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5578357"/>
            <a:ext cx="2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3250" y="4545783"/>
                <a:ext cx="1277786" cy="47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50" y="4545783"/>
                <a:ext cx="1277786" cy="476156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42246" y="4583806"/>
                <a:ext cx="13190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𝑎𝑠𝑖𝑛𝑡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46" y="4583806"/>
                <a:ext cx="1319015" cy="40011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60128" y="5071895"/>
                <a:ext cx="1277786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8" y="5071895"/>
                <a:ext cx="1277786" cy="473591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42245" y="5102672"/>
                <a:ext cx="136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𝑎𝑡𝑎𝑛𝑡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45" y="5102672"/>
                <a:ext cx="1362296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7031" y="5579232"/>
                <a:ext cx="1277786" cy="47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1" y="5579232"/>
                <a:ext cx="1277786" cy="476156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411760" y="5445224"/>
          <a:ext cx="1080119" cy="74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4" imgW="571320" imgH="393480" progId="Equation.DSMT4">
                  <p:embed/>
                </p:oleObj>
              </mc:Choice>
              <mc:Fallback>
                <p:oleObj name="Equation" r:id="rId14" imgW="5713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445224"/>
                        <a:ext cx="1080119" cy="74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35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4" grpId="0" animBg="1"/>
      <p:bldP spid="15" grpId="0" animBg="1"/>
      <p:bldP spid="16" grpId="0" animBg="1"/>
      <p:bldP spid="2" grpId="0"/>
      <p:bldP spid="3" grpId="0"/>
      <p:bldP spid="17" grpId="0"/>
      <p:bldP spid="18" grpId="0"/>
      <p:bldP spid="8" grpId="0" animBg="1"/>
      <p:bldP spid="10" grpId="0" animBg="1"/>
      <p:bldP spid="11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984" y="1196752"/>
            <a:ext cx="568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求函数                   的值域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63688" y="1089735"/>
                <a:ext cx="1835054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5+2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𝑐𝑜𝑠𝑥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89735"/>
                <a:ext cx="1835054" cy="67569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1968" y="2060848"/>
            <a:ext cx="515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的等价形式为：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37937" y="1917833"/>
                <a:ext cx="1835054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5+2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𝑐𝑜𝑠𝑥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37" y="1917833"/>
                <a:ext cx="1835054" cy="67569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62863" y="2091824"/>
                <a:ext cx="29202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𝑦𝑐𝑜𝑠𝑥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𝑠𝑖𝑛𝑥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=1−5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63" y="2091824"/>
                <a:ext cx="2920223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52969" y="420627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此式成立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当且仅当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055" y="2754583"/>
            <a:ext cx="57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                                               ，其中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52969" y="2739697"/>
                <a:ext cx="460638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𝑦𝑐𝑜𝑠𝑥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𝑠𝑖𝑛𝑥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sin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69" y="2739697"/>
                <a:ext cx="4606389" cy="465064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03834" y="2739697"/>
                <a:ext cx="1438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𝑡𝑎𝑛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834" y="2739697"/>
                <a:ext cx="143827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8055" y="3520622"/>
            <a:ext cx="56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52969" y="3356992"/>
                <a:ext cx="3004990" cy="805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1−5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69" y="3356992"/>
                <a:ext cx="3004990" cy="80599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72991" y="4034116"/>
                <a:ext cx="2651816" cy="805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−1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1−5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991" y="4034116"/>
                <a:ext cx="2651816" cy="80599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1496" y="5013176"/>
                <a:ext cx="2716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+1≥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(1−5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496" y="5013176"/>
                <a:ext cx="2716962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5828" y="5551283"/>
            <a:ext cx="3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00523" y="5413286"/>
                <a:ext cx="1584344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0</m:t>
                      </m:r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23" y="5413286"/>
                <a:ext cx="1584344" cy="668516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84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3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481" y="965919"/>
            <a:ext cx="645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方程                        有解的充要条件是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6107" y="996696"/>
                <a:ext cx="23002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𝑎𝑠𝑖𝑛𝑥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𝑏𝑐𝑜𝑠𝑥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7" y="996696"/>
                <a:ext cx="2300245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44208" y="996696"/>
                <a:ext cx="17214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996696"/>
                <a:ext cx="1721497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09480" y="1733726"/>
            <a:ext cx="146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31640" y="1572622"/>
                <a:ext cx="6400663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𝑎𝑠𝑖𝑛𝑥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𝑏𝑐𝑜𝑠𝑥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ra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𝑡𝑎𝑛</m:t>
                          </m:r>
                          <m:r>
                            <a:rPr lang="zh-CN" altLang="en-US" sz="2000" b="0" i="1" smtClean="0">
                              <a:latin typeface="Cambria Math"/>
                            </a:rPr>
                            <m:t>𝜑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572622"/>
                <a:ext cx="6400663" cy="78386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03343" y="2344536"/>
            <a:ext cx="9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90243" y="2236942"/>
                <a:ext cx="2751972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43" y="2236942"/>
                <a:ext cx="2751972" cy="67685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77047" y="2927956"/>
            <a:ext cx="392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这个方程有解的充要条件是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96521" y="2853383"/>
                <a:ext cx="2398798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−1</m:t>
                      </m:r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521" y="2853383"/>
                <a:ext cx="2398798" cy="67685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42973" y="3537781"/>
            <a:ext cx="59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42683" y="3585245"/>
                <a:ext cx="17214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83" y="3585245"/>
                <a:ext cx="1721497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84482" y="4653136"/>
            <a:ext cx="7663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三角函数有界性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，利用上述命题，可以避免求解三角函数值域等问题时繁琐的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7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/>
      <p:bldP spid="15" grpId="0" animBg="1"/>
      <p:bldP spid="16" grpId="0"/>
      <p:bldP spid="17" grpId="0" animBg="1"/>
      <p:bldP spid="18" grpId="0"/>
      <p:bldP spid="20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290" y="1027601"/>
            <a:ext cx="873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求函数                            的最大值和最小值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00847" y="916735"/>
                <a:ext cx="2775953" cy="676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−5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847" y="916735"/>
                <a:ext cx="2775953" cy="67698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97182" y="1612682"/>
            <a:ext cx="273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解：原方程可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78" y="2074347"/>
                <a:ext cx="4539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−6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𝑐𝑜𝑠𝑥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𝑠𝑖𝑛𝑥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=5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−5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78" y="2074347"/>
                <a:ext cx="4539704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22851" y="2708920"/>
            <a:ext cx="265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式成立当且仅当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23927" y="2708920"/>
                <a:ext cx="3970767" cy="428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−6)</m:t>
                          </m:r>
                          <m:r>
                            <m:rPr>
                              <m:nor/>
                            </m:rPr>
                            <a:rPr lang="zh-CN" altLang="en-US" sz="2000" dirty="0"/>
                            <m:t>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(3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(5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−5)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7" y="2708920"/>
                <a:ext cx="3970767" cy="42864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73183" y="3425250"/>
            <a:ext cx="37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                      ，从而得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15469" y="3456027"/>
                <a:ext cx="21856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−8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−3≤0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69" y="3456027"/>
                <a:ext cx="2185663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18741" y="3320798"/>
                <a:ext cx="1581138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41" y="3320798"/>
                <a:ext cx="1581138" cy="670568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259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308" y="1128445"/>
            <a:ext cx="604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                            的值域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2709" y="931583"/>
                <a:ext cx="2622385" cy="71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09" y="931583"/>
                <a:ext cx="2622385" cy="71006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308" y="1844824"/>
            <a:ext cx="827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动点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的轨迹为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即            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6973" y="1875601"/>
                <a:ext cx="423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73" y="1875601"/>
                <a:ext cx="42300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46810" y="1875601"/>
                <a:ext cx="13578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𝑌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810" y="1875601"/>
                <a:ext cx="1357808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50985" y="2654209"/>
            <a:ext cx="770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函数表达式，可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                             ，定点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8991" y="2684986"/>
                <a:ext cx="6696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91" y="2684986"/>
                <a:ext cx="669606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06777" y="2537510"/>
                <a:ext cx="2959465" cy="695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∈[−1,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],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∈[−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,2]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77" y="2537510"/>
                <a:ext cx="2959465" cy="69506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03466" y="2715764"/>
                <a:ext cx="11923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(3,−1)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466" y="2715764"/>
                <a:ext cx="1192314" cy="40011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34" name="Picture 210" descr="C:\Users\Administrator\Desktop\截图2019052310542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6" y="3752542"/>
            <a:ext cx="3131944" cy="28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9" name="TextBox 1218"/>
          <p:cNvSpPr txBox="1"/>
          <p:nvPr/>
        </p:nvSpPr>
        <p:spPr>
          <a:xfrm>
            <a:off x="250984" y="3232572"/>
            <a:ext cx="121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0" name="TextBox 1219"/>
              <p:cNvSpPr txBox="1"/>
              <p:nvPr/>
            </p:nvSpPr>
            <p:spPr>
              <a:xfrm>
                <a:off x="3380277" y="3573591"/>
                <a:ext cx="2291588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−1,2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,−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20" name="TextBox 1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77" y="3573591"/>
                <a:ext cx="2291588" cy="67480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1" name="TextBox 1220"/>
          <p:cNvSpPr txBox="1"/>
          <p:nvPr/>
        </p:nvSpPr>
        <p:spPr>
          <a:xfrm>
            <a:off x="3458641" y="419165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值恰为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所在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直线的斜率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2" name="TextBox 1221"/>
              <p:cNvSpPr txBox="1"/>
              <p:nvPr/>
            </p:nvSpPr>
            <p:spPr>
              <a:xfrm>
                <a:off x="3368911" y="420703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22" name="TextBox 1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11" y="4207039"/>
                <a:ext cx="391004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3" name="TextBox 1222"/>
              <p:cNvSpPr txBox="1"/>
              <p:nvPr/>
            </p:nvSpPr>
            <p:spPr>
              <a:xfrm>
                <a:off x="4719984" y="4207039"/>
                <a:ext cx="581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23" name="TextBox 1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84" y="4207039"/>
                <a:ext cx="581698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4" name="TextBox 1223"/>
          <p:cNvSpPr txBox="1"/>
          <p:nvPr/>
        </p:nvSpPr>
        <p:spPr>
          <a:xfrm>
            <a:off x="3382986" y="4869160"/>
            <a:ext cx="356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故其值域为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5" name="TextBox 1224"/>
              <p:cNvSpPr txBox="1"/>
              <p:nvPr/>
            </p:nvSpPr>
            <p:spPr>
              <a:xfrm>
                <a:off x="4925719" y="4869160"/>
                <a:ext cx="1321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𝑃𝐴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𝑃𝐵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25" name="TextBox 1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19" y="4869160"/>
                <a:ext cx="1321580" cy="40011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r="-46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/>
              <p:cNvSpPr txBox="1"/>
              <p:nvPr/>
            </p:nvSpPr>
            <p:spPr>
              <a:xfrm>
                <a:off x="6640439" y="4734508"/>
                <a:ext cx="1315938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[−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,−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26" name="TextBox 1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39" y="4734508"/>
                <a:ext cx="1315938" cy="669414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313113" y="1557338"/>
          <a:ext cx="21526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17" imgW="1168200" imgH="507960" progId="Equation.DSMT4">
                  <p:embed/>
                </p:oleObj>
              </mc:Choice>
              <mc:Fallback>
                <p:oleObj name="Equation" r:id="rId17" imgW="11682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557338"/>
                        <a:ext cx="2152650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021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3" grpId="0" animBg="1"/>
      <p:bldP spid="15" grpId="0" animBg="1"/>
      <p:bldP spid="16" grpId="0"/>
      <p:bldP spid="17" grpId="0" animBg="1"/>
      <p:bldP spid="18" grpId="0" animBg="1"/>
      <p:bldP spid="19" grpId="0" animBg="1"/>
      <p:bldP spid="1219" grpId="0"/>
      <p:bldP spid="1220" grpId="0" animBg="1"/>
      <p:bldP spid="1221" grpId="0"/>
      <p:bldP spid="1222" grpId="0" animBg="1"/>
      <p:bldP spid="1223" grpId="0" animBg="1"/>
      <p:bldP spid="1224" grpId="0"/>
      <p:bldP spid="1225" grpId="0" animBg="1"/>
      <p:bldP spid="12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 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的取值是       平面上动点                与定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            连线的斜率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3608" y="1052736"/>
                <a:ext cx="1797993" cy="743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52736"/>
                <a:ext cx="1797993" cy="74360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70596" y="1224482"/>
                <a:ext cx="740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𝑋𝑂𝑌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96" y="1224482"/>
                <a:ext cx="740780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2160" y="1081141"/>
                <a:ext cx="1655710" cy="686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81141"/>
                <a:ext cx="1655710" cy="686791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480" y="1995097"/>
                <a:ext cx="12122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0" y="1995097"/>
                <a:ext cx="1212255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0984" y="2780928"/>
            <a:ext cx="84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在具体应用时根据参数  的变化确定斜率   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5856" y="2806284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806284"/>
                <a:ext cx="386388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00004" y="2780928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04" y="2780928"/>
                <a:ext cx="391004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50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290" y="1027601"/>
            <a:ext cx="873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                            的值域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24182" y="885902"/>
                <a:ext cx="2490618" cy="671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𝑠𝑖𝑛𝑥𝑐𝑜𝑠𝑥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82" y="885902"/>
                <a:ext cx="2490618" cy="67159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32261" y="1844823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解：设定点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动点     的轨迹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1720" y="1877267"/>
                <a:ext cx="1149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(−1,0)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877267"/>
                <a:ext cx="1149545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03300" y="1877267"/>
                <a:ext cx="423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00" y="1877267"/>
                <a:ext cx="42300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8064" y="1756753"/>
                <a:ext cx="2490232" cy="641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𝑠𝑖𝑛𝑥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𝑐𝑜𝑠𝑥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𝑠𝑖𝑛𝑥𝑐𝑜𝑠𝑥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56753"/>
                <a:ext cx="2490232" cy="64113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05828" y="2397891"/>
            <a:ext cx="299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17261" y="2306488"/>
                <a:ext cx="1668918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𝑌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61" y="2306488"/>
                <a:ext cx="1668918" cy="668516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05828" y="3099586"/>
            <a:ext cx="486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   的函数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表达式，    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8266" y="3132929"/>
                <a:ext cx="413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66" y="3132929"/>
                <a:ext cx="413767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34207" y="3099586"/>
                <a:ext cx="1806328" cy="436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∈[−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07" y="3099586"/>
                <a:ext cx="1806328" cy="436786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43921" y="3770577"/>
            <a:ext cx="80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96641" y="3642159"/>
                <a:ext cx="2972865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1" y="3642159"/>
                <a:ext cx="2972865" cy="783869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393179" y="3803260"/>
            <a:ext cx="210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    的斜率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2478" y="3878840"/>
                <a:ext cx="581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78" y="3878840"/>
                <a:ext cx="581698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96642" y="4427433"/>
            <a:ext cx="5007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此斜率从值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连续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正值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，只有在   点处的切线斜率不能取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知此切线斜率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  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83073" y="4426028"/>
                <a:ext cx="641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𝑃𝐴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073" y="4426028"/>
                <a:ext cx="641201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6653" y="4454888"/>
                <a:ext cx="647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𝑃𝐵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653" y="4454888"/>
                <a:ext cx="647550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84914" y="4850642"/>
                <a:ext cx="4073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14" y="4850642"/>
                <a:ext cx="407355" cy="40011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54132" y="5078551"/>
                <a:ext cx="1668918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𝑌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32" y="5078551"/>
                <a:ext cx="1668918" cy="668516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05353" y="5188386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53" y="5188386"/>
                <a:ext cx="470000" cy="400110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47397" y="5683930"/>
                <a:ext cx="3001334" cy="5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𝑃𝐴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97" y="5683930"/>
                <a:ext cx="3001334" cy="582852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596642" y="6266782"/>
            <a:ext cx="79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76570" y="6086038"/>
                <a:ext cx="4033220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∈[−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,−1)∪(−1,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70" y="6086038"/>
                <a:ext cx="4033220" cy="738792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3" name="Picture 1" descr="C:\Users\Administrator\Desktop\捕获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43608" y="4256519"/>
            <a:ext cx="2388078" cy="260148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6" grpId="0" animBg="1"/>
      <p:bldP spid="17" grpId="0"/>
      <p:bldP spid="18" grpId="0" animBg="1"/>
      <p:bldP spid="19" grpId="0" animBg="1"/>
      <p:bldP spid="20" grpId="0"/>
      <p:bldP spid="2" grpId="0" animBg="1"/>
      <p:bldP spid="3" grpId="0"/>
      <p:bldP spid="15" grpId="0" animBg="1"/>
      <p:bldP spid="21" grpId="0"/>
      <p:bldP spid="22" grpId="0" animBg="1"/>
      <p:bldP spid="24" grpId="0" animBg="1"/>
      <p:bldP spid="23" grpId="0" animBg="1"/>
      <p:bldP spid="26" grpId="0" animBg="1"/>
      <p:bldP spid="25" grpId="0" animBg="1"/>
      <p:bldP spid="27" grpId="0" animBg="1"/>
      <p:bldP spid="28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501968" cy="67056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029" y="216535"/>
            <a:ext cx="174784" cy="670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828" y="231140"/>
            <a:ext cx="7941945" cy="670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8264" y="245745"/>
            <a:ext cx="185261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819" y="1078690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              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947531"/>
                <a:ext cx="3871509" cy="72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5+4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𝑐𝑜𝑠𝑥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(0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≤2</m:t>
                      </m:r>
                      <m:r>
                        <a:rPr lang="zh-CN" alt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947531"/>
                <a:ext cx="3871509" cy="72398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9610" y="1877083"/>
            <a:ext cx="641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解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                                         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则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20314" y="1681646"/>
                <a:ext cx="3871766" cy="795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𝑠𝑖𝑛𝑥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𝑐𝑜𝑠𝑥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14" y="1681646"/>
                <a:ext cx="3871766" cy="79560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20314" y="2439171"/>
                <a:ext cx="4014432" cy="79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2</m:t>
                      </m:r>
                      <m:r>
                        <a:rPr lang="en-US" altLang="zh-CN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𝑠𝑖𝑛𝑥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𝑐𝑜𝑠𝑥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14" y="2439171"/>
                <a:ext cx="4014432" cy="799706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39164" y="3238876"/>
            <a:ext cx="712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这个形式具有两个向量夹角余弦的几何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意义，如图：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截图201905232004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1" y="3700541"/>
            <a:ext cx="2789917" cy="30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9164" y="3743765"/>
            <a:ext cx="568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                                            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35461" y="3726708"/>
                <a:ext cx="4295663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𝑂𝐴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𝑠𝑖𝑛𝑥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𝑂𝐵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/>
                        </a:rPr>
                        <m:t>=(1,0)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61" y="3726708"/>
                <a:ext cx="4295663" cy="439479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896823" y="42573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48851" y="4257300"/>
                <a:ext cx="3066480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&lt;</m:t>
                      </m:r>
                      <m:acc>
                        <m:accPr>
                          <m:chr m:val="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𝑂𝐴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𝑂𝐵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51" y="4257300"/>
                <a:ext cx="3066480" cy="439479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148851" y="4748159"/>
            <a:ext cx="518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由于点   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                     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01458" y="4778936"/>
                <a:ext cx="406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58" y="4778936"/>
                <a:ext cx="406778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15564" y="4778936"/>
                <a:ext cx="21538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64" y="4778936"/>
                <a:ext cx="2153859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01783" y="4756178"/>
                <a:ext cx="20365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−1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≤2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)≤1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83" y="4756178"/>
                <a:ext cx="2036583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79931" y="5445223"/>
            <a:ext cx="104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0220" y="2009712"/>
            <a:ext cx="984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法一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211960" y="5229200"/>
          <a:ext cx="170171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14" imgW="939600" imgH="393480" progId="Equation.DSMT4">
                  <p:embed/>
                </p:oleObj>
              </mc:Choice>
              <mc:Fallback>
                <p:oleObj name="Equation" r:id="rId14" imgW="9396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229200"/>
                        <a:ext cx="1701711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1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 animBg="1"/>
      <p:bldP spid="2" grpId="0"/>
      <p:bldP spid="3" grpId="0"/>
      <p:bldP spid="13" grpId="0" animBg="1"/>
      <p:bldP spid="14" grpId="0"/>
      <p:bldP spid="15" grpId="0" animBg="1"/>
      <p:bldP spid="17" grpId="0"/>
      <p:bldP spid="18" grpId="0" animBg="1"/>
      <p:bldP spid="19" grpId="0" animBg="1"/>
      <p:bldP spid="20" grpId="0" animBg="1"/>
      <p:bldP spid="2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760</Words>
  <Application>Microsoft Office PowerPoint</Application>
  <PresentationFormat>全屏显示(4:3)</PresentationFormat>
  <Paragraphs>183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Equation</vt:lpstr>
      <vt:lpstr>与三角函数有关的值域问题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系统总裁论坛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求解三角函数值域的几个微命题</dc:title>
  <dc:creator>Windows 用户</dc:creator>
  <cp:lastModifiedBy>509</cp:lastModifiedBy>
  <cp:revision>64</cp:revision>
  <dcterms:created xsi:type="dcterms:W3CDTF">2019-05-22T04:29:33Z</dcterms:created>
  <dcterms:modified xsi:type="dcterms:W3CDTF">2019-05-28T02:06:50Z</dcterms:modified>
</cp:coreProperties>
</file>