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1" r:id="rId2"/>
    <p:sldId id="292" r:id="rId3"/>
    <p:sldId id="293" r:id="rId4"/>
    <p:sldId id="257" r:id="rId5"/>
    <p:sldId id="258" r:id="rId6"/>
    <p:sldId id="261" r:id="rId7"/>
    <p:sldId id="264" r:id="rId8"/>
    <p:sldId id="267" r:id="rId9"/>
    <p:sldId id="270" r:id="rId10"/>
    <p:sldId id="271" r:id="rId11"/>
    <p:sldId id="273" r:id="rId12"/>
    <p:sldId id="274" r:id="rId13"/>
    <p:sldId id="275" r:id="rId14"/>
    <p:sldId id="278" r:id="rId15"/>
    <p:sldId id="280" r:id="rId16"/>
    <p:sldId id="282" r:id="rId17"/>
    <p:sldId id="285" r:id="rId18"/>
    <p:sldId id="288" r:id="rId19"/>
    <p:sldId id="29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6" Type="http://schemas.openxmlformats.org/officeDocument/2006/relationships/image" Target="../media/image29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18" Type="http://schemas.openxmlformats.org/officeDocument/2006/relationships/image" Target="../media/image4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17" Type="http://schemas.openxmlformats.org/officeDocument/2006/relationships/image" Target="../media/image48.wmf"/><Relationship Id="rId2" Type="http://schemas.openxmlformats.org/officeDocument/2006/relationships/image" Target="../media/image33.wmf"/><Relationship Id="rId16" Type="http://schemas.openxmlformats.org/officeDocument/2006/relationships/image" Target="../media/image47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19" Type="http://schemas.openxmlformats.org/officeDocument/2006/relationships/image" Target="../media/image50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e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e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C3D82B8-E501-42FA-9532-B6A242A343CC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C3877BB-0441-4693-919F-723B3FBE01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A2D7D7-44A0-4044-B46B-7107C75DDC1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154162-3835-40B2-BAC9-758FDC0B88A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6B2A-F3D1-4F6B-8B05-705738F0A248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94F29-7A3C-48DB-B2CA-8D7B8D0A9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247C-4896-4E1B-8FA1-523045C458D9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F9E21-AAB3-4CB3-83BA-C76DFB518C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BF8C6-9F0D-4A7E-9292-0C45F3D47918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E0FC-4E17-49D8-A23F-F95403AB57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9207A-AC7D-4A7C-B8F4-9A1621EDE93B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96027-D506-4239-BADA-B28CEE7502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AF053-2290-453E-8393-AD1A836BED55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EE8DD-330F-4D51-A882-0961D31EDD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1D95-27BF-4D80-AABC-F461057D39AA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BADD-159B-4610-83ED-9DB9DAEB5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C563A-B859-4B78-8A37-912D5113C084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04D30-A822-4AE6-AB29-A813562E74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0F43-E212-42A3-BCDC-EEB8F593DE1F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900A1-7EAA-4478-BB13-EDC7C98770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408A3-72B2-49C2-A2D6-27EE8EDA52E1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1BD0A-B396-4C4E-A91C-3214D09A7C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E18E-3D34-4BB9-8C91-5B9B3E936969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1F60C-6C67-440B-8427-1D70F9532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C7E30-7BD5-4B29-A542-82EC575C4A1D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99CDE-2F00-4423-9DC4-25834E36DB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60A4FB-7836-471E-A8D5-17684A5D0A57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EF8EDE-3250-4817-8C2A-CC75B73C26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package" Target="../embeddings/Microsoft_Office_Word___99.docx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1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109.png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108.png"/><Relationship Id="rId4" Type="http://schemas.openxmlformats.org/officeDocument/2006/relationships/image" Target="../media/image106.png"/><Relationship Id="rId9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1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Office_Word___1111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717.docx"/><Relationship Id="rId3" Type="http://schemas.openxmlformats.org/officeDocument/2006/relationships/package" Target="../embeddings/Microsoft_Office_Word___1212.docx"/><Relationship Id="rId7" Type="http://schemas.openxmlformats.org/officeDocument/2006/relationships/package" Target="../embeddings/Microsoft_Office_Word___161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1515.docx"/><Relationship Id="rId5" Type="http://schemas.openxmlformats.org/officeDocument/2006/relationships/package" Target="../embeddings/Microsoft_Office_Word___1414.docx"/><Relationship Id="rId4" Type="http://schemas.openxmlformats.org/officeDocument/2006/relationships/package" Target="../embeddings/Microsoft_Office_Word___1313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1.png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130.png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6.png"/><Relationship Id="rId11" Type="http://schemas.openxmlformats.org/officeDocument/2006/relationships/image" Target="../media/image129.png"/><Relationship Id="rId5" Type="http://schemas.openxmlformats.org/officeDocument/2006/relationships/package" Target="../embeddings/Microsoft_Office_Word___1818.docx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package" Target="../embeddings/Microsoft_Office_Word___1919.docx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7.png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10" Type="http://schemas.openxmlformats.org/officeDocument/2006/relationships/package" Target="../embeddings/Microsoft_Office_Word___2222.docx"/><Relationship Id="rId4" Type="http://schemas.openxmlformats.org/officeDocument/2006/relationships/package" Target="../embeddings/Microsoft_Office_Word___2020.docx"/><Relationship Id="rId9" Type="http://schemas.openxmlformats.org/officeDocument/2006/relationships/package" Target="../embeddings/Microsoft_Office_Word___2121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2525.docx"/><Relationship Id="rId3" Type="http://schemas.openxmlformats.org/officeDocument/2006/relationships/image" Target="../media/image155.png"/><Relationship Id="rId7" Type="http://schemas.openxmlformats.org/officeDocument/2006/relationships/image" Target="../media/image15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6.png"/><Relationship Id="rId11" Type="http://schemas.openxmlformats.org/officeDocument/2006/relationships/image" Target="../media/image160.png"/><Relationship Id="rId5" Type="http://schemas.openxmlformats.org/officeDocument/2006/relationships/package" Target="../embeddings/Microsoft_Office_Word___2424.docx"/><Relationship Id="rId10" Type="http://schemas.openxmlformats.org/officeDocument/2006/relationships/image" Target="../media/image159.png"/><Relationship Id="rId4" Type="http://schemas.openxmlformats.org/officeDocument/2006/relationships/package" Target="../embeddings/Microsoft_Office_Word___2323.docx"/><Relationship Id="rId9" Type="http://schemas.openxmlformats.org/officeDocument/2006/relationships/image" Target="../media/image1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package" Target="../embeddings/Microsoft_Office_Word___2626.docx"/><Relationship Id="rId9" Type="http://schemas.openxmlformats.org/officeDocument/2006/relationships/image" Target="../media/image166.png"/><Relationship Id="rId14" Type="http://schemas.openxmlformats.org/officeDocument/2006/relationships/image" Target="../media/image1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2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2.png"/><Relationship Id="rId5" Type="http://schemas.openxmlformats.org/officeDocument/2006/relationships/package" Target="../embeddings/Microsoft_Office_Word___2929.docx"/><Relationship Id="rId4" Type="http://schemas.openxmlformats.org/officeDocument/2006/relationships/package" Target="../embeddings/Microsoft_Office_Word___2828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6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4.bin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package" Target="../embeddings/Microsoft_Office_Word___11.docx"/><Relationship Id="rId7" Type="http://schemas.openxmlformats.org/officeDocument/2006/relationships/package" Target="../embeddings/Microsoft_Office_Word___44.docx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Office_Word___33.docx"/><Relationship Id="rId11" Type="http://schemas.openxmlformats.org/officeDocument/2006/relationships/image" Target="../media/image70.png"/><Relationship Id="rId5" Type="http://schemas.openxmlformats.org/officeDocument/2006/relationships/package" Target="../embeddings/Microsoft_Office_Word___22.docx"/><Relationship Id="rId10" Type="http://schemas.openxmlformats.org/officeDocument/2006/relationships/image" Target="../media/image69.png"/><Relationship Id="rId4" Type="http://schemas.openxmlformats.org/officeDocument/2006/relationships/image" Target="../media/image52.png"/><Relationship Id="rId9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94.png"/><Relationship Id="rId3" Type="http://schemas.openxmlformats.org/officeDocument/2006/relationships/image" Target="../media/image92.png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7.bin"/><Relationship Id="rId11" Type="http://schemas.openxmlformats.org/officeDocument/2006/relationships/package" Target="../embeddings/Microsoft_Office_Word___66.docx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package" Target="../embeddings/Microsoft_Office_Word___55.docx"/><Relationship Id="rId9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package" Target="../embeddings/Microsoft_Office_Word___77.docx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package" Target="../embeddings/Microsoft_Office_Word___8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63525" y="765175"/>
          <a:ext cx="2735263" cy="593725"/>
        </p:xfrm>
        <a:graphic>
          <a:graphicData uri="http://schemas.openxmlformats.org/presentationml/2006/ole">
            <p:oleObj spid="_x0000_s34818" name="Equation" r:id="rId3" imgW="1320480" imgH="279360" progId="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19475" y="765175"/>
          <a:ext cx="2970213" cy="484188"/>
        </p:xfrm>
        <a:graphic>
          <a:graphicData uri="http://schemas.openxmlformats.org/presentationml/2006/ole">
            <p:oleObj spid="_x0000_s34819" name="Equation" r:id="rId4" imgW="1346040" imgH="215640" progId="">
              <p:embed/>
            </p:oleObj>
          </a:graphicData>
        </a:graphic>
      </p:graphicFrame>
      <p:pic>
        <p:nvPicPr>
          <p:cNvPr id="34828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6513" y="115888"/>
            <a:ext cx="9128126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8763" y="620713"/>
            <a:ext cx="2535237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对象 18"/>
          <p:cNvGraphicFramePr>
            <a:graphicFrameLocks noChangeAspect="1"/>
          </p:cNvGraphicFramePr>
          <p:nvPr/>
        </p:nvGraphicFramePr>
        <p:xfrm>
          <a:off x="611188" y="1989138"/>
          <a:ext cx="5511800" cy="488950"/>
        </p:xfrm>
        <a:graphic>
          <a:graphicData uri="http://schemas.openxmlformats.org/presentationml/2006/ole">
            <p:oleObj spid="_x0000_s34820" name="Equation" r:id="rId7" imgW="2603160" imgH="241200" progId="">
              <p:embed/>
            </p:oleObj>
          </a:graphicData>
        </a:graphic>
      </p:graphicFrame>
      <p:graphicFrame>
        <p:nvGraphicFramePr>
          <p:cNvPr id="5" name="对象 2"/>
          <p:cNvGraphicFramePr>
            <a:graphicFrameLocks noChangeAspect="1"/>
          </p:cNvGraphicFramePr>
          <p:nvPr/>
        </p:nvGraphicFramePr>
        <p:xfrm>
          <a:off x="539750" y="1341438"/>
          <a:ext cx="5472113" cy="593725"/>
        </p:xfrm>
        <a:graphic>
          <a:graphicData uri="http://schemas.openxmlformats.org/presentationml/2006/ole">
            <p:oleObj spid="_x0000_s34821" name="Equation" r:id="rId8" imgW="2209680" imgH="228600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9750" y="2565400"/>
          <a:ext cx="1700213" cy="501650"/>
        </p:xfrm>
        <a:graphic>
          <a:graphicData uri="http://schemas.openxmlformats.org/presentationml/2006/ole">
            <p:oleObj spid="_x0000_s34822" name="Equation" r:id="rId9" imgW="774360" imgH="228600" progId="">
              <p:embed/>
            </p:oleObj>
          </a:graphicData>
        </a:graphic>
      </p:graphicFrame>
      <p:graphicFrame>
        <p:nvGraphicFramePr>
          <p:cNvPr id="11286" name="对象 1"/>
          <p:cNvGraphicFramePr>
            <a:graphicFrameLocks/>
          </p:cNvGraphicFramePr>
          <p:nvPr/>
        </p:nvGraphicFramePr>
        <p:xfrm>
          <a:off x="2627313" y="3357563"/>
          <a:ext cx="5256212" cy="865187"/>
        </p:xfrm>
        <a:graphic>
          <a:graphicData uri="http://schemas.openxmlformats.org/presentationml/2006/ole">
            <p:oleObj spid="_x0000_s34823" r:id="rId10" imgW="2527200" imgH="43164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555625" y="4581525"/>
          <a:ext cx="1568450" cy="849313"/>
        </p:xfrm>
        <a:graphic>
          <a:graphicData uri="http://schemas.openxmlformats.org/presentationml/2006/ole">
            <p:oleObj spid="_x0000_s34824" name="Equation" r:id="rId11" imgW="952200" imgH="431640" progId="">
              <p:embed/>
            </p:oleObj>
          </a:graphicData>
        </a:graphic>
      </p:graphicFrame>
      <p:graphicFrame>
        <p:nvGraphicFramePr>
          <p:cNvPr id="9" name="对象 9"/>
          <p:cNvGraphicFramePr>
            <a:graphicFrameLocks noChangeAspect="1"/>
          </p:cNvGraphicFramePr>
          <p:nvPr/>
        </p:nvGraphicFramePr>
        <p:xfrm>
          <a:off x="2555875" y="4581525"/>
          <a:ext cx="3455988" cy="863600"/>
        </p:xfrm>
        <a:graphic>
          <a:graphicData uri="http://schemas.openxmlformats.org/presentationml/2006/ole">
            <p:oleObj spid="_x0000_s34825" name="Equation" r:id="rId12" imgW="1498320" imgH="431640" progId="">
              <p:embed/>
            </p:oleObj>
          </a:graphicData>
        </a:graphic>
      </p:graphicFrame>
      <p:graphicFrame>
        <p:nvGraphicFramePr>
          <p:cNvPr id="18" name="对象 19"/>
          <p:cNvGraphicFramePr>
            <a:graphicFrameLocks noChangeAspect="1"/>
          </p:cNvGraphicFramePr>
          <p:nvPr/>
        </p:nvGraphicFramePr>
        <p:xfrm>
          <a:off x="539750" y="5589588"/>
          <a:ext cx="5857875" cy="1008062"/>
        </p:xfrm>
        <a:graphic>
          <a:graphicData uri="http://schemas.openxmlformats.org/presentationml/2006/ole">
            <p:oleObj spid="_x0000_s34826" name="Equation" r:id="rId13" imgW="2527200" imgH="431640" progId="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863600" y="3141663"/>
          <a:ext cx="1331913" cy="1366837"/>
        </p:xfrm>
        <a:graphic>
          <a:graphicData uri="http://schemas.openxmlformats.org/presentationml/2006/ole">
            <p:oleObj spid="_x0000_s34827" name="Equation" r:id="rId14" imgW="736560" imgH="660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50825" y="44450"/>
          <a:ext cx="7372350" cy="990600"/>
        </p:xfrm>
        <a:graphic>
          <a:graphicData uri="http://schemas.openxmlformats.org/presentationml/2006/ole">
            <p:oleObj spid="_x0000_s13314" name="文档" r:id="rId3" imgW="9821630" imgH="988803" progId="">
              <p:embed/>
            </p:oleObj>
          </a:graphicData>
        </a:graphic>
      </p:graphicFrame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4221163"/>
            <a:ext cx="4746625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Object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79388" y="1412875"/>
          <a:ext cx="3529012" cy="1295400"/>
        </p:xfrm>
        <a:graphic>
          <a:graphicData uri="http://schemas.openxmlformats.org/presentationml/2006/ole">
            <p:oleObj spid="_x0000_s13319" name="Equation" r:id="rId5" imgW="1930320" imgH="711000" progId="">
              <p:embed/>
            </p:oleObj>
          </a:graphicData>
        </a:graphic>
      </p:graphicFrame>
      <p:graphicFrame>
        <p:nvGraphicFramePr>
          <p:cNvPr id="3" name="Object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779838" y="1773238"/>
          <a:ext cx="2662237" cy="925512"/>
        </p:xfrm>
        <a:graphic>
          <a:graphicData uri="http://schemas.openxmlformats.org/presentationml/2006/ole">
            <p:oleObj spid="_x0000_s13320" name="Equation" r:id="rId6" imgW="1346040" imgH="469800" progId="">
              <p:embed/>
            </p:oleObj>
          </a:graphicData>
        </a:graphic>
      </p:graphicFrame>
      <p:graphicFrame>
        <p:nvGraphicFramePr>
          <p:cNvPr id="5" name="Object 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516688" y="1773238"/>
          <a:ext cx="1204912" cy="850900"/>
        </p:xfrm>
        <a:graphic>
          <a:graphicData uri="http://schemas.openxmlformats.org/presentationml/2006/ole">
            <p:oleObj spid="_x0000_s13321" name="Equation" r:id="rId7" imgW="609480" imgH="431640" progId="">
              <p:embed/>
            </p:oleObj>
          </a:graphicData>
        </a:graphic>
      </p:graphicFrame>
      <p:graphicFrame>
        <p:nvGraphicFramePr>
          <p:cNvPr id="6" name="Object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623175" y="1773238"/>
          <a:ext cx="1557338" cy="776287"/>
        </p:xfrm>
        <a:graphic>
          <a:graphicData uri="http://schemas.openxmlformats.org/presentationml/2006/ole">
            <p:oleObj spid="_x0000_s13322" name="Equation" r:id="rId8" imgW="787320" imgH="393480" progId="">
              <p:embed/>
            </p:oleObj>
          </a:graphicData>
        </a:graphic>
      </p:graphicFrame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0825" y="2708275"/>
            <a:ext cx="6589713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7950" y="765175"/>
            <a:ext cx="57594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50825" y="3573463"/>
            <a:ext cx="58197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5288" y="5224463"/>
            <a:ext cx="74168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228184" y="364502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等</a:t>
            </a: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比放缩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6343650"/>
            <a:ext cx="9144000" cy="3730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5" name="Rectangle 21"/>
          <p:cNvSpPr>
            <a:spLocks noChangeArrowheads="1"/>
          </p:cNvSpPr>
          <p:nvPr/>
        </p:nvSpPr>
        <p:spPr bwMode="auto">
          <a:xfrm>
            <a:off x="750888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1</a:t>
            </a:r>
          </a:p>
        </p:txBody>
      </p:sp>
      <p:sp>
        <p:nvSpPr>
          <p:cNvPr id="15366" name="Rectangle 21"/>
          <p:cNvSpPr>
            <a:spLocks noChangeArrowheads="1"/>
          </p:cNvSpPr>
          <p:nvPr/>
        </p:nvSpPr>
        <p:spPr bwMode="auto">
          <a:xfrm>
            <a:off x="1039813" y="6246813"/>
            <a:ext cx="2714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2</a:t>
            </a:r>
          </a:p>
        </p:txBody>
      </p:sp>
      <p:sp>
        <p:nvSpPr>
          <p:cNvPr id="15367" name="Rectangle 21"/>
          <p:cNvSpPr>
            <a:spLocks noChangeArrowheads="1"/>
          </p:cNvSpPr>
          <p:nvPr/>
        </p:nvSpPr>
        <p:spPr bwMode="auto">
          <a:xfrm>
            <a:off x="1330325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3</a:t>
            </a:r>
          </a:p>
        </p:txBody>
      </p:sp>
      <p:sp>
        <p:nvSpPr>
          <p:cNvPr id="15368" name="Rectangle 21"/>
          <p:cNvSpPr>
            <a:spLocks noChangeArrowheads="1"/>
          </p:cNvSpPr>
          <p:nvPr/>
        </p:nvSpPr>
        <p:spPr bwMode="auto">
          <a:xfrm>
            <a:off x="1619250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/>
              </a:rPr>
              <a:t>4</a:t>
            </a:r>
          </a:p>
        </p:txBody>
      </p:sp>
      <p:sp>
        <p:nvSpPr>
          <p:cNvPr id="15369" name="Rectangle 21"/>
          <p:cNvSpPr>
            <a:spLocks noChangeArrowheads="1"/>
          </p:cNvSpPr>
          <p:nvPr/>
        </p:nvSpPr>
        <p:spPr bwMode="auto">
          <a:xfrm>
            <a:off x="1908175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5</a:t>
            </a:r>
          </a:p>
        </p:txBody>
      </p:sp>
      <p:sp>
        <p:nvSpPr>
          <p:cNvPr id="15370" name="Rectangle 21"/>
          <p:cNvSpPr>
            <a:spLocks noChangeArrowheads="1"/>
          </p:cNvSpPr>
          <p:nvPr/>
        </p:nvSpPr>
        <p:spPr bwMode="auto">
          <a:xfrm>
            <a:off x="2197100" y="6246813"/>
            <a:ext cx="2714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6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88938" y="188913"/>
          <a:ext cx="8280400" cy="3603625"/>
        </p:xfrm>
        <a:graphic>
          <a:graphicData uri="http://schemas.openxmlformats.org/presentationml/2006/ole">
            <p:oleObj spid="_x0000_s15362" name="文档" r:id="rId3" imgW="11041456" imgH="3604044" progId="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93700" y="3141663"/>
          <a:ext cx="8337550" cy="1190625"/>
        </p:xfrm>
        <a:graphic>
          <a:graphicData uri="http://schemas.openxmlformats.org/presentationml/2006/ole">
            <p:oleObj spid="_x0000_s15363" name="文档" r:id="rId4" imgW="11127171" imgH="1188648" progId="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333375" y="4048125"/>
            <a:ext cx="8559800" cy="1293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故当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x</a:t>
            </a:r>
            <a:r>
              <a:rPr lang="en-US" altLang="zh-CN" sz="2600" kern="100" dirty="0">
                <a:solidFill>
                  <a:srgbClr val="002060"/>
                </a:solidFill>
                <a:latin typeface="宋体"/>
                <a:ea typeface="+mn-ea"/>
                <a:cs typeface="Times New Roman"/>
              </a:rPr>
              <a:t>∈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(0,1)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g</a:t>
            </a:r>
            <a:r>
              <a:rPr lang="en-US" altLang="zh-CN" sz="2600" kern="100" dirty="0">
                <a:solidFill>
                  <a:srgbClr val="002060"/>
                </a:solidFill>
                <a:latin typeface="宋体"/>
                <a:ea typeface="+mn-ea"/>
                <a:cs typeface="Times New Roman"/>
              </a:rPr>
              <a:t>′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x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)&gt;0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，函数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g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x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在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(0,1)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上单调递增，</a:t>
            </a:r>
            <a:endParaRPr lang="zh-CN" altLang="zh-CN" sz="1050" kern="100" dirty="0">
              <a:latin typeface="宋体"/>
              <a:ea typeface="+mn-ea"/>
              <a:cs typeface="Courier New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g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x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)&gt;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g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(0)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，即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f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x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)&gt;2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x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.</a:t>
            </a:r>
            <a:endParaRPr lang="zh-CN" altLang="zh-CN" sz="1050" kern="100" dirty="0">
              <a:latin typeface="宋体"/>
              <a:ea typeface="+mn-ea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333375" y="836613"/>
          <a:ext cx="8337550" cy="1190625"/>
        </p:xfrm>
        <a:graphic>
          <a:graphicData uri="http://schemas.openxmlformats.org/presentationml/2006/ole">
            <p:oleObj spid="_x0000_s16386" name="文档" r:id="rId3" imgW="11127171" imgH="1187210" progId="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333375" y="1809750"/>
          <a:ext cx="8337550" cy="1181100"/>
        </p:xfrm>
        <a:graphic>
          <a:graphicData uri="http://schemas.openxmlformats.org/presentationml/2006/ole">
            <p:oleObj spid="_x0000_s16387" name="文档" r:id="rId4" imgW="11127171" imgH="1185413" progId="">
              <p:embed/>
            </p:oleObj>
          </a:graphicData>
        </a:graphic>
      </p:graphicFrame>
      <p:sp>
        <p:nvSpPr>
          <p:cNvPr id="28" name="矩形 27"/>
          <p:cNvSpPr/>
          <p:nvPr/>
        </p:nvSpPr>
        <p:spPr>
          <a:xfrm>
            <a:off x="0" y="6343650"/>
            <a:ext cx="9144000" cy="3730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3" name="Rectangle 21"/>
          <p:cNvSpPr>
            <a:spLocks noChangeArrowheads="1"/>
          </p:cNvSpPr>
          <p:nvPr/>
        </p:nvSpPr>
        <p:spPr bwMode="auto">
          <a:xfrm>
            <a:off x="750888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1</a:t>
            </a:r>
          </a:p>
        </p:txBody>
      </p:sp>
      <p:sp>
        <p:nvSpPr>
          <p:cNvPr id="16394" name="Rectangle 21"/>
          <p:cNvSpPr>
            <a:spLocks noChangeArrowheads="1"/>
          </p:cNvSpPr>
          <p:nvPr/>
        </p:nvSpPr>
        <p:spPr bwMode="auto">
          <a:xfrm>
            <a:off x="1039813" y="6246813"/>
            <a:ext cx="2714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2</a:t>
            </a:r>
          </a:p>
        </p:txBody>
      </p:sp>
      <p:sp>
        <p:nvSpPr>
          <p:cNvPr id="16395" name="Rectangle 21"/>
          <p:cNvSpPr>
            <a:spLocks noChangeArrowheads="1"/>
          </p:cNvSpPr>
          <p:nvPr/>
        </p:nvSpPr>
        <p:spPr bwMode="auto">
          <a:xfrm>
            <a:off x="1330325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3</a:t>
            </a:r>
          </a:p>
        </p:txBody>
      </p:sp>
      <p:sp>
        <p:nvSpPr>
          <p:cNvPr id="16396" name="Rectangle 21"/>
          <p:cNvSpPr>
            <a:spLocks noChangeArrowheads="1"/>
          </p:cNvSpPr>
          <p:nvPr/>
        </p:nvSpPr>
        <p:spPr bwMode="auto">
          <a:xfrm>
            <a:off x="1619250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/>
              </a:rPr>
              <a:t>4</a:t>
            </a:r>
          </a:p>
        </p:txBody>
      </p:sp>
      <p:sp>
        <p:nvSpPr>
          <p:cNvPr id="16397" name="Rectangle 21"/>
          <p:cNvSpPr>
            <a:spLocks noChangeArrowheads="1"/>
          </p:cNvSpPr>
          <p:nvPr/>
        </p:nvSpPr>
        <p:spPr bwMode="auto">
          <a:xfrm>
            <a:off x="1908175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5</a:t>
            </a:r>
          </a:p>
        </p:txBody>
      </p:sp>
      <p:sp>
        <p:nvSpPr>
          <p:cNvPr id="16398" name="Rectangle 21"/>
          <p:cNvSpPr>
            <a:spLocks noChangeArrowheads="1"/>
          </p:cNvSpPr>
          <p:nvPr/>
        </p:nvSpPr>
        <p:spPr bwMode="auto">
          <a:xfrm>
            <a:off x="2197100" y="6246813"/>
            <a:ext cx="2714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6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33375" y="260350"/>
          <a:ext cx="6097588" cy="963613"/>
        </p:xfrm>
        <a:graphic>
          <a:graphicData uri="http://schemas.openxmlformats.org/presentationml/2006/ole">
            <p:oleObj spid="_x0000_s16388" name="文档" r:id="rId5" imgW="8128922" imgH="963043" progId="">
              <p:embed/>
            </p:oleObj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333375" y="2671763"/>
          <a:ext cx="8337550" cy="1190625"/>
        </p:xfrm>
        <a:graphic>
          <a:graphicData uri="http://schemas.openxmlformats.org/presentationml/2006/ole">
            <p:oleObj spid="_x0000_s16389" name="文档" r:id="rId6" imgW="11127171" imgH="1185413" progId="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333375" y="3500438"/>
          <a:ext cx="8337550" cy="1181100"/>
        </p:xfrm>
        <a:graphic>
          <a:graphicData uri="http://schemas.openxmlformats.org/presentationml/2006/ole">
            <p:oleObj spid="_x0000_s16390" name="文档" r:id="rId7" imgW="11127171" imgH="1186851" progId="">
              <p:embed/>
            </p:oleObj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333375" y="4652963"/>
          <a:ext cx="8337550" cy="1181100"/>
        </p:xfrm>
        <a:graphic>
          <a:graphicData uri="http://schemas.openxmlformats.org/presentationml/2006/ole">
            <p:oleObj spid="_x0000_s16391" name="文档" r:id="rId8" imgW="11127171" imgH="1185413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563" y="188913"/>
            <a:ext cx="8764587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kern="100" dirty="0">
                <a:latin typeface="Times New Roman"/>
                <a:ea typeface="+mn-ea"/>
              </a:rPr>
              <a:t>(3)</a:t>
            </a:r>
            <a:r>
              <a:rPr lang="zh-CN" altLang="zh-CN" sz="2600" kern="100" dirty="0">
                <a:latin typeface="Times New Roman"/>
                <a:ea typeface="+mn-ea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+mn-ea"/>
              </a:rPr>
              <a:t>x</a:t>
            </a:r>
            <a:r>
              <a:rPr lang="en-US" altLang="zh-CN" sz="2600" kern="100" baseline="-25000" dirty="0">
                <a:latin typeface="Times New Roman"/>
                <a:ea typeface="+mn-ea"/>
              </a:rPr>
              <a:t>1</a:t>
            </a:r>
            <a:r>
              <a:rPr lang="en-US" altLang="zh-CN" sz="2600" kern="100" dirty="0">
                <a:latin typeface="宋体"/>
                <a:ea typeface="+mn-ea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+mn-ea"/>
              </a:rPr>
              <a:t>(0</a:t>
            </a:r>
            <a:r>
              <a:rPr lang="zh-CN" altLang="zh-CN" sz="2600" kern="100" dirty="0">
                <a:latin typeface="Times New Roman"/>
                <a:ea typeface="+mn-ea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+mn-ea"/>
              </a:rPr>
              <a:t>a</a:t>
            </a:r>
            <a:r>
              <a:rPr lang="en-US" altLang="zh-CN" sz="2600" kern="100" dirty="0">
                <a:latin typeface="Times New Roman"/>
                <a:ea typeface="+mn-ea"/>
              </a:rPr>
              <a:t>)</a:t>
            </a:r>
            <a:r>
              <a:rPr lang="zh-CN" altLang="zh-CN" sz="2600" kern="100" dirty="0">
                <a:latin typeface="Times New Roman"/>
                <a:ea typeface="+mn-ea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+mn-ea"/>
              </a:rPr>
              <a:t>a</a:t>
            </a:r>
            <a:r>
              <a:rPr lang="en-US" altLang="zh-CN" sz="2600" kern="100" dirty="0">
                <a:latin typeface="宋体"/>
                <a:ea typeface="+mn-ea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+mn-ea"/>
              </a:rPr>
              <a:t>(0,1)</a:t>
            </a:r>
            <a:r>
              <a:rPr lang="zh-CN" altLang="zh-CN" sz="2600" kern="100" dirty="0">
                <a:latin typeface="Times New Roman"/>
                <a:ea typeface="+mn-ea"/>
                <a:cs typeface="Times New Roman"/>
              </a:rPr>
              <a:t>，求证：对任意的正整数</a:t>
            </a:r>
            <a:r>
              <a:rPr lang="en-US" altLang="zh-CN" sz="2600" i="1" kern="100" dirty="0">
                <a:latin typeface="Times New Roman"/>
                <a:ea typeface="+mn-ea"/>
              </a:rPr>
              <a:t>m</a:t>
            </a:r>
            <a:r>
              <a:rPr lang="zh-CN" altLang="zh-CN" sz="2600" kern="100" dirty="0">
                <a:latin typeface="Times New Roman"/>
                <a:ea typeface="+mn-ea"/>
                <a:cs typeface="Times New Roman"/>
              </a:rPr>
              <a:t>，都有</a:t>
            </a:r>
            <a:endParaRPr lang="zh-CN" altLang="en-US" sz="2600" dirty="0">
              <a:latin typeface="+mn-lt"/>
              <a:ea typeface="+mn-ea"/>
            </a:endParaRPr>
          </a:p>
        </p:txBody>
      </p:sp>
      <p:sp>
        <p:nvSpPr>
          <p:cNvPr id="1742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23850" y="765175"/>
          <a:ext cx="6281738" cy="887413"/>
        </p:xfrm>
        <a:graphic>
          <a:graphicData uri="http://schemas.openxmlformats.org/presentationml/2006/ole">
            <p:oleObj spid="_x0000_s17410" name="Equation" r:id="rId3" imgW="3200400" imgH="469900" progId="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4925" y="1628775"/>
          <a:ext cx="5976938" cy="509588"/>
        </p:xfrm>
        <a:graphic>
          <a:graphicData uri="http://schemas.openxmlformats.org/presentationml/2006/ole">
            <p:oleObj spid="_x0000_s17411" name="Equation" r:id="rId4" imgW="2679480" imgH="241200" progId="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23850" y="2143125"/>
          <a:ext cx="7165975" cy="781050"/>
        </p:xfrm>
        <a:graphic>
          <a:graphicData uri="http://schemas.openxmlformats.org/presentationml/2006/ole">
            <p:oleObj spid="_x0000_s17412" name="文档" r:id="rId5" imgW="9564484" imgH="779612" progId="">
              <p:embed/>
            </p:oleObj>
          </a:graphicData>
        </a:graphic>
      </p:graphicFrame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6025" y="2133600"/>
            <a:ext cx="372268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50825" y="2852738"/>
          <a:ext cx="3241675" cy="541337"/>
        </p:xfrm>
        <a:graphic>
          <a:graphicData uri="http://schemas.openxmlformats.org/presentationml/2006/ole">
            <p:oleObj spid="_x0000_s17414" name="Equation" r:id="rId7" imgW="1562040" imgH="266400" progId="">
              <p:embed/>
            </p:oleObj>
          </a:graphicData>
        </a:graphic>
      </p:graphicFrame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92500" y="2636838"/>
            <a:ext cx="3155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95288" y="3500438"/>
          <a:ext cx="4146550" cy="504825"/>
        </p:xfrm>
        <a:graphic>
          <a:graphicData uri="http://schemas.openxmlformats.org/presentationml/2006/ole">
            <p:oleObj spid="_x0000_s17416" name="Equation" r:id="rId9" imgW="1917360" imgH="241200" progId="">
              <p:embed/>
            </p:oleObj>
          </a:graphicData>
        </a:graphic>
      </p:graphicFrame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95288" y="3933825"/>
            <a:ext cx="58102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56325" y="3860800"/>
            <a:ext cx="29003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79388" y="4868863"/>
            <a:ext cx="22209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484438" y="4941888"/>
            <a:ext cx="19431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0" y="5013325"/>
            <a:ext cx="2409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50825" y="5949950"/>
            <a:ext cx="35480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4140200" y="5805488"/>
          <a:ext cx="4797425" cy="836612"/>
        </p:xfrm>
        <a:graphic>
          <a:graphicData uri="http://schemas.openxmlformats.org/presentationml/2006/ole">
            <p:oleObj spid="_x0000_s17424" name="Equation" r:id="rId16" imgW="2031840" imgH="266400" progId="">
              <p:embed/>
            </p:oleObj>
          </a:graphicData>
        </a:graphic>
      </p:graphicFrame>
      <p:graphicFrame>
        <p:nvGraphicFramePr>
          <p:cNvPr id="16" name="Object 1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019925" y="5084763"/>
          <a:ext cx="2052638" cy="641350"/>
        </p:xfrm>
        <a:graphic>
          <a:graphicData uri="http://schemas.openxmlformats.org/presentationml/2006/ole">
            <p:oleObj spid="_x0000_s17425" name="Equation" r:id="rId17" imgW="850680" imgH="266400" progId="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6228184" y="1340768"/>
            <a:ext cx="324036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等</a:t>
            </a: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比放缩</a:t>
            </a:r>
            <a:endParaRPr lang="zh-CN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79388" y="115888"/>
            <a:ext cx="8540750" cy="1323975"/>
          </a:xfrm>
          <a:prstGeom prst="rect">
            <a:avLst/>
          </a:prstGeom>
        </p:spPr>
        <p:txBody>
          <a:bodyPr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kern="100" dirty="0">
                <a:latin typeface="Times New Roman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cs typeface="Times New Roman"/>
              </a:rPr>
              <a:t>已知正项数列</a:t>
            </a:r>
            <a:r>
              <a:rPr lang="en-US" altLang="zh-CN" sz="2600" kern="100" dirty="0">
                <a:latin typeface="Times New Roman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cs typeface="Courier New"/>
              </a:rPr>
              <a:t>        </a:t>
            </a:r>
            <a:r>
              <a:rPr lang="zh-CN" altLang="zh-CN" sz="2600" kern="100" dirty="0" smtClean="0">
                <a:latin typeface="Times New Roman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kern="100" dirty="0">
                <a:latin typeface="Times New Roman"/>
                <a:cs typeface="Times New Roman"/>
              </a:rPr>
              <a:t>求证：</a:t>
            </a:r>
            <a:r>
              <a:rPr lang="en-US" altLang="zh-CN" sz="2600" kern="100" dirty="0">
                <a:latin typeface="Times New Roman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cs typeface="Times New Roman"/>
              </a:rPr>
              <a:t>是单调递减数列；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029200" y="219075"/>
          <a:ext cx="1365250" cy="714375"/>
        </p:xfrm>
        <a:graphic>
          <a:graphicData uri="http://schemas.openxmlformats.org/presentationml/2006/ole">
            <p:oleObj spid="_x0000_s20482" name="文档" r:id="rId3" imgW="1825825" imgH="715379" progId="">
              <p:embed/>
            </p:oleObj>
          </a:graphicData>
        </a:graphic>
      </p:graphicFrame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1341438"/>
            <a:ext cx="5129213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1989138"/>
            <a:ext cx="454342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2636838"/>
            <a:ext cx="568960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36513" y="3213100"/>
            <a:ext cx="4676776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9938" y="3284538"/>
            <a:ext cx="44561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9388" y="3860800"/>
            <a:ext cx="6215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0825" y="4652963"/>
            <a:ext cx="25209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132138" y="4652963"/>
            <a:ext cx="1851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364163" y="4724400"/>
            <a:ext cx="34734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6343650"/>
            <a:ext cx="9144000" cy="3730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1" name="Rectangle 21"/>
          <p:cNvSpPr>
            <a:spLocks noChangeArrowheads="1"/>
          </p:cNvSpPr>
          <p:nvPr/>
        </p:nvSpPr>
        <p:spPr bwMode="auto">
          <a:xfrm>
            <a:off x="750888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1</a:t>
            </a:r>
          </a:p>
        </p:txBody>
      </p:sp>
      <p:sp>
        <p:nvSpPr>
          <p:cNvPr id="22542" name="Rectangle 21"/>
          <p:cNvSpPr>
            <a:spLocks noChangeArrowheads="1"/>
          </p:cNvSpPr>
          <p:nvPr/>
        </p:nvSpPr>
        <p:spPr bwMode="auto">
          <a:xfrm>
            <a:off x="1039813" y="6246813"/>
            <a:ext cx="2714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2</a:t>
            </a:r>
          </a:p>
        </p:txBody>
      </p:sp>
      <p:sp>
        <p:nvSpPr>
          <p:cNvPr id="22543" name="Rectangle 21"/>
          <p:cNvSpPr>
            <a:spLocks noChangeArrowheads="1"/>
          </p:cNvSpPr>
          <p:nvPr/>
        </p:nvSpPr>
        <p:spPr bwMode="auto">
          <a:xfrm>
            <a:off x="1330325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3</a:t>
            </a:r>
          </a:p>
        </p:txBody>
      </p:sp>
      <p:sp>
        <p:nvSpPr>
          <p:cNvPr id="22544" name="Rectangle 21"/>
          <p:cNvSpPr>
            <a:spLocks noChangeArrowheads="1"/>
          </p:cNvSpPr>
          <p:nvPr/>
        </p:nvSpPr>
        <p:spPr bwMode="auto">
          <a:xfrm>
            <a:off x="1619250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4</a:t>
            </a:r>
          </a:p>
        </p:txBody>
      </p:sp>
      <p:sp>
        <p:nvSpPr>
          <p:cNvPr id="22545" name="Rectangle 21"/>
          <p:cNvSpPr>
            <a:spLocks noChangeArrowheads="1"/>
          </p:cNvSpPr>
          <p:nvPr/>
        </p:nvSpPr>
        <p:spPr bwMode="auto">
          <a:xfrm>
            <a:off x="1908175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/>
              </a:rPr>
              <a:t>5</a:t>
            </a:r>
          </a:p>
        </p:txBody>
      </p:sp>
      <p:sp>
        <p:nvSpPr>
          <p:cNvPr id="22546" name="Rectangle 21"/>
          <p:cNvSpPr>
            <a:spLocks noChangeArrowheads="1"/>
          </p:cNvSpPr>
          <p:nvPr/>
        </p:nvSpPr>
        <p:spPr bwMode="auto">
          <a:xfrm>
            <a:off x="2197100" y="6246813"/>
            <a:ext cx="2714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6</a:t>
            </a:r>
          </a:p>
        </p:txBody>
      </p:sp>
      <p:pic>
        <p:nvPicPr>
          <p:cNvPr id="225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44450"/>
            <a:ext cx="39751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50825" y="908050"/>
          <a:ext cx="8372475" cy="942975"/>
        </p:xfrm>
        <a:graphic>
          <a:graphicData uri="http://schemas.openxmlformats.org/presentationml/2006/ole">
            <p:oleObj spid="_x0000_s22532" name="文档" r:id="rId4" imgW="11175071" imgH="941358" progId="">
              <p:embed/>
            </p:oleObj>
          </a:graphicData>
        </a:graphic>
      </p:graphicFrame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1484313"/>
            <a:ext cx="27622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850" y="2636838"/>
            <a:ext cx="78390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8313" y="3357563"/>
            <a:ext cx="5724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32588" y="3357563"/>
            <a:ext cx="1943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06388" y="4094163"/>
          <a:ext cx="7216775" cy="2790825"/>
        </p:xfrm>
        <a:graphic>
          <a:graphicData uri="http://schemas.openxmlformats.org/presentationml/2006/ole">
            <p:oleObj spid="_x0000_s22538" name="文档" r:id="rId9" imgW="9631111" imgH="2794240" progId="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95288" y="5084763"/>
          <a:ext cx="4800600" cy="990600"/>
        </p:xfrm>
        <a:graphic>
          <a:graphicData uri="http://schemas.openxmlformats.org/presentationml/2006/ole">
            <p:oleObj spid="_x0000_s22539" name="文档" r:id="rId10" imgW="6405467" imgH="991517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44450"/>
            <a:ext cx="7993062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23850" y="1341438"/>
          <a:ext cx="8372475" cy="1428750"/>
        </p:xfrm>
        <a:graphic>
          <a:graphicData uri="http://schemas.openxmlformats.org/presentationml/2006/ole">
            <p:oleObj spid="_x0000_s24580" name="文档" r:id="rId4" imgW="11175071" imgH="1426593" progId="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300038" y="836613"/>
            <a:ext cx="8370887" cy="692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b="1" kern="100" dirty="0">
                <a:solidFill>
                  <a:srgbClr val="0000FF"/>
                </a:solidFill>
                <a:latin typeface="宋体"/>
                <a:ea typeface="+mn-ea"/>
                <a:cs typeface="Times New Roman"/>
              </a:rPr>
              <a:t>证明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　由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知，当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n</a:t>
            </a:r>
            <a:r>
              <a:rPr lang="en-US" altLang="zh-CN" sz="2600" kern="100" dirty="0">
                <a:solidFill>
                  <a:srgbClr val="002060"/>
                </a:solidFill>
                <a:latin typeface="宋体"/>
                <a:ea typeface="+mn-ea"/>
                <a:cs typeface="Times New Roman"/>
              </a:rPr>
              <a:t>≥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时，</a:t>
            </a:r>
            <a:endParaRPr lang="zh-CN" altLang="zh-CN" sz="1050" kern="100" dirty="0">
              <a:latin typeface="宋体"/>
              <a:ea typeface="+mn-ea"/>
              <a:cs typeface="Courier New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323850" y="2781300"/>
          <a:ext cx="8443913" cy="1295400"/>
        </p:xfrm>
        <a:graphic>
          <a:graphicData uri="http://schemas.openxmlformats.org/presentationml/2006/ole">
            <p:oleObj spid="_x0000_s24581" name="文档" r:id="rId5" imgW="11270151" imgH="1293243" progId="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301625" y="2420938"/>
            <a:ext cx="8370888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所以当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altLang="zh-CN" sz="2600" kern="100" dirty="0">
                <a:solidFill>
                  <a:srgbClr val="002060"/>
                </a:solidFill>
                <a:latin typeface="宋体"/>
                <a:ea typeface="+mn-ea"/>
                <a:cs typeface="Times New Roman"/>
              </a:rPr>
              <a:t>≥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2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时，</a:t>
            </a:r>
            <a:endParaRPr lang="zh-CN" altLang="zh-CN" sz="1050" kern="100" dirty="0">
              <a:latin typeface="Calibri"/>
              <a:ea typeface="宋体"/>
              <a:cs typeface="Times New Roman"/>
            </a:endParaRP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3573463"/>
            <a:ext cx="324167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08400" y="3573463"/>
            <a:ext cx="33353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60338" y="4673600"/>
          <a:ext cx="8372475" cy="1419225"/>
        </p:xfrm>
        <a:graphic>
          <a:graphicData uri="http://schemas.openxmlformats.org/presentationml/2006/ole">
            <p:oleObj spid="_x0000_s24584" name="文档" r:id="rId8" imgW="11175071" imgH="1424796" progId="">
              <p:embed/>
            </p:oleObj>
          </a:graphicData>
        </a:graphic>
      </p:graphicFrame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56100" y="4365625"/>
            <a:ext cx="31686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0825" y="5589588"/>
            <a:ext cx="1619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24075" y="5805488"/>
            <a:ext cx="35639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50825" y="115888"/>
          <a:ext cx="6097588" cy="2460625"/>
        </p:xfrm>
        <a:graphic>
          <a:graphicData uri="http://schemas.openxmlformats.org/presentationml/2006/ole">
            <p:oleObj spid="_x0000_s27650" name="文档" r:id="rId4" imgW="8128922" imgH="2460230" progId="">
              <p:embed/>
            </p:oleObj>
          </a:graphicData>
        </a:graphic>
      </p:graphicFrame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2205038"/>
            <a:ext cx="720090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850" y="2924175"/>
            <a:ext cx="195897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84438" y="3141663"/>
            <a:ext cx="21875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59338" y="3213100"/>
            <a:ext cx="39814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3850" y="4005263"/>
            <a:ext cx="21240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700338" y="4005263"/>
            <a:ext cx="38195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95288" y="4652963"/>
            <a:ext cx="52466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0825" y="5656263"/>
            <a:ext cx="41052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56100" y="5688013"/>
            <a:ext cx="31083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148263" y="981075"/>
            <a:ext cx="3717925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/>
          <p:nvPr/>
        </p:nvSpPr>
        <p:spPr>
          <a:xfrm>
            <a:off x="5903640" y="4869160"/>
            <a:ext cx="324036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等</a:t>
            </a: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差</a:t>
            </a: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放缩</a:t>
            </a:r>
            <a:endParaRPr lang="zh-CN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15888"/>
            <a:ext cx="75072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981075"/>
            <a:ext cx="3103562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1844675"/>
            <a:ext cx="7848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850" y="2708275"/>
            <a:ext cx="557053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3850" y="3860800"/>
            <a:ext cx="32400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0825" y="4437063"/>
            <a:ext cx="86010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3850" y="5373688"/>
            <a:ext cx="68961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6343650"/>
            <a:ext cx="9144000" cy="3730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95288" y="1125538"/>
          <a:ext cx="8380412" cy="942975"/>
        </p:xfrm>
        <a:graphic>
          <a:graphicData uri="http://schemas.openxmlformats.org/presentationml/2006/ole">
            <p:oleObj spid="_x0000_s32770" name="文档" r:id="rId3" imgW="11184435" imgH="941358" progId="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323850" y="1989138"/>
            <a:ext cx="8207375" cy="722312"/>
          </a:xfrm>
          <a:prstGeom prst="rect">
            <a:avLst/>
          </a:prstGeom>
        </p:spPr>
        <p:txBody>
          <a:bodyPr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cs typeface="Times New Roman"/>
              </a:rPr>
              <a:t>两边再次平方即证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cs typeface="Courier New"/>
              </a:rPr>
              <a:t>n</a:t>
            </a:r>
            <a:r>
              <a:rPr lang="en-US" altLang="zh-CN" sz="2600" kern="100" dirty="0">
                <a:solidFill>
                  <a:srgbClr val="002060"/>
                </a:solidFill>
                <a:latin typeface="宋体"/>
                <a:cs typeface="Times New Roman"/>
              </a:rPr>
              <a:t>≥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cs typeface="Times New Roman"/>
              </a:rPr>
              <a:t>，显然成立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2775" name="Rectangle 21"/>
          <p:cNvSpPr>
            <a:spLocks noChangeArrowheads="1"/>
          </p:cNvSpPr>
          <p:nvPr/>
        </p:nvSpPr>
        <p:spPr bwMode="auto">
          <a:xfrm>
            <a:off x="750888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1</a:t>
            </a:r>
          </a:p>
        </p:txBody>
      </p:sp>
      <p:sp>
        <p:nvSpPr>
          <p:cNvPr id="32776" name="Rectangle 21"/>
          <p:cNvSpPr>
            <a:spLocks noChangeArrowheads="1"/>
          </p:cNvSpPr>
          <p:nvPr/>
        </p:nvSpPr>
        <p:spPr bwMode="auto">
          <a:xfrm>
            <a:off x="1039813" y="6246813"/>
            <a:ext cx="2714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2</a:t>
            </a:r>
          </a:p>
        </p:txBody>
      </p:sp>
      <p:sp>
        <p:nvSpPr>
          <p:cNvPr id="32777" name="Rectangle 21"/>
          <p:cNvSpPr>
            <a:spLocks noChangeArrowheads="1"/>
          </p:cNvSpPr>
          <p:nvPr/>
        </p:nvSpPr>
        <p:spPr bwMode="auto">
          <a:xfrm>
            <a:off x="1330325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3</a:t>
            </a:r>
          </a:p>
        </p:txBody>
      </p:sp>
      <p:sp>
        <p:nvSpPr>
          <p:cNvPr id="32778" name="Rectangle 21"/>
          <p:cNvSpPr>
            <a:spLocks noChangeArrowheads="1"/>
          </p:cNvSpPr>
          <p:nvPr/>
        </p:nvSpPr>
        <p:spPr bwMode="auto">
          <a:xfrm>
            <a:off x="1619250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4</a:t>
            </a:r>
          </a:p>
        </p:txBody>
      </p:sp>
      <p:sp>
        <p:nvSpPr>
          <p:cNvPr id="32779" name="Rectangle 21"/>
          <p:cNvSpPr>
            <a:spLocks noChangeArrowheads="1"/>
          </p:cNvSpPr>
          <p:nvPr/>
        </p:nvSpPr>
        <p:spPr bwMode="auto">
          <a:xfrm>
            <a:off x="1908175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5</a:t>
            </a:r>
          </a:p>
        </p:txBody>
      </p:sp>
      <p:sp>
        <p:nvSpPr>
          <p:cNvPr id="32780" name="Rectangle 21"/>
          <p:cNvSpPr>
            <a:spLocks noChangeArrowheads="1"/>
          </p:cNvSpPr>
          <p:nvPr/>
        </p:nvSpPr>
        <p:spPr bwMode="auto">
          <a:xfrm>
            <a:off x="2197100" y="6246813"/>
            <a:ext cx="2714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/>
              </a:rPr>
              <a:t>6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250825" y="2924175"/>
          <a:ext cx="8523288" cy="1171575"/>
        </p:xfrm>
        <a:graphic>
          <a:graphicData uri="http://schemas.openxmlformats.org/presentationml/2006/ole">
            <p:oleObj spid="_x0000_s32771" name="文档" r:id="rId4" imgW="11374954" imgH="1177506" progId="">
              <p:embed/>
            </p:oleObj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323850" y="3933825"/>
          <a:ext cx="8521700" cy="885825"/>
        </p:xfrm>
        <a:graphic>
          <a:graphicData uri="http://schemas.openxmlformats.org/presentationml/2006/ole">
            <p:oleObj spid="_x0000_s32772" name="文档" r:id="rId5" imgW="11374954" imgH="882770" progId="">
              <p:embed/>
            </p:oleObj>
          </a:graphicData>
        </a:graphic>
      </p:graphicFrame>
      <p:pic>
        <p:nvPicPr>
          <p:cNvPr id="3278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850" y="115888"/>
            <a:ext cx="75072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对象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06388" y="115888"/>
          <a:ext cx="4281487" cy="449262"/>
        </p:xfrm>
        <a:graphic>
          <a:graphicData uri="http://schemas.openxmlformats.org/presentationml/2006/ole">
            <p:oleObj spid="_x0000_s35842" r:id="rId3" imgW="2298600" imgH="241200" progId="">
              <p:embed/>
            </p:oleObj>
          </a:graphicData>
        </a:graphic>
      </p:graphicFrame>
      <p:graphicFrame>
        <p:nvGraphicFramePr>
          <p:cNvPr id="35843" name="对象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06388" y="565150"/>
          <a:ext cx="5610225" cy="614363"/>
        </p:xfrm>
        <a:graphic>
          <a:graphicData uri="http://schemas.openxmlformats.org/presentationml/2006/ole">
            <p:oleObj spid="_x0000_s35843" r:id="rId4" imgW="3593880" imgH="393480" progId="">
              <p:embed/>
            </p:oleObj>
          </a:graphicData>
        </a:graphic>
      </p:graphicFrame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5"/>
          <a:srcRect r="47244"/>
          <a:stretch>
            <a:fillRect/>
          </a:stretch>
        </p:blipFill>
        <p:spPr bwMode="auto">
          <a:xfrm>
            <a:off x="250825" y="1052513"/>
            <a:ext cx="4198938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20" name="对象 -2147482621"/>
          <p:cNvGraphicFramePr>
            <a:graphicFrameLocks noChangeAspect="1"/>
          </p:cNvGraphicFramePr>
          <p:nvPr/>
        </p:nvGraphicFramePr>
        <p:xfrm>
          <a:off x="4932363" y="1125538"/>
          <a:ext cx="2546350" cy="841375"/>
        </p:xfrm>
        <a:graphic>
          <a:graphicData uri="http://schemas.openxmlformats.org/presentationml/2006/ole">
            <p:oleObj spid="_x0000_s35844" r:id="rId6" imgW="1270000" imgH="419100" progId="">
              <p:embed/>
            </p:oleObj>
          </a:graphicData>
        </a:graphic>
      </p:graphicFrame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7"/>
          <a:srcRect r="63515"/>
          <a:stretch>
            <a:fillRect/>
          </a:stretch>
        </p:blipFill>
        <p:spPr bwMode="auto">
          <a:xfrm>
            <a:off x="250825" y="1700213"/>
            <a:ext cx="3744913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22" name="对象 -2147482575"/>
          <p:cNvGraphicFramePr>
            <a:graphicFrameLocks noChangeAspect="1"/>
          </p:cNvGraphicFramePr>
          <p:nvPr/>
        </p:nvGraphicFramePr>
        <p:xfrm>
          <a:off x="306388" y="2420938"/>
          <a:ext cx="2322512" cy="641350"/>
        </p:xfrm>
        <a:graphic>
          <a:graphicData uri="http://schemas.openxmlformats.org/presentationml/2006/ole">
            <p:oleObj spid="_x0000_s35845" r:id="rId8" imgW="1435100" imgH="419100" progId="">
              <p:embed/>
            </p:oleObj>
          </a:graphicData>
        </a:graphic>
      </p:graphicFrame>
      <p:graphicFrame>
        <p:nvGraphicFramePr>
          <p:cNvPr id="9223" name="对象 -2147482617"/>
          <p:cNvGraphicFramePr>
            <a:graphicFrameLocks noChangeAspect="1"/>
          </p:cNvGraphicFramePr>
          <p:nvPr/>
        </p:nvGraphicFramePr>
        <p:xfrm>
          <a:off x="3059113" y="2420938"/>
          <a:ext cx="1751012" cy="681037"/>
        </p:xfrm>
        <a:graphic>
          <a:graphicData uri="http://schemas.openxmlformats.org/presentationml/2006/ole">
            <p:oleObj spid="_x0000_s35846" r:id="rId9" imgW="1028254" imgH="393529" progId="">
              <p:embed/>
            </p:oleObj>
          </a:graphicData>
        </a:graphic>
      </p:graphicFrame>
      <p:graphicFrame>
        <p:nvGraphicFramePr>
          <p:cNvPr id="9224" name="对象 -2147482614"/>
          <p:cNvGraphicFramePr>
            <a:graphicFrameLocks noChangeAspect="1"/>
          </p:cNvGraphicFramePr>
          <p:nvPr/>
        </p:nvGraphicFramePr>
        <p:xfrm>
          <a:off x="5867400" y="2349500"/>
          <a:ext cx="1689100" cy="819150"/>
        </p:xfrm>
        <a:graphic>
          <a:graphicData uri="http://schemas.openxmlformats.org/presentationml/2006/ole">
            <p:oleObj spid="_x0000_s35847" name="Equation" r:id="rId10" imgW="761669" imgH="393529" progId="">
              <p:embed/>
            </p:oleObj>
          </a:graphicData>
        </a:graphic>
      </p:graphicFrame>
      <p:graphicFrame>
        <p:nvGraphicFramePr>
          <p:cNvPr id="12" name="对象 1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9075" y="3108325"/>
          <a:ext cx="5741988" cy="681038"/>
        </p:xfrm>
        <a:graphic>
          <a:graphicData uri="http://schemas.openxmlformats.org/presentationml/2006/ole">
            <p:oleObj spid="_x0000_s35848" r:id="rId11" imgW="3314520" imgH="393480" progId="">
              <p:embed/>
            </p:oleObj>
          </a:graphicData>
        </a:graphic>
      </p:graphicFrame>
      <p:graphicFrame>
        <p:nvGraphicFramePr>
          <p:cNvPr id="9226" name="对象 -2147482613"/>
          <p:cNvGraphicFramePr>
            <a:graphicFrameLocks noChangeAspect="1"/>
          </p:cNvGraphicFramePr>
          <p:nvPr/>
        </p:nvGraphicFramePr>
        <p:xfrm>
          <a:off x="306388" y="3633788"/>
          <a:ext cx="7659687" cy="852487"/>
        </p:xfrm>
        <a:graphic>
          <a:graphicData uri="http://schemas.openxmlformats.org/presentationml/2006/ole">
            <p:oleObj spid="_x0000_s35849" r:id="rId12" imgW="3581280" imgH="393480" progId="">
              <p:embed/>
            </p:oleObj>
          </a:graphicData>
        </a:graphic>
      </p:graphicFrame>
      <p:graphicFrame>
        <p:nvGraphicFramePr>
          <p:cNvPr id="9227" name="对象 -2147482611"/>
          <p:cNvGraphicFramePr>
            <a:graphicFrameLocks noChangeAspect="1"/>
          </p:cNvGraphicFramePr>
          <p:nvPr/>
        </p:nvGraphicFramePr>
        <p:xfrm>
          <a:off x="415925" y="4318000"/>
          <a:ext cx="2935288" cy="596900"/>
        </p:xfrm>
        <a:graphic>
          <a:graphicData uri="http://schemas.openxmlformats.org/presentationml/2006/ole">
            <p:oleObj spid="_x0000_s35850" r:id="rId13" imgW="1130300" imgH="228600" progId="">
              <p:embed/>
            </p:oleObj>
          </a:graphicData>
        </a:graphic>
      </p:graphicFrame>
      <p:graphicFrame>
        <p:nvGraphicFramePr>
          <p:cNvPr id="9228" name="对象 -2147482612"/>
          <p:cNvGraphicFramePr>
            <a:graphicFrameLocks noChangeAspect="1"/>
          </p:cNvGraphicFramePr>
          <p:nvPr/>
        </p:nvGraphicFramePr>
        <p:xfrm>
          <a:off x="7966075" y="3843338"/>
          <a:ext cx="847725" cy="434975"/>
        </p:xfrm>
        <a:graphic>
          <a:graphicData uri="http://schemas.openxmlformats.org/presentationml/2006/ole">
            <p:oleObj spid="_x0000_s35851" r:id="rId14" imgW="355138" imgH="177569" progId="">
              <p:embed/>
            </p:oleObj>
          </a:graphicData>
        </a:graphic>
      </p:graphicFrame>
      <p:graphicFrame>
        <p:nvGraphicFramePr>
          <p:cNvPr id="9229" name="对象 -2147482609"/>
          <p:cNvGraphicFramePr>
            <a:graphicFrameLocks noChangeAspect="1"/>
          </p:cNvGraphicFramePr>
          <p:nvPr/>
        </p:nvGraphicFramePr>
        <p:xfrm>
          <a:off x="3646488" y="4394200"/>
          <a:ext cx="1885950" cy="520700"/>
        </p:xfrm>
        <a:graphic>
          <a:graphicData uri="http://schemas.openxmlformats.org/presentationml/2006/ole">
            <p:oleObj spid="_x0000_s35852" r:id="rId15" imgW="825500" imgH="228600" progId="">
              <p:embed/>
            </p:oleObj>
          </a:graphicData>
        </a:graphic>
      </p:graphicFrame>
      <p:graphicFrame>
        <p:nvGraphicFramePr>
          <p:cNvPr id="18" name="对象 1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537200" y="4445000"/>
          <a:ext cx="574675" cy="420688"/>
        </p:xfrm>
        <a:graphic>
          <a:graphicData uri="http://schemas.openxmlformats.org/presentationml/2006/ole">
            <p:oleObj spid="_x0000_s35853" r:id="rId16" imgW="241200" imgH="177480" progId="">
              <p:embed/>
            </p:oleObj>
          </a:graphicData>
        </a:graphic>
      </p:graphicFrame>
      <p:graphicFrame>
        <p:nvGraphicFramePr>
          <p:cNvPr id="9231" name="对象 -2147482603"/>
          <p:cNvGraphicFramePr>
            <a:graphicFrameLocks noChangeAspect="1"/>
          </p:cNvGraphicFramePr>
          <p:nvPr/>
        </p:nvGraphicFramePr>
        <p:xfrm>
          <a:off x="4502150" y="5013325"/>
          <a:ext cx="2373313" cy="460375"/>
        </p:xfrm>
        <a:graphic>
          <a:graphicData uri="http://schemas.openxmlformats.org/presentationml/2006/ole">
            <p:oleObj spid="_x0000_s35854" name="Equation" r:id="rId17" imgW="1028520" imgH="203040" progId="">
              <p:embed/>
            </p:oleObj>
          </a:graphicData>
        </a:graphic>
      </p:graphicFrame>
      <p:graphicFrame>
        <p:nvGraphicFramePr>
          <p:cNvPr id="9232" name="对象 -2147482600"/>
          <p:cNvGraphicFramePr>
            <a:graphicFrameLocks noChangeAspect="1"/>
          </p:cNvGraphicFramePr>
          <p:nvPr/>
        </p:nvGraphicFramePr>
        <p:xfrm>
          <a:off x="4643438" y="5661025"/>
          <a:ext cx="2290762" cy="484188"/>
        </p:xfrm>
        <a:graphic>
          <a:graphicData uri="http://schemas.openxmlformats.org/presentationml/2006/ole">
            <p:oleObj spid="_x0000_s35855" r:id="rId18" imgW="952200" imgH="203040" progId="">
              <p:embed/>
            </p:oleObj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98425" y="4999038"/>
          <a:ext cx="3897313" cy="490537"/>
        </p:xfrm>
        <a:graphic>
          <a:graphicData uri="http://schemas.openxmlformats.org/presentationml/2006/ole">
            <p:oleObj spid="_x0000_s35856" name="Equation" r:id="rId19" imgW="1688760" imgH="215640" progId="">
              <p:embed/>
            </p:oleObj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179388" y="5661025"/>
          <a:ext cx="3810000" cy="490538"/>
        </p:xfrm>
        <a:graphic>
          <a:graphicData uri="http://schemas.openxmlformats.org/presentationml/2006/ole">
            <p:oleObj spid="_x0000_s35857" name="Equation" r:id="rId20" imgW="1650960" imgH="21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对象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53988" y="117475"/>
          <a:ext cx="7893050" cy="650875"/>
        </p:xfrm>
        <a:graphic>
          <a:graphicData uri="http://schemas.openxmlformats.org/presentationml/2006/ole">
            <p:oleObj spid="_x0000_s36866" r:id="rId3" imgW="4775040" imgH="393480" progId="">
              <p:embed/>
            </p:oleObj>
          </a:graphicData>
        </a:graphic>
      </p:graphicFrame>
      <p:graphicFrame>
        <p:nvGraphicFramePr>
          <p:cNvPr id="2" name="对象 -2147482597"/>
          <p:cNvGraphicFramePr>
            <a:graphicFrameLocks noChangeAspect="1"/>
          </p:cNvGraphicFramePr>
          <p:nvPr/>
        </p:nvGraphicFramePr>
        <p:xfrm>
          <a:off x="153988" y="1647825"/>
          <a:ext cx="1093787" cy="460375"/>
        </p:xfrm>
        <a:graphic>
          <a:graphicData uri="http://schemas.openxmlformats.org/presentationml/2006/ole">
            <p:oleObj spid="_x0000_s36867" r:id="rId4" imgW="495000" imgH="203040" progId="">
              <p:embed/>
            </p:oleObj>
          </a:graphicData>
        </a:graphic>
      </p:graphicFrame>
      <p:graphicFrame>
        <p:nvGraphicFramePr>
          <p:cNvPr id="10243" name="对象 -2147482596"/>
          <p:cNvGraphicFramePr>
            <a:graphicFrameLocks noChangeAspect="1"/>
          </p:cNvGraphicFramePr>
          <p:nvPr/>
        </p:nvGraphicFramePr>
        <p:xfrm>
          <a:off x="3389313" y="1704975"/>
          <a:ext cx="1631950" cy="403225"/>
        </p:xfrm>
        <a:graphic>
          <a:graphicData uri="http://schemas.openxmlformats.org/presentationml/2006/ole">
            <p:oleObj spid="_x0000_s36868" r:id="rId5" imgW="736560" imgH="177480" progId="">
              <p:embed/>
            </p:oleObj>
          </a:graphicData>
        </a:graphic>
      </p:graphicFrame>
      <p:graphicFrame>
        <p:nvGraphicFramePr>
          <p:cNvPr id="10244" name="对象 -2147482598"/>
          <p:cNvGraphicFramePr>
            <a:graphicFrameLocks noChangeAspect="1"/>
          </p:cNvGraphicFramePr>
          <p:nvPr/>
        </p:nvGraphicFramePr>
        <p:xfrm>
          <a:off x="206375" y="768350"/>
          <a:ext cx="6526213" cy="776288"/>
        </p:xfrm>
        <a:graphic>
          <a:graphicData uri="http://schemas.openxmlformats.org/presentationml/2006/ole">
            <p:oleObj spid="_x0000_s36869" name="Equation" r:id="rId6" imgW="3593880" imgH="431640" progId="">
              <p:embed/>
            </p:oleObj>
          </a:graphicData>
        </a:graphic>
      </p:graphicFrame>
      <p:graphicFrame>
        <p:nvGraphicFramePr>
          <p:cNvPr id="7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400175" y="1495425"/>
          <a:ext cx="1860550" cy="823913"/>
        </p:xfrm>
        <a:graphic>
          <a:graphicData uri="http://schemas.openxmlformats.org/presentationml/2006/ole">
            <p:oleObj spid="_x0000_s36870" r:id="rId7" imgW="888840" imgH="393480" progId="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/>
          </p:cNvGraphicFramePr>
          <p:nvPr/>
        </p:nvGraphicFramePr>
        <p:xfrm>
          <a:off x="225425" y="2162175"/>
          <a:ext cx="3632200" cy="860425"/>
        </p:xfrm>
        <a:graphic>
          <a:graphicData uri="http://schemas.openxmlformats.org/presentationml/2006/ole">
            <p:oleObj spid="_x0000_s36871" r:id="rId8" imgW="3481200" imgH="866880" progId="">
              <p:embed/>
            </p:oleObj>
          </a:graphicData>
        </a:graphic>
      </p:graphicFrame>
      <p:graphicFrame>
        <p:nvGraphicFramePr>
          <p:cNvPr id="10247" name="对象 -2147482593"/>
          <p:cNvGraphicFramePr>
            <a:graphicFrameLocks noChangeAspect="1"/>
          </p:cNvGraphicFramePr>
          <p:nvPr/>
        </p:nvGraphicFramePr>
        <p:xfrm>
          <a:off x="3857625" y="2190750"/>
          <a:ext cx="3719513" cy="831850"/>
        </p:xfrm>
        <a:graphic>
          <a:graphicData uri="http://schemas.openxmlformats.org/presentationml/2006/ole">
            <p:oleObj spid="_x0000_s36872" r:id="rId9" imgW="1879600" imgH="419100" progId="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/>
        </p:nvGraphicFramePr>
        <p:xfrm>
          <a:off x="7577138" y="2352675"/>
          <a:ext cx="874712" cy="508000"/>
        </p:xfrm>
        <a:graphic>
          <a:graphicData uri="http://schemas.openxmlformats.org/presentationml/2006/ole">
            <p:oleObj spid="_x0000_s36873" r:id="rId10" imgW="444240" imgH="203040" progId="">
              <p:embed/>
            </p:oleObj>
          </a:graphicData>
        </a:graphic>
      </p:graphicFrame>
      <p:graphicFrame>
        <p:nvGraphicFramePr>
          <p:cNvPr id="10249" name="对象 -2147482591"/>
          <p:cNvGraphicFramePr>
            <a:graphicFrameLocks noChangeAspect="1"/>
          </p:cNvGraphicFramePr>
          <p:nvPr/>
        </p:nvGraphicFramePr>
        <p:xfrm>
          <a:off x="153988" y="3030538"/>
          <a:ext cx="3457575" cy="796925"/>
        </p:xfrm>
        <a:graphic>
          <a:graphicData uri="http://schemas.openxmlformats.org/presentationml/2006/ole">
            <p:oleObj spid="_x0000_s36874" r:id="rId11" imgW="1815840" imgH="419040" progId="">
              <p:embed/>
            </p:oleObj>
          </a:graphicData>
        </a:graphic>
      </p:graphicFrame>
      <p:graphicFrame>
        <p:nvGraphicFramePr>
          <p:cNvPr id="14" name="对象 1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611563" y="3030538"/>
          <a:ext cx="3967162" cy="833437"/>
        </p:xfrm>
        <a:graphic>
          <a:graphicData uri="http://schemas.openxmlformats.org/presentationml/2006/ole">
            <p:oleObj spid="_x0000_s36875" r:id="rId12" imgW="1993680" imgH="419040" progId="">
              <p:embed/>
            </p:oleObj>
          </a:graphicData>
        </a:graphic>
      </p:graphicFrame>
      <p:graphicFrame>
        <p:nvGraphicFramePr>
          <p:cNvPr id="10251" name="对象 -2147482588"/>
          <p:cNvGraphicFramePr>
            <a:graphicFrameLocks noChangeAspect="1"/>
          </p:cNvGraphicFramePr>
          <p:nvPr/>
        </p:nvGraphicFramePr>
        <p:xfrm>
          <a:off x="225425" y="3721100"/>
          <a:ext cx="2406650" cy="784225"/>
        </p:xfrm>
        <a:graphic>
          <a:graphicData uri="http://schemas.openxmlformats.org/presentationml/2006/ole">
            <p:oleObj spid="_x0000_s36876" r:id="rId13" imgW="1282700" imgH="419100" progId="">
              <p:embed/>
            </p:oleObj>
          </a:graphicData>
        </a:graphic>
      </p:graphicFrame>
      <p:graphicFrame>
        <p:nvGraphicFramePr>
          <p:cNvPr id="10252" name="对象 -2147482587"/>
          <p:cNvGraphicFramePr>
            <a:graphicFrameLocks noChangeAspect="1"/>
          </p:cNvGraphicFramePr>
          <p:nvPr/>
        </p:nvGraphicFramePr>
        <p:xfrm>
          <a:off x="225425" y="4600575"/>
          <a:ext cx="1416050" cy="452438"/>
        </p:xfrm>
        <a:graphic>
          <a:graphicData uri="http://schemas.openxmlformats.org/presentationml/2006/ole">
            <p:oleObj spid="_x0000_s36877" r:id="rId14" imgW="647640" imgH="203040" progId="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1846263" y="4433888"/>
          <a:ext cx="3814762" cy="785812"/>
        </p:xfrm>
        <a:graphic>
          <a:graphicData uri="http://schemas.openxmlformats.org/presentationml/2006/ole">
            <p:oleObj spid="_x0000_s36878" r:id="rId15" imgW="2031840" imgH="419040" progId="">
              <p:embed/>
            </p:oleObj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225425" y="5403850"/>
          <a:ext cx="1787525" cy="415925"/>
        </p:xfrm>
        <a:graphic>
          <a:graphicData uri="http://schemas.openxmlformats.org/presentationml/2006/ole">
            <p:oleObj spid="_x0000_s36879" r:id="rId16" imgW="888840" imgH="203040" progId="">
              <p:embed/>
            </p:oleObj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1989138" y="5219700"/>
          <a:ext cx="4221162" cy="784225"/>
        </p:xfrm>
        <a:graphic>
          <a:graphicData uri="http://schemas.openxmlformats.org/presentationml/2006/ole">
            <p:oleObj spid="_x0000_s36880" r:id="rId17" imgW="2247840" imgH="419040" progId="">
              <p:embed/>
            </p:oleObj>
          </a:graphicData>
        </a:graphic>
      </p:graphicFrame>
      <p:graphicFrame>
        <p:nvGraphicFramePr>
          <p:cNvPr id="23" name="对象 2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39713" y="6065838"/>
          <a:ext cx="1401762" cy="477837"/>
        </p:xfrm>
        <a:graphic>
          <a:graphicData uri="http://schemas.openxmlformats.org/presentationml/2006/ole">
            <p:oleObj spid="_x0000_s36881" r:id="rId18" imgW="596880" imgH="203040" progId="">
              <p:embed/>
            </p:oleObj>
          </a:graphicData>
        </a:graphic>
      </p:graphicFrame>
      <p:graphicFrame>
        <p:nvGraphicFramePr>
          <p:cNvPr id="24" name="对象 2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230813" y="1706563"/>
          <a:ext cx="3517900" cy="401637"/>
        </p:xfrm>
        <a:graphic>
          <a:graphicData uri="http://schemas.openxmlformats.org/presentationml/2006/ole">
            <p:oleObj spid="_x0000_s36882" name="Equation" r:id="rId19" imgW="1777680" imgH="203040" progId="">
              <p:embed/>
            </p:oleObj>
          </a:graphicData>
        </a:graphic>
      </p:graphicFrame>
      <p:graphicFrame>
        <p:nvGraphicFramePr>
          <p:cNvPr id="10258" name="对象 -2147482579"/>
          <p:cNvGraphicFramePr>
            <a:graphicFrameLocks noChangeAspect="1"/>
          </p:cNvGraphicFramePr>
          <p:nvPr/>
        </p:nvGraphicFramePr>
        <p:xfrm>
          <a:off x="1846263" y="6051550"/>
          <a:ext cx="2392362" cy="492125"/>
        </p:xfrm>
        <a:graphic>
          <a:graphicData uri="http://schemas.openxmlformats.org/presentationml/2006/ole">
            <p:oleObj spid="_x0000_s36883" r:id="rId20" imgW="977760" imgH="203040" progId="">
              <p:embed/>
            </p:oleObj>
          </a:graphicData>
        </a:graphic>
      </p:graphicFrame>
      <p:graphicFrame>
        <p:nvGraphicFramePr>
          <p:cNvPr id="34" name="Object 19"/>
          <p:cNvGraphicFramePr>
            <a:graphicFrameLocks noChangeAspect="1"/>
          </p:cNvGraphicFramePr>
          <p:nvPr/>
        </p:nvGraphicFramePr>
        <p:xfrm>
          <a:off x="5016500" y="6065838"/>
          <a:ext cx="2560638" cy="461962"/>
        </p:xfrm>
        <a:graphic>
          <a:graphicData uri="http://schemas.openxmlformats.org/presentationml/2006/ole">
            <p:oleObj spid="_x0000_s36884" r:id="rId21" imgW="115560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70225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17">
            <a:extLst>
              <a:ext uri="{FF2B5EF4-FFF2-40B4-BE49-F238E27FC236}"/>
            </a:extLst>
          </p:cNvPr>
          <p:cNvSpPr txBox="1"/>
          <p:nvPr/>
        </p:nvSpPr>
        <p:spPr>
          <a:xfrm>
            <a:off x="-781050" y="3519488"/>
            <a:ext cx="2568575" cy="3381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1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5462" y="1700808"/>
            <a:ext cx="636905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数列与不等式</a:t>
            </a:r>
            <a:endParaRPr lang="zh-CN" altLang="en-US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9752" y="3284984"/>
            <a:ext cx="435407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几种常用的放缩方法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1"/>
          <p:cNvSpPr>
            <a:spLocks noChangeArrowheads="1"/>
          </p:cNvSpPr>
          <p:nvPr/>
        </p:nvSpPr>
        <p:spPr bwMode="auto">
          <a:xfrm>
            <a:off x="1619250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endParaRPr lang="en-US" altLang="zh-CN" sz="1600">
              <a:latin typeface="Broadway" pitchFamily="82" charset="0"/>
              <a:ea typeface="楷体" pitchFamily="49" charset="-122"/>
              <a:cs typeface="经典繁仿黑"/>
            </a:endParaRPr>
          </a:p>
        </p:txBody>
      </p:sp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5888"/>
            <a:ext cx="7645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908050"/>
            <a:ext cx="43275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1773238"/>
            <a:ext cx="4321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3014663"/>
            <a:ext cx="3910013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7900" y="2924175"/>
            <a:ext cx="38163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925" y="4292600"/>
            <a:ext cx="29876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3575" y="4437063"/>
            <a:ext cx="26987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05500" y="4292600"/>
            <a:ext cx="32385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9388" y="5300663"/>
            <a:ext cx="273685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59113" y="5661025"/>
            <a:ext cx="30305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157913" y="5445125"/>
            <a:ext cx="280670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57188" y="955675"/>
          <a:ext cx="8523287" cy="1104900"/>
        </p:xfrm>
        <a:graphic>
          <a:graphicData uri="http://schemas.openxmlformats.org/presentationml/2006/ole">
            <p:oleObj spid="_x0000_s4098" name="文档" r:id="rId3" imgW="11374954" imgH="1103103" progId="">
              <p:embed/>
            </p:oleObj>
          </a:graphicData>
        </a:graphic>
      </p:graphicFrame>
      <p:sp>
        <p:nvSpPr>
          <p:cNvPr id="4102" name="Rectangle 5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410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115888"/>
            <a:ext cx="7645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50825" y="1700213"/>
          <a:ext cx="5686425" cy="1381125"/>
        </p:xfrm>
        <a:graphic>
          <a:graphicData uri="http://schemas.openxmlformats.org/presentationml/2006/ole">
            <p:oleObj spid="_x0000_s4099" name="文档" r:id="rId5" imgW="7586226" imgH="1382573" progId="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323850" y="2781300"/>
            <a:ext cx="8207375" cy="647700"/>
          </a:xfrm>
          <a:prstGeom prst="rect">
            <a:avLst/>
          </a:prstGeom>
        </p:spPr>
        <p:txBody>
          <a:bodyPr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cs typeface="Times New Roman"/>
              </a:rPr>
              <a:t>由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cs typeface="Times New Roman"/>
              </a:rPr>
              <a:t>知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cs typeface="Courier New"/>
              </a:rPr>
              <a:t>3&lt;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cs typeface="Courier New"/>
              </a:rPr>
              <a:t>a</a:t>
            </a:r>
            <a:r>
              <a:rPr lang="en-US" altLang="zh-CN" sz="2600" i="1" kern="100" baseline="-25000" dirty="0">
                <a:solidFill>
                  <a:srgbClr val="002060"/>
                </a:solidFill>
                <a:latin typeface="Times New Roman"/>
                <a:cs typeface="Courier New"/>
              </a:rPr>
              <a:t>n</a:t>
            </a:r>
            <a:r>
              <a:rPr lang="en-US" altLang="zh-CN" sz="2600" kern="100" dirty="0">
                <a:solidFill>
                  <a:srgbClr val="002060"/>
                </a:solidFill>
                <a:latin typeface="宋体"/>
                <a:cs typeface="Times New Roman"/>
              </a:rPr>
              <a:t>≤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srgbClr val="002060"/>
                </a:solidFill>
                <a:latin typeface="Times New Roman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cs typeface="Courier New"/>
              </a:rPr>
              <a:t>a</a:t>
            </a:r>
            <a:r>
              <a:rPr lang="zh-CN" altLang="zh-CN" sz="2600" kern="1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，</a:t>
            </a:r>
            <a:r>
              <a:rPr lang="en-US" altLang="zh-CN" sz="2600" kern="100" dirty="0" smtClean="0">
                <a:solidFill>
                  <a:srgbClr val="002060"/>
                </a:solidFill>
                <a:latin typeface="宋体"/>
                <a:cs typeface="Times New Roman"/>
              </a:rPr>
              <a:t>∴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cs typeface="Courier New"/>
              </a:rPr>
              <a:t>3&lt;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cs typeface="Courier New"/>
              </a:rPr>
              <a:t>a</a:t>
            </a:r>
            <a:r>
              <a:rPr lang="en-US" altLang="zh-CN" sz="2600" i="1" kern="100" baseline="-25000" dirty="0">
                <a:solidFill>
                  <a:srgbClr val="002060"/>
                </a:solidFill>
                <a:latin typeface="Times New Roman"/>
                <a:cs typeface="Courier New"/>
              </a:rPr>
              <a:t>n</a:t>
            </a:r>
            <a:r>
              <a:rPr lang="en-US" altLang="zh-CN" sz="2600" kern="100" dirty="0">
                <a:solidFill>
                  <a:srgbClr val="002060"/>
                </a:solidFill>
                <a:latin typeface="宋体"/>
                <a:cs typeface="Times New Roman"/>
              </a:rPr>
              <a:t>≤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cs typeface="Courier New"/>
              </a:rPr>
              <a:t>4</a:t>
            </a:r>
            <a:r>
              <a:rPr lang="zh-CN" altLang="zh-CN" sz="2600" kern="1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64163" y="2708275"/>
            <a:ext cx="3529012" cy="723900"/>
          </a:xfrm>
          <a:prstGeom prst="rect">
            <a:avLst/>
          </a:prstGeom>
        </p:spPr>
        <p:txBody>
          <a:bodyPr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kern="1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设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cs typeface="Courier New"/>
              </a:rPr>
              <a:t>a</a:t>
            </a:r>
            <a:r>
              <a:rPr lang="en-US" altLang="zh-CN" sz="2600" i="1" kern="100" baseline="-25000" dirty="0">
                <a:solidFill>
                  <a:srgbClr val="002060"/>
                </a:solidFill>
                <a:latin typeface="Times New Roman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cs typeface="Courier New"/>
              </a:rPr>
              <a:t>t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cs typeface="Times New Roman"/>
              </a:rPr>
              <a:t>，则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cs typeface="Courier New"/>
              </a:rPr>
              <a:t>0&lt;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cs typeface="Courier New"/>
              </a:rPr>
              <a:t>t</a:t>
            </a:r>
            <a:r>
              <a:rPr lang="en-US" altLang="zh-CN" sz="2600" kern="100" dirty="0">
                <a:solidFill>
                  <a:srgbClr val="002060"/>
                </a:solidFill>
                <a:latin typeface="宋体"/>
                <a:cs typeface="Times New Roman"/>
              </a:rPr>
              <a:t>≤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cs typeface="Courier New"/>
              </a:rPr>
              <a:t>1.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79388" y="3213100"/>
          <a:ext cx="4751387" cy="1571625"/>
        </p:xfrm>
        <a:graphic>
          <a:graphicData uri="http://schemas.openxmlformats.org/presentationml/2006/ole">
            <p:oleObj spid="_x0000_s4100" name="文档" r:id="rId6" imgW="6338889" imgH="1573235" progId="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430588" y="3321050"/>
          <a:ext cx="6757987" cy="1476375"/>
        </p:xfrm>
        <a:graphic>
          <a:graphicData uri="http://schemas.openxmlformats.org/presentationml/2006/ole">
            <p:oleObj spid="_x0000_s4101" name="文档" r:id="rId7" imgW="9021379" imgH="1474039" progId="">
              <p:embed/>
            </p:oleObj>
          </a:graphicData>
        </a:graphic>
      </p:graphicFrame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0825" y="4365625"/>
            <a:ext cx="18002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95513" y="4508500"/>
            <a:ext cx="38687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43663" y="4481513"/>
            <a:ext cx="208915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50825" y="5516563"/>
            <a:ext cx="54848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27763" y="5589588"/>
            <a:ext cx="24511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5868144" y="1268760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等</a:t>
            </a: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比放缩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0825" y="112713"/>
            <a:ext cx="8289925" cy="2524125"/>
          </a:xfrm>
          <a:prstGeom prst="rect">
            <a:avLst/>
          </a:prstGeom>
        </p:spPr>
        <p:txBody>
          <a:bodyPr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kern="100" dirty="0">
                <a:latin typeface="Times New Roman"/>
                <a:cs typeface="Courier New"/>
              </a:rPr>
              <a:t>2.(2018·</a:t>
            </a:r>
            <a:r>
              <a:rPr lang="zh-CN" altLang="zh-CN" sz="2600" kern="100" dirty="0">
                <a:latin typeface="Times New Roman"/>
                <a:cs typeface="Times New Roman"/>
              </a:rPr>
              <a:t>温州市适应性考试</a:t>
            </a:r>
            <a:r>
              <a:rPr lang="en-US" altLang="zh-CN" sz="2600" kern="100" dirty="0">
                <a:latin typeface="Times New Roman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cs typeface="Times New Roman"/>
              </a:rPr>
              <a:t>的每一项都是正数，</a:t>
            </a:r>
            <a:r>
              <a:rPr lang="en-US" altLang="zh-CN" sz="2600" i="1" kern="100" dirty="0">
                <a:latin typeface="Times New Roman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cs typeface="Times New Roman"/>
              </a:rPr>
              <a:t>成等差数列，</a:t>
            </a:r>
            <a:r>
              <a:rPr lang="en-US" altLang="zh-CN" sz="2600" i="1" kern="100" dirty="0" err="1">
                <a:latin typeface="Times New Roman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cs typeface="Times New Roman"/>
              </a:rPr>
              <a:t>成等比数列，</a:t>
            </a:r>
            <a:r>
              <a:rPr lang="en-US" altLang="zh-CN" sz="2600" i="1" kern="100" dirty="0">
                <a:latin typeface="Times New Roman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cs typeface="Courier New"/>
              </a:rPr>
              <a:t>1,2,3</a:t>
            </a:r>
            <a:r>
              <a:rPr lang="zh-CN" altLang="zh-CN" sz="2600" kern="100" dirty="0">
                <a:latin typeface="Times New Roman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cs typeface="Times New Roman"/>
              </a:rPr>
              <a:t>…</a:t>
            </a:r>
            <a:r>
              <a:rPr lang="en-US" altLang="zh-CN" sz="2600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kern="100" dirty="0">
                <a:latin typeface="Times New Roman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cs typeface="Times New Roman"/>
              </a:rPr>
              <a:t>的值，并求数列</a:t>
            </a:r>
            <a:r>
              <a:rPr lang="en-US" altLang="zh-CN" sz="2600" kern="100" dirty="0">
                <a:latin typeface="Times New Roman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cs typeface="Times New Roman"/>
              </a:rPr>
              <a:t>的通项公式；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492375"/>
            <a:ext cx="6048375" cy="693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由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b</a:t>
            </a:r>
            <a:r>
              <a:rPr lang="en-US" altLang="zh-CN" sz="2600" kern="100" baseline="-250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，可得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b</a:t>
            </a:r>
            <a:r>
              <a:rPr lang="en-US" altLang="zh-CN" sz="2600" kern="100" baseline="-250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002060"/>
                </a:solidFill>
                <a:latin typeface="Times New Roman"/>
                <a:ea typeface="+mn-ea"/>
                <a:cs typeface="Courier New"/>
              </a:rPr>
              <a:t>24.</a:t>
            </a:r>
            <a:endParaRPr lang="zh-CN" altLang="zh-CN" sz="1050" kern="100" dirty="0">
              <a:latin typeface="宋体"/>
              <a:ea typeface="+mn-ea"/>
              <a:cs typeface="Courier New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0" y="2420938"/>
            <a:ext cx="33289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3243263"/>
            <a:ext cx="4757738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5" y="3789363"/>
            <a:ext cx="45608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0163" y="3716338"/>
            <a:ext cx="27019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925" y="4365625"/>
            <a:ext cx="5949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148263" y="3213100"/>
            <a:ext cx="3722687" cy="647700"/>
            <a:chOff x="5148064" y="3861048"/>
            <a:chExt cx="3723654" cy="648072"/>
          </a:xfrm>
        </p:grpSpPr>
        <p:pic>
          <p:nvPicPr>
            <p:cNvPr id="42000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148064" y="3861048"/>
              <a:ext cx="3222358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1" name="Picture 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316416" y="3933056"/>
              <a:ext cx="555302" cy="48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940425" y="4292600"/>
            <a:ext cx="2936875" cy="795338"/>
            <a:chOff x="5940152" y="5013176"/>
            <a:chExt cx="2936899" cy="795139"/>
          </a:xfrm>
        </p:grpSpPr>
        <p:pic>
          <p:nvPicPr>
            <p:cNvPr id="41998" name="Picture 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940152" y="5013176"/>
              <a:ext cx="2610130" cy="795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9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8460432" y="5229200"/>
              <a:ext cx="416619" cy="509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6675" y="5013325"/>
            <a:ext cx="3352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419475" y="5084763"/>
            <a:ext cx="5478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7950" y="5732463"/>
            <a:ext cx="64436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588125" y="6002338"/>
            <a:ext cx="23764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n=1</a:t>
            </a:r>
            <a:r>
              <a:rPr lang="zh-CN" altLang="en-US" sz="2800">
                <a:latin typeface="Calibri" pitchFamily="34" charset="0"/>
              </a:rPr>
              <a:t>时也满足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44450"/>
            <a:ext cx="74818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50825" y="1196975"/>
          <a:ext cx="8666163" cy="1485900"/>
        </p:xfrm>
        <a:graphic>
          <a:graphicData uri="http://schemas.openxmlformats.org/presentationml/2006/ole">
            <p:oleObj spid="_x0000_s9220" name="文档" r:id="rId4" imgW="11575197" imgH="1483384" progId="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6300192" y="3573016"/>
            <a:ext cx="26597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</a:rPr>
              <a:t>裂项放缩</a:t>
            </a:r>
            <a:endParaRPr lang="zh-CN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16" name="对象 1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50825" y="2133600"/>
          <a:ext cx="4552950" cy="719138"/>
        </p:xfrm>
        <a:graphic>
          <a:graphicData uri="http://schemas.openxmlformats.org/presentationml/2006/ole">
            <p:oleObj spid="_x0000_s9223" name="Equation" r:id="rId5" imgW="2489040" imgH="393480" progId="">
              <p:embed/>
            </p:oleObj>
          </a:graphicData>
        </a:graphic>
      </p:graphicFrame>
      <p:graphicFrame>
        <p:nvGraphicFramePr>
          <p:cNvPr id="3" name="Object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859338" y="2133600"/>
          <a:ext cx="1406525" cy="827088"/>
        </p:xfrm>
        <a:graphic>
          <a:graphicData uri="http://schemas.openxmlformats.org/presentationml/2006/ole">
            <p:oleObj spid="_x0000_s9224" name="Equation" r:id="rId6" imgW="711000" imgH="419040" progId="">
              <p:embed/>
            </p:oleObj>
          </a:graphicData>
        </a:graphic>
      </p:graphicFrame>
      <p:graphicFrame>
        <p:nvGraphicFramePr>
          <p:cNvPr id="4" name="Object 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79388" y="3068638"/>
          <a:ext cx="3713162" cy="468312"/>
        </p:xfrm>
        <a:graphic>
          <a:graphicData uri="http://schemas.openxmlformats.org/presentationml/2006/ole">
            <p:oleObj spid="_x0000_s9225" name="Equation" r:id="rId7" imgW="1612800" imgH="203040" progId="">
              <p:embed/>
            </p:oleObj>
          </a:graphicData>
        </a:graphic>
      </p:graphicFrame>
      <p:graphicFrame>
        <p:nvGraphicFramePr>
          <p:cNvPr id="5" name="Object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067175" y="3068638"/>
          <a:ext cx="2217738" cy="431800"/>
        </p:xfrm>
        <a:graphic>
          <a:graphicData uri="http://schemas.openxmlformats.org/presentationml/2006/ole">
            <p:oleObj spid="_x0000_s9226" name="Equation" r:id="rId8" imgW="1041120" imgH="203040" progId="">
              <p:embed/>
            </p:oleObj>
          </a:graphicData>
        </a:graphic>
      </p:graphicFrame>
      <p:graphicFrame>
        <p:nvGraphicFramePr>
          <p:cNvPr id="6" name="Object 1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372225" y="3140075"/>
          <a:ext cx="2624138" cy="433388"/>
        </p:xfrm>
        <a:graphic>
          <a:graphicData uri="http://schemas.openxmlformats.org/presentationml/2006/ole">
            <p:oleObj spid="_x0000_s9227" name="Equation" r:id="rId9" imgW="1231560" imgH="203040" progId="">
              <p:embed/>
            </p:oleObj>
          </a:graphicData>
        </a:graphic>
      </p:graphicFrame>
      <p:graphicFrame>
        <p:nvGraphicFramePr>
          <p:cNvPr id="7" name="Object 1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50825" y="3716338"/>
          <a:ext cx="5122863" cy="793750"/>
        </p:xfrm>
        <a:graphic>
          <a:graphicData uri="http://schemas.openxmlformats.org/presentationml/2006/ole">
            <p:oleObj spid="_x0000_s9228" name="Equation" r:id="rId10" imgW="2539800" imgH="393480" progId="">
              <p:embed/>
            </p:oleObj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61938" y="4427538"/>
          <a:ext cx="8486775" cy="1304925"/>
        </p:xfrm>
        <a:graphic>
          <a:graphicData uri="http://schemas.openxmlformats.org/presentationml/2006/ole">
            <p:oleObj spid="_x0000_s9229" name="文档" r:id="rId11" imgW="11327414" imgH="1302589" progId="">
              <p:embed/>
            </p:oleObj>
          </a:graphicData>
        </a:graphic>
      </p:graphicFrame>
      <p:pic>
        <p:nvPicPr>
          <p:cNvPr id="2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675188" y="5445125"/>
            <a:ext cx="36417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5589588"/>
            <a:ext cx="232092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6343650"/>
            <a:ext cx="9144000" cy="3730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8" name="Rectangle 21"/>
          <p:cNvSpPr>
            <a:spLocks noChangeArrowheads="1"/>
          </p:cNvSpPr>
          <p:nvPr/>
        </p:nvSpPr>
        <p:spPr bwMode="auto">
          <a:xfrm>
            <a:off x="750888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1</a:t>
            </a:r>
          </a:p>
        </p:txBody>
      </p:sp>
      <p:sp>
        <p:nvSpPr>
          <p:cNvPr id="12299" name="Rectangle 21"/>
          <p:cNvSpPr>
            <a:spLocks noChangeArrowheads="1"/>
          </p:cNvSpPr>
          <p:nvPr/>
        </p:nvSpPr>
        <p:spPr bwMode="auto">
          <a:xfrm>
            <a:off x="1039813" y="6246813"/>
            <a:ext cx="2714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2</a:t>
            </a:r>
          </a:p>
        </p:txBody>
      </p:sp>
      <p:sp>
        <p:nvSpPr>
          <p:cNvPr id="12300" name="Rectangle 21"/>
          <p:cNvSpPr>
            <a:spLocks noChangeArrowheads="1"/>
          </p:cNvSpPr>
          <p:nvPr/>
        </p:nvSpPr>
        <p:spPr bwMode="auto">
          <a:xfrm>
            <a:off x="1330325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/>
              </a:rPr>
              <a:t>3</a:t>
            </a:r>
          </a:p>
        </p:txBody>
      </p:sp>
      <p:sp>
        <p:nvSpPr>
          <p:cNvPr id="12301" name="Rectangle 21"/>
          <p:cNvSpPr>
            <a:spLocks noChangeArrowheads="1"/>
          </p:cNvSpPr>
          <p:nvPr/>
        </p:nvSpPr>
        <p:spPr bwMode="auto">
          <a:xfrm>
            <a:off x="1619250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4</a:t>
            </a:r>
          </a:p>
        </p:txBody>
      </p:sp>
      <p:sp>
        <p:nvSpPr>
          <p:cNvPr id="12302" name="Rectangle 21"/>
          <p:cNvSpPr>
            <a:spLocks noChangeArrowheads="1"/>
          </p:cNvSpPr>
          <p:nvPr/>
        </p:nvSpPr>
        <p:spPr bwMode="auto">
          <a:xfrm>
            <a:off x="1908175" y="6246813"/>
            <a:ext cx="269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5</a:t>
            </a:r>
          </a:p>
        </p:txBody>
      </p:sp>
      <p:sp>
        <p:nvSpPr>
          <p:cNvPr id="12303" name="Rectangle 21"/>
          <p:cNvSpPr>
            <a:spLocks noChangeArrowheads="1"/>
          </p:cNvSpPr>
          <p:nvPr/>
        </p:nvSpPr>
        <p:spPr bwMode="auto">
          <a:xfrm>
            <a:off x="2197100" y="6246813"/>
            <a:ext cx="2714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8" tIns="60948" rIns="121898" bIns="60948" anchor="ctr"/>
          <a:lstStyle/>
          <a:p>
            <a:pPr algn="ctr"/>
            <a:r>
              <a:rPr lang="en-US" altLang="zh-CN" sz="1600">
                <a:latin typeface="Broadway" pitchFamily="82" charset="0"/>
                <a:ea typeface="楷体" pitchFamily="49" charset="-122"/>
                <a:cs typeface="经典繁仿黑"/>
              </a:rPr>
              <a:t>6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0825" y="404813"/>
          <a:ext cx="8637588" cy="2647950"/>
        </p:xfrm>
        <a:graphic>
          <a:graphicData uri="http://schemas.openxmlformats.org/presentationml/2006/ole">
            <p:oleObj spid="_x0000_s12290" name="文档" r:id="rId3" imgW="11527657" imgH="2646872" progId="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484188" y="5229225"/>
          <a:ext cx="8335962" cy="1162050"/>
        </p:xfrm>
        <a:graphic>
          <a:graphicData uri="http://schemas.openxmlformats.org/presentationml/2006/ole">
            <p:oleObj spid="_x0000_s12292" name="文档" r:id="rId4" imgW="11127171" imgH="1161691" progId="">
              <p:embed/>
            </p:oleObj>
          </a:graphicData>
        </a:graphic>
      </p:graphicFrame>
      <p:graphicFrame>
        <p:nvGraphicFramePr>
          <p:cNvPr id="16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95288" y="2565400"/>
          <a:ext cx="4094162" cy="852488"/>
        </p:xfrm>
        <a:graphic>
          <a:graphicData uri="http://schemas.openxmlformats.org/presentationml/2006/ole">
            <p:oleObj spid="_x0000_s12293" name="Equation" r:id="rId5" imgW="2070000" imgH="431640" progId="">
              <p:embed/>
            </p:oleObj>
          </a:graphicData>
        </a:graphic>
      </p:graphicFrame>
      <p:graphicFrame>
        <p:nvGraphicFramePr>
          <p:cNvPr id="2" name="Object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95288" y="3573463"/>
          <a:ext cx="4068762" cy="1654175"/>
        </p:xfrm>
        <a:graphic>
          <a:graphicData uri="http://schemas.openxmlformats.org/presentationml/2006/ole">
            <p:oleObj spid="_x0000_s12294" name="Equation" r:id="rId6" imgW="2057400" imgH="838080" progId="">
              <p:embed/>
            </p:oleObj>
          </a:graphicData>
        </a:graphic>
      </p:graphicFrame>
      <p:graphicFrame>
        <p:nvGraphicFramePr>
          <p:cNvPr id="3" name="Object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500563" y="3944938"/>
          <a:ext cx="1557337" cy="852487"/>
        </p:xfrm>
        <a:graphic>
          <a:graphicData uri="http://schemas.openxmlformats.org/presentationml/2006/ole">
            <p:oleObj spid="_x0000_s12295" name="Equation" r:id="rId7" imgW="787320" imgH="431640" progId="">
              <p:embed/>
            </p:oleObj>
          </a:graphicData>
        </a:graphic>
      </p:graphicFrame>
      <p:graphicFrame>
        <p:nvGraphicFramePr>
          <p:cNvPr id="5" name="Object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003800" y="1700213"/>
          <a:ext cx="1406525" cy="450850"/>
        </p:xfrm>
        <a:graphic>
          <a:graphicData uri="http://schemas.openxmlformats.org/presentationml/2006/ole">
            <p:oleObj spid="_x0000_s12296" name="Equation" r:id="rId8" imgW="711000" imgH="228600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242</Words>
  <Application>Microsoft Office PowerPoint</Application>
  <PresentationFormat>全屏显示(4:3)</PresentationFormat>
  <Paragraphs>47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Calibri</vt:lpstr>
      <vt:lpstr>宋体</vt:lpstr>
      <vt:lpstr>Arial</vt:lpstr>
      <vt:lpstr>微软雅黑</vt:lpstr>
      <vt:lpstr>Broadway</vt:lpstr>
      <vt:lpstr>楷体</vt:lpstr>
      <vt:lpstr>经典繁仿黑</vt:lpstr>
      <vt:lpstr>Times New Roman</vt:lpstr>
      <vt:lpstr>Courier New</vt:lpstr>
      <vt:lpstr>Office 主题</vt:lpstr>
      <vt:lpstr>Office 主题</vt:lpstr>
      <vt:lpstr>Equation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34</cp:revision>
  <dcterms:created xsi:type="dcterms:W3CDTF">2019-10-11T10:33:27Z</dcterms:created>
  <dcterms:modified xsi:type="dcterms:W3CDTF">2019-10-12T01:17:54Z</dcterms:modified>
</cp:coreProperties>
</file>