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4B_D9E28FA6.xml" ContentType="application/vnd.ms-powerpoint.comments+xml"/>
  <Override PartName="/ppt/comments/modernComment_150_5311437C.xml" ContentType="application/vnd.ms-powerpoint.comments+xml"/>
  <Override PartName="/ppt/comments/modernComment_151_BBBAC144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324_1B980A35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327_3401945E.xml" ContentType="application/vnd.ms-powerpoint.comments+xml"/>
  <Override PartName="/ppt/notesSlides/notesSlide14.xml" ContentType="application/vnd.openxmlformats-officedocument.presentationml.notesSlide+xml"/>
  <Override PartName="/ppt/comments/modernComment_1328_742F01D.xml" ContentType="application/vnd.ms-powerpoint.comment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05" r:id="rId4"/>
  </p:sldMasterIdLst>
  <p:notesMasterIdLst>
    <p:notesMasterId r:id="rId24"/>
  </p:notesMasterIdLst>
  <p:handoutMasterIdLst>
    <p:handoutMasterId r:id="rId25"/>
  </p:handoutMasterIdLst>
  <p:sldIdLst>
    <p:sldId id="259" r:id="rId5"/>
    <p:sldId id="4897" r:id="rId6"/>
    <p:sldId id="338" r:id="rId7"/>
    <p:sldId id="329" r:id="rId8"/>
    <p:sldId id="330" r:id="rId9"/>
    <p:sldId id="332" r:id="rId10"/>
    <p:sldId id="333" r:id="rId11"/>
    <p:sldId id="335" r:id="rId12"/>
    <p:sldId id="331" r:id="rId13"/>
    <p:sldId id="336" r:id="rId14"/>
    <p:sldId id="337" r:id="rId15"/>
    <p:sldId id="4898" r:id="rId16"/>
    <p:sldId id="4899" r:id="rId17"/>
    <p:sldId id="4900" r:id="rId18"/>
    <p:sldId id="4902" r:id="rId19"/>
    <p:sldId id="4903" r:id="rId20"/>
    <p:sldId id="4904" r:id="rId21"/>
    <p:sldId id="342" r:id="rId22"/>
    <p:sldId id="4896" r:id="rId23"/>
  </p:sldIdLst>
  <p:sldSz cx="12192000" cy="6858000"/>
  <p:notesSz cx="6858000" cy="9144000"/>
  <p:embeddedFontLst>
    <p:embeddedFont>
      <p:font typeface="Bandeins Strange" panose="00000500000000000000" pitchFamily="50" charset="0"/>
      <p:regular r:id="rId26"/>
      <p:bold r:id="rId27"/>
    </p:embeddedFont>
    <p:embeddedFont>
      <p:font typeface="Bandeins Strange Bold Extd Half" panose="00000500000000000000" pitchFamily="50" charset="0"/>
      <p:bold r:id="rId28"/>
    </p:embeddedFont>
    <p:embeddedFont>
      <p:font typeface="Bandeins Strange Variable Regul" panose="020B0604020202020204" charset="0"/>
      <p:regular r:id="rId29"/>
      <p:bold r:id="rId30"/>
      <p:italic r:id="rId31"/>
    </p:embeddedFont>
    <p:embeddedFont>
      <p:font typeface="Sen" pitchFamily="2" charset="0"/>
      <p:regular r:id="rId32"/>
      <p:bold r:id="rId33"/>
    </p:embeddedFont>
  </p:embeddedFontLst>
  <p:defaultTextStyle>
    <a:defPPr>
      <a:defRPr lang="de-DE"/>
    </a:defPPr>
    <a:lvl1pPr marL="0" indent="0" algn="l" defTabSz="914400" rtl="0" eaLnBrk="1" latinLnBrk="0" hangingPunct="1">
      <a:lnSpc>
        <a:spcPct val="100000"/>
      </a:lnSpc>
      <a:spcBef>
        <a:spcPts val="0"/>
      </a:spcBef>
      <a:buFontTx/>
      <a:buNone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0" indent="-180000" algn="l" defTabSz="914400" rtl="0" eaLnBrk="1" latinLnBrk="0" hangingPunct="1">
      <a:lnSpc>
        <a:spcPct val="130000"/>
      </a:lnSpc>
      <a:spcBef>
        <a:spcPts val="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73750" indent="-285750" algn="l" defTabSz="914400" rtl="0" eaLnBrk="1" latinLnBrk="0" hangingPunct="1">
      <a:lnSpc>
        <a:spcPct val="130000"/>
      </a:lnSpc>
      <a:spcBef>
        <a:spcPts val="0"/>
      </a:spcBef>
      <a:buFont typeface="Bandeins Strange Variable Regul" panose="00000500000000000000" pitchFamily="2" charset="0"/>
      <a:buChar char="→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0000" indent="-252000" algn="l" defTabSz="914400" rtl="0" eaLnBrk="1" latinLnBrk="0" hangingPunct="1">
      <a:lnSpc>
        <a:spcPct val="130000"/>
      </a:lnSpc>
      <a:spcBef>
        <a:spcPts val="0"/>
      </a:spcBef>
      <a:buFont typeface="Symbol" panose="05050102010706020507" pitchFamily="18" charset="2"/>
      <a:buChar char="-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80000" indent="-180000" algn="l" defTabSz="914400" rtl="0" eaLnBrk="1" latinLnBrk="0" hangingPunct="1">
      <a:lnSpc>
        <a:spcPct val="130000"/>
      </a:lnSpc>
      <a:spcBef>
        <a:spcPts val="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341450" indent="-171450" algn="l" defTabSz="914400" rtl="0" eaLnBrk="1" latinLnBrk="0" hangingPunct="1">
      <a:lnSpc>
        <a:spcPct val="130000"/>
      </a:lnSpc>
      <a:spcBef>
        <a:spcPts val="0"/>
      </a:spcBef>
      <a:buFont typeface="Bandeins Strange Variable Regul" panose="00000500000000000000" pitchFamily="2" charset="0"/>
      <a:buChar char="→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620000" indent="-252000" algn="l" defTabSz="914400" rtl="0" eaLnBrk="1" latinLnBrk="0" hangingPunct="1">
      <a:lnSpc>
        <a:spcPct val="130000"/>
      </a:lnSpc>
      <a:spcBef>
        <a:spcPts val="0"/>
      </a:spcBef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890000" indent="-252000" algn="l" defTabSz="914400" rtl="0" eaLnBrk="1" latinLnBrk="0" hangingPunct="1">
      <a:lnSpc>
        <a:spcPct val="130000"/>
      </a:lnSpc>
      <a:spcBef>
        <a:spcPts val="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854017-0A8D-4116-89EB-1E7945B2653C}">
          <p14:sldIdLst>
            <p14:sldId id="259"/>
            <p14:sldId id="4897"/>
            <p14:sldId id="338"/>
          </p14:sldIdLst>
        </p14:section>
        <p14:section name="SRP" id="{8BF4ED5F-DDDE-4E84-9A7C-B1D2DFD4F9C6}">
          <p14:sldIdLst>
            <p14:sldId id="329"/>
            <p14:sldId id="330"/>
            <p14:sldId id="332"/>
            <p14:sldId id="333"/>
            <p14:sldId id="335"/>
          </p14:sldIdLst>
        </p14:section>
        <p14:section name="OCP" id="{9F7A7239-137C-481C-9F80-608D944B109A}">
          <p14:sldIdLst>
            <p14:sldId id="331"/>
            <p14:sldId id="336"/>
            <p14:sldId id="337"/>
          </p14:sldIdLst>
        </p14:section>
        <p14:section name="LSP" id="{0D374068-5973-4C19-9FAF-81248003CF03}">
          <p14:sldIdLst/>
        </p14:section>
        <p14:section name="ISP" id="{3DADF1A0-2822-4BBE-99C4-BDBF03A71F4E}">
          <p14:sldIdLst>
            <p14:sldId id="4898"/>
            <p14:sldId id="4899"/>
            <p14:sldId id="4900"/>
          </p14:sldIdLst>
        </p14:section>
        <p14:section name="DIP" id="{05FEC414-C03F-479C-94B3-714723785BBE}">
          <p14:sldIdLst>
            <p14:sldId id="4902"/>
            <p14:sldId id="4903"/>
            <p14:sldId id="4904"/>
          </p14:sldIdLst>
        </p14:section>
        <p14:section name="ending" id="{A802192F-C578-4840-9A86-3E96BCB8EAF9}">
          <p14:sldIdLst>
            <p14:sldId id="342"/>
            <p14:sldId id="48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7FD502-54A9-45D4-F3F0-66AAB08F4556}" name="Biscosi, Heike" initials="BH" userId="S::heike.biscosi@exxeta.com::f1a7e97b-53ed-4ce1-9a96-5bbb6f64daec" providerId="AD"/>
  <p188:author id="{ED36804A-C77C-804F-99A0-079E32B1D6A3}" name="Vitucci, Giuseppe" initials="VG" userId="S::giuseppe.vitucci@exxeta.com::abde1b72-ab7a-4ce4-b6e5-c36cb6fde5de" providerId="AD"/>
  <p188:author id="{162C0E92-BC80-C07E-DC53-1C23832F9B56}" name="Juhász, Vojtech" initials="JV" userId="S::Vojtech.Juhasz@EXXETA.sk::6f319783-3785-4a53-9c30-e90e8a6ac07e" providerId="AD"/>
  <p188:author id="{726945AE-8FB2-45A1-E39A-F60EAF2012F2}" name="Haag, Jessica" initials="HJ" userId="S::jessica.haag@exxeta.com::0ffcdc34-10fa-4e8d-a1ba-dc5b91669af0" providerId="AD"/>
  <p188:author id="{B7D178CB-EDF5-BABE-AE3D-9C56B487E023}" name="Dodok, Peter" initials="DP" userId="S::peter.dodok@exxeta.sk::a7cbb618-d778-43ac-b426-d8edba4324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7E1C1-F88C-C8C8-BCA3-4FFCBD320872}" v="5" dt="2023-03-22T06:56:25.251"/>
    <p1510:client id="{82718616-2060-4379-B562-AFA10C7F853F}" v="3400" dt="2023-03-22T12:29:47.96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61" autoAdjust="0"/>
  </p:normalViewPr>
  <p:slideViewPr>
    <p:cSldViewPr snapToGrid="0">
      <p:cViewPr varScale="1">
        <p:scale>
          <a:sx n="88" d="100"/>
          <a:sy n="88" d="100"/>
        </p:scale>
        <p:origin x="30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ász, Vojtech" userId="6f319783-3785-4a53-9c30-e90e8a6ac07e" providerId="ADAL" clId="{82718616-2060-4379-B562-AFA10C7F853F}"/>
    <pc:docChg chg="undo redo custSel addSld delSld modSld sldOrd addSection delSection modSection">
      <pc:chgData name="Juhász, Vojtech" userId="6f319783-3785-4a53-9c30-e90e8a6ac07e" providerId="ADAL" clId="{82718616-2060-4379-B562-AFA10C7F853F}" dt="2023-03-22T16:39:49.347" v="14077" actId="20577"/>
      <pc:docMkLst>
        <pc:docMk/>
      </pc:docMkLst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325694305" sldId="258"/>
        </pc:sldMkLst>
      </pc:sldChg>
      <pc:sldChg chg="delSp del mod">
        <pc:chgData name="Juhász, Vojtech" userId="6f319783-3785-4a53-9c30-e90e8a6ac07e" providerId="ADAL" clId="{82718616-2060-4379-B562-AFA10C7F853F}" dt="2023-03-21T12:32:34.732" v="10534" actId="478"/>
        <pc:sldMkLst>
          <pc:docMk/>
          <pc:sldMk cId="2891186939" sldId="259"/>
        </pc:sldMkLst>
        <pc:spChg chg="del">
          <ac:chgData name="Juhász, Vojtech" userId="6f319783-3785-4a53-9c30-e90e8a6ac07e" providerId="ADAL" clId="{82718616-2060-4379-B562-AFA10C7F853F}" dt="2023-03-21T12:32:34.732" v="10534" actId="478"/>
          <ac:spMkLst>
            <pc:docMk/>
            <pc:sldMk cId="2891186939" sldId="259"/>
            <ac:spMk id="7" creationId="{8FE7568A-0839-515F-C0EA-9911D6F73B4E}"/>
          </ac:spMkLst>
        </pc:spChg>
        <pc:spChg chg="del">
          <ac:chgData name="Juhász, Vojtech" userId="6f319783-3785-4a53-9c30-e90e8a6ac07e" providerId="ADAL" clId="{82718616-2060-4379-B562-AFA10C7F853F}" dt="2023-03-21T12:32:34.732" v="10534" actId="478"/>
          <ac:spMkLst>
            <pc:docMk/>
            <pc:sldMk cId="2891186939" sldId="259"/>
            <ac:spMk id="8" creationId="{8C855594-021C-4F55-88D1-32D343374EAE}"/>
          </ac:spMkLst>
        </pc:spChg>
        <pc:picChg chg="del">
          <ac:chgData name="Juhász, Vojtech" userId="6f319783-3785-4a53-9c30-e90e8a6ac07e" providerId="ADAL" clId="{82718616-2060-4379-B562-AFA10C7F853F}" dt="2023-03-21T12:32:34.732" v="10534" actId="478"/>
          <ac:picMkLst>
            <pc:docMk/>
            <pc:sldMk cId="2891186939" sldId="259"/>
            <ac:picMk id="9" creationId="{DA0C4D11-6437-D13F-A398-405AE89E3F61}"/>
          </ac:picMkLst>
        </pc:picChg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894583004" sldId="260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647782258" sldId="261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973039811" sldId="263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630983349" sldId="264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624424788" sldId="265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465227824" sldId="266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88173945" sldId="267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128828964" sldId="268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515404105" sldId="269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4126767539" sldId="270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895180462" sldId="271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704464676" sldId="272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889549271" sldId="273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332038506" sldId="274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938265696" sldId="275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65963838" sldId="276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697510131" sldId="278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693889591" sldId="279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158124021" sldId="280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915064144" sldId="282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896906833" sldId="283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72951133" sldId="284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59226639" sldId="285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239901901" sldId="286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495910286" sldId="287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343493617" sldId="288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026626356" sldId="289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917600570" sldId="290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549306361" sldId="291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337070693" sldId="293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937003871" sldId="294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074438141" sldId="295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635043592" sldId="296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112517821" sldId="297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4077551437" sldId="298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923583769" sldId="301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979581196" sldId="302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231414752" sldId="307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119464548" sldId="309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943836711" sldId="310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379523987" sldId="311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649717395" sldId="312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243875021" sldId="313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457998221" sldId="314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712990274" sldId="315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4083846577" sldId="316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977031852" sldId="317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4141300510" sldId="318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506410558" sldId="319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004903969" sldId="320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878914337" sldId="321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812268166" sldId="325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3326215616" sldId="326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1898023849" sldId="327"/>
        </pc:sldMkLst>
      </pc:sldChg>
      <pc:sldChg chg="del">
        <pc:chgData name="Juhász, Vojtech" userId="6f319783-3785-4a53-9c30-e90e8a6ac07e" providerId="ADAL" clId="{82718616-2060-4379-B562-AFA10C7F853F}" dt="2023-03-14T15:31:46.005" v="4802" actId="47"/>
        <pc:sldMkLst>
          <pc:docMk/>
          <pc:sldMk cId="23456586" sldId="328"/>
        </pc:sldMkLst>
      </pc:sldChg>
      <pc:sldChg chg="addSp delSp modSp new mod ord modAnim chgLayout modNotesTx">
        <pc:chgData name="Juhász, Vojtech" userId="6f319783-3785-4a53-9c30-e90e8a6ac07e" providerId="ADAL" clId="{82718616-2060-4379-B562-AFA10C7F853F}" dt="2023-03-21T12:33:57.629" v="10545" actId="20577"/>
        <pc:sldMkLst>
          <pc:docMk/>
          <pc:sldMk cId="3048863943" sldId="329"/>
        </pc:sldMkLst>
        <pc:spChg chg="add del mod">
          <ac:chgData name="Juhász, Vojtech" userId="6f319783-3785-4a53-9c30-e90e8a6ac07e" providerId="ADAL" clId="{82718616-2060-4379-B562-AFA10C7F853F}" dt="2023-03-21T12:31:47.389" v="10520"/>
          <ac:spMkLst>
            <pc:docMk/>
            <pc:sldMk cId="3048863943" sldId="329"/>
            <ac:spMk id="2" creationId="{52263E60-ADFD-C530-C737-6C4C8570669B}"/>
          </ac:spMkLst>
        </pc:spChg>
        <pc:spChg chg="del">
          <ac:chgData name="Juhász, Vojtech" userId="6f319783-3785-4a53-9c30-e90e8a6ac07e" providerId="ADAL" clId="{82718616-2060-4379-B562-AFA10C7F853F}" dt="2023-03-13T15:25:24.802" v="28" actId="22"/>
          <ac:spMkLst>
            <pc:docMk/>
            <pc:sldMk cId="3048863943" sldId="329"/>
            <ac:spMk id="2" creationId="{D16EAA25-491B-83F8-B183-C2F7C44941C7}"/>
          </ac:spMkLst>
        </pc:spChg>
        <pc:spChg chg="del mod ord">
          <ac:chgData name="Juhász, Vojtech" userId="6f319783-3785-4a53-9c30-e90e8a6ac07e" providerId="ADAL" clId="{82718616-2060-4379-B562-AFA10C7F853F}" dt="2023-03-21T12:31:34.426" v="10512" actId="478"/>
          <ac:spMkLst>
            <pc:docMk/>
            <pc:sldMk cId="3048863943" sldId="329"/>
            <ac:spMk id="3" creationId="{6B59E34B-B5A7-EC4D-D2EF-EAA57AD0DBA5}"/>
          </ac:spMkLst>
        </pc:spChg>
        <pc:spChg chg="mod ord">
          <ac:chgData name="Juhász, Vojtech" userId="6f319783-3785-4a53-9c30-e90e8a6ac07e" providerId="ADAL" clId="{82718616-2060-4379-B562-AFA10C7F853F}" dt="2023-03-21T09:04:07.596" v="9942" actId="20577"/>
          <ac:spMkLst>
            <pc:docMk/>
            <pc:sldMk cId="3048863943" sldId="329"/>
            <ac:spMk id="4" creationId="{28D62774-9AA7-0F79-73C1-AB06C924F8C4}"/>
          </ac:spMkLst>
        </pc:spChg>
        <pc:spChg chg="add mod">
          <ac:chgData name="Juhász, Vojtech" userId="6f319783-3785-4a53-9c30-e90e8a6ac07e" providerId="ADAL" clId="{82718616-2060-4379-B562-AFA10C7F853F}" dt="2023-03-21T12:33:57.629" v="10545" actId="20577"/>
          <ac:spMkLst>
            <pc:docMk/>
            <pc:sldMk cId="3048863943" sldId="329"/>
            <ac:spMk id="5" creationId="{B0EB08D7-E913-4628-F43A-5340C53EF774}"/>
          </ac:spMkLst>
        </pc:spChg>
        <pc:spChg chg="del">
          <ac:chgData name="Juhász, Vojtech" userId="6f319783-3785-4a53-9c30-e90e8a6ac07e" providerId="ADAL" clId="{82718616-2060-4379-B562-AFA10C7F853F}" dt="2023-03-13T15:36:29.270" v="627" actId="700"/>
          <ac:spMkLst>
            <pc:docMk/>
            <pc:sldMk cId="3048863943" sldId="329"/>
            <ac:spMk id="5" creationId="{DC94E385-58C4-BFC6-2DA3-6BDD6AD72248}"/>
          </ac:spMkLst>
        </pc:spChg>
        <pc:spChg chg="mod ord">
          <ac:chgData name="Juhász, Vojtech" userId="6f319783-3785-4a53-9c30-e90e8a6ac07e" providerId="ADAL" clId="{82718616-2060-4379-B562-AFA10C7F853F}" dt="2023-03-13T15:36:29.270" v="627" actId="700"/>
          <ac:spMkLst>
            <pc:docMk/>
            <pc:sldMk cId="3048863943" sldId="329"/>
            <ac:spMk id="6" creationId="{EBEA2DD6-93D1-A08D-1EE0-144084CA963B}"/>
          </ac:spMkLst>
        </pc:spChg>
        <pc:spChg chg="mod ord">
          <ac:chgData name="Juhász, Vojtech" userId="6f319783-3785-4a53-9c30-e90e8a6ac07e" providerId="ADAL" clId="{82718616-2060-4379-B562-AFA10C7F853F}" dt="2023-03-13T15:36:29.270" v="627" actId="700"/>
          <ac:spMkLst>
            <pc:docMk/>
            <pc:sldMk cId="3048863943" sldId="329"/>
            <ac:spMk id="7" creationId="{5DFF900D-6150-E67D-6B13-54F26F34C3D5}"/>
          </ac:spMkLst>
        </pc:spChg>
        <pc:spChg chg="add mod ord">
          <ac:chgData name="Juhász, Vojtech" userId="6f319783-3785-4a53-9c30-e90e8a6ac07e" providerId="ADAL" clId="{82718616-2060-4379-B562-AFA10C7F853F}" dt="2023-03-13T15:36:29.270" v="627" actId="700"/>
          <ac:spMkLst>
            <pc:docMk/>
            <pc:sldMk cId="3048863943" sldId="329"/>
            <ac:spMk id="10" creationId="{78361D6C-F59E-8A30-23F4-2ED9D16CDE12}"/>
          </ac:spMkLst>
        </pc:spChg>
        <pc:picChg chg="add mod ord">
          <ac:chgData name="Juhász, Vojtech" userId="6f319783-3785-4a53-9c30-e90e8a6ac07e" providerId="ADAL" clId="{82718616-2060-4379-B562-AFA10C7F853F}" dt="2023-03-13T15:36:29.270" v="627" actId="700"/>
          <ac:picMkLst>
            <pc:docMk/>
            <pc:sldMk cId="3048863943" sldId="329"/>
            <ac:picMk id="9" creationId="{01DEE602-5AFC-CAF7-38E7-0EB6B17548ED}"/>
          </ac:picMkLst>
        </pc:picChg>
        <pc:picChg chg="add del mod">
          <ac:chgData name="Juhász, Vojtech" userId="6f319783-3785-4a53-9c30-e90e8a6ac07e" providerId="ADAL" clId="{82718616-2060-4379-B562-AFA10C7F853F}" dt="2023-03-13T15:36:40.580" v="629" actId="21"/>
          <ac:picMkLst>
            <pc:docMk/>
            <pc:sldMk cId="3048863943" sldId="329"/>
            <ac:picMk id="1026" creationId="{02BC886A-C1F0-E1A5-F488-0DBF67F81910}"/>
          </ac:picMkLst>
        </pc:picChg>
      </pc:sldChg>
      <pc:sldChg chg="addSp delSp modSp new mod modClrScheme chgLayout">
        <pc:chgData name="Juhász, Vojtech" userId="6f319783-3785-4a53-9c30-e90e8a6ac07e" providerId="ADAL" clId="{82718616-2060-4379-B562-AFA10C7F853F}" dt="2023-03-21T12:31:56.819" v="10524"/>
        <pc:sldMkLst>
          <pc:docMk/>
          <pc:sldMk cId="2030871826" sldId="330"/>
        </pc:sldMkLst>
        <pc:spChg chg="del">
          <ac:chgData name="Juhász, Vojtech" userId="6f319783-3785-4a53-9c30-e90e8a6ac07e" providerId="ADAL" clId="{82718616-2060-4379-B562-AFA10C7F853F}" dt="2023-03-13T15:36:43.191" v="630"/>
          <ac:spMkLst>
            <pc:docMk/>
            <pc:sldMk cId="2030871826" sldId="330"/>
            <ac:spMk id="2" creationId="{C227D6F2-B7DE-3112-B27F-BEBEE30BE290}"/>
          </ac:spMkLst>
        </pc:spChg>
        <pc:spChg chg="add mod">
          <ac:chgData name="Juhász, Vojtech" userId="6f319783-3785-4a53-9c30-e90e8a6ac07e" providerId="ADAL" clId="{82718616-2060-4379-B562-AFA10C7F853F}" dt="2023-03-21T12:31:30.271" v="10511"/>
          <ac:spMkLst>
            <pc:docMk/>
            <pc:sldMk cId="2030871826" sldId="330"/>
            <ac:spMk id="2" creationId="{EF523826-F1F6-C7DC-3607-0FEDA8BB70C8}"/>
          </ac:spMkLst>
        </pc:spChg>
        <pc:spChg chg="del mod ord">
          <ac:chgData name="Juhász, Vojtech" userId="6f319783-3785-4a53-9c30-e90e8a6ac07e" providerId="ADAL" clId="{82718616-2060-4379-B562-AFA10C7F853F}" dt="2023-03-21T12:31:30.004" v="10510" actId="478"/>
          <ac:spMkLst>
            <pc:docMk/>
            <pc:sldMk cId="2030871826" sldId="330"/>
            <ac:spMk id="3" creationId="{BD19F6C0-CC66-536E-1C6B-479E9FEC5ACF}"/>
          </ac:spMkLst>
        </pc:spChg>
        <pc:spChg chg="add del mod">
          <ac:chgData name="Juhász, Vojtech" userId="6f319783-3785-4a53-9c30-e90e8a6ac07e" providerId="ADAL" clId="{82718616-2060-4379-B562-AFA10C7F853F}" dt="2023-03-21T12:31:54.463" v="10522"/>
          <ac:spMkLst>
            <pc:docMk/>
            <pc:sldMk cId="2030871826" sldId="330"/>
            <ac:spMk id="4" creationId="{2C932252-FCC9-2917-3B84-438DD3164109}"/>
          </ac:spMkLst>
        </pc:spChg>
        <pc:spChg chg="del mod ord">
          <ac:chgData name="Juhász, Vojtech" userId="6f319783-3785-4a53-9c30-e90e8a6ac07e" providerId="ADAL" clId="{82718616-2060-4379-B562-AFA10C7F853F}" dt="2023-03-13T15:50:29.704" v="1055" actId="700"/>
          <ac:spMkLst>
            <pc:docMk/>
            <pc:sldMk cId="2030871826" sldId="330"/>
            <ac:spMk id="4" creationId="{71CB85CD-FD45-1156-D76A-471E17C65A93}"/>
          </ac:spMkLst>
        </pc:spChg>
        <pc:spChg chg="add del mod">
          <ac:chgData name="Juhász, Vojtech" userId="6f319783-3785-4a53-9c30-e90e8a6ac07e" providerId="ADAL" clId="{82718616-2060-4379-B562-AFA10C7F853F}" dt="2023-03-21T12:31:56.819" v="10524"/>
          <ac:spMkLst>
            <pc:docMk/>
            <pc:sldMk cId="2030871826" sldId="330"/>
            <ac:spMk id="5" creationId="{694474D3-180A-3AFC-92BC-97E62D8E0530}"/>
          </ac:spMkLst>
        </pc:spChg>
        <pc:spChg chg="del mod ord">
          <ac:chgData name="Juhász, Vojtech" userId="6f319783-3785-4a53-9c30-e90e8a6ac07e" providerId="ADAL" clId="{82718616-2060-4379-B562-AFA10C7F853F}" dt="2023-03-13T15:50:29.704" v="1055" actId="700"/>
          <ac:spMkLst>
            <pc:docMk/>
            <pc:sldMk cId="2030871826" sldId="330"/>
            <ac:spMk id="5" creationId="{97EEB6DD-1860-9898-71B2-9FBDEFB42C1B}"/>
          </ac:spMkLst>
        </pc:spChg>
        <pc:spChg chg="mod ord">
          <ac:chgData name="Juhász, Vojtech" userId="6f319783-3785-4a53-9c30-e90e8a6ac07e" providerId="ADAL" clId="{82718616-2060-4379-B562-AFA10C7F853F}" dt="2023-03-13T15:50:29.704" v="1055" actId="700"/>
          <ac:spMkLst>
            <pc:docMk/>
            <pc:sldMk cId="2030871826" sldId="330"/>
            <ac:spMk id="6" creationId="{CF86C71C-1ED8-C859-EE96-5FB4917168B8}"/>
          </ac:spMkLst>
        </pc:spChg>
        <pc:spChg chg="mod ord">
          <ac:chgData name="Juhász, Vojtech" userId="6f319783-3785-4a53-9c30-e90e8a6ac07e" providerId="ADAL" clId="{82718616-2060-4379-B562-AFA10C7F853F}" dt="2023-03-13T15:50:29.704" v="1055" actId="700"/>
          <ac:spMkLst>
            <pc:docMk/>
            <pc:sldMk cId="2030871826" sldId="330"/>
            <ac:spMk id="7" creationId="{09415FE4-4723-6389-CFFB-A23CD790E7ED}"/>
          </ac:spMkLst>
        </pc:spChg>
        <pc:spChg chg="add mod ord">
          <ac:chgData name="Juhász, Vojtech" userId="6f319783-3785-4a53-9c30-e90e8a6ac07e" providerId="ADAL" clId="{82718616-2060-4379-B562-AFA10C7F853F}" dt="2023-03-13T15:50:29.704" v="1055" actId="700"/>
          <ac:spMkLst>
            <pc:docMk/>
            <pc:sldMk cId="2030871826" sldId="330"/>
            <ac:spMk id="9" creationId="{382D6AA6-B832-8D0F-FEE7-82BBCAAC67DF}"/>
          </ac:spMkLst>
        </pc:spChg>
        <pc:spChg chg="add mod ord">
          <ac:chgData name="Juhász, Vojtech" userId="6f319783-3785-4a53-9c30-e90e8a6ac07e" providerId="ADAL" clId="{82718616-2060-4379-B562-AFA10C7F853F}" dt="2023-03-13T15:51:01.990" v="1124" actId="20577"/>
          <ac:spMkLst>
            <pc:docMk/>
            <pc:sldMk cId="2030871826" sldId="330"/>
            <ac:spMk id="10" creationId="{50526AD4-B261-CA79-F3A6-320D41277B29}"/>
          </ac:spMkLst>
        </pc:spChg>
        <pc:spChg chg="add del mod ord">
          <ac:chgData name="Juhász, Vojtech" userId="6f319783-3785-4a53-9c30-e90e8a6ac07e" providerId="ADAL" clId="{82718616-2060-4379-B562-AFA10C7F853F}" dt="2023-03-13T15:52:06.785" v="1151" actId="22"/>
          <ac:spMkLst>
            <pc:docMk/>
            <pc:sldMk cId="2030871826" sldId="330"/>
            <ac:spMk id="11" creationId="{BE42440E-5761-E6B3-5880-D167F199B238}"/>
          </ac:spMkLst>
        </pc:spChg>
        <pc:spChg chg="add mod ord">
          <ac:chgData name="Juhász, Vojtech" userId="6f319783-3785-4a53-9c30-e90e8a6ac07e" providerId="ADAL" clId="{82718616-2060-4379-B562-AFA10C7F853F}" dt="2023-03-13T15:51:26.053" v="1150" actId="6549"/>
          <ac:spMkLst>
            <pc:docMk/>
            <pc:sldMk cId="2030871826" sldId="330"/>
            <ac:spMk id="12" creationId="{66EAEAB1-CACA-06DF-E233-993B99CF5AEE}"/>
          </ac:spMkLst>
        </pc:spChg>
        <pc:picChg chg="add mod ord">
          <ac:chgData name="Juhász, Vojtech" userId="6f319783-3785-4a53-9c30-e90e8a6ac07e" providerId="ADAL" clId="{82718616-2060-4379-B562-AFA10C7F853F}" dt="2023-03-13T15:50:29.704" v="1055" actId="700"/>
          <ac:picMkLst>
            <pc:docMk/>
            <pc:sldMk cId="2030871826" sldId="330"/>
            <ac:picMk id="8" creationId="{F85F5B3E-2F27-F026-1682-3FFC98BCF0FB}"/>
          </ac:picMkLst>
        </pc:picChg>
        <pc:picChg chg="add mod ord">
          <ac:chgData name="Juhász, Vojtech" userId="6f319783-3785-4a53-9c30-e90e8a6ac07e" providerId="ADAL" clId="{82718616-2060-4379-B562-AFA10C7F853F}" dt="2023-03-13T15:52:06.785" v="1151" actId="22"/>
          <ac:picMkLst>
            <pc:docMk/>
            <pc:sldMk cId="2030871826" sldId="330"/>
            <ac:picMk id="14" creationId="{B5E95547-9BEE-5D73-89D0-216C610F5E1C}"/>
          </ac:picMkLst>
        </pc:picChg>
      </pc:sldChg>
      <pc:sldChg chg="new del">
        <pc:chgData name="Juhász, Vojtech" userId="6f319783-3785-4a53-9c30-e90e8a6ac07e" providerId="ADAL" clId="{82718616-2060-4379-B562-AFA10C7F853F}" dt="2023-03-13T15:32:40.869" v="622" actId="680"/>
        <pc:sldMkLst>
          <pc:docMk/>
          <pc:sldMk cId="2674711464" sldId="330"/>
        </pc:sldMkLst>
      </pc:sldChg>
      <pc:sldChg chg="addSp delSp modSp add mod ord modClrScheme delAnim modAnim addCm modCm chgLayout modNotesTx">
        <pc:chgData name="Juhász, Vojtech" userId="6f319783-3785-4a53-9c30-e90e8a6ac07e" providerId="ADAL" clId="{82718616-2060-4379-B562-AFA10C7F853F}" dt="2023-03-21T17:52:40.581" v="10598"/>
        <pc:sldMkLst>
          <pc:docMk/>
          <pc:sldMk cId="3655503782" sldId="331"/>
        </pc:sldMkLst>
        <pc:spChg chg="add del mod ord">
          <ac:chgData name="Juhász, Vojtech" userId="6f319783-3785-4a53-9c30-e90e8a6ac07e" providerId="ADAL" clId="{82718616-2060-4379-B562-AFA10C7F853F}" dt="2023-03-21T11:48:58.700" v="10225" actId="478"/>
          <ac:spMkLst>
            <pc:docMk/>
            <pc:sldMk cId="3655503782" sldId="331"/>
            <ac:spMk id="2" creationId="{AEFF6523-E2E8-CEA3-06E3-12E2F3834C25}"/>
          </ac:spMkLst>
        </pc:spChg>
        <pc:spChg chg="del mod ord">
          <ac:chgData name="Juhász, Vojtech" userId="6f319783-3785-4a53-9c30-e90e8a6ac07e" providerId="ADAL" clId="{82718616-2060-4379-B562-AFA10C7F853F}" dt="2023-03-21T12:31:07.371" v="10502" actId="478"/>
          <ac:spMkLst>
            <pc:docMk/>
            <pc:sldMk cId="3655503782" sldId="331"/>
            <ac:spMk id="3" creationId="{BD19F6C0-CC66-536E-1C6B-479E9FEC5ACF}"/>
          </ac:spMkLst>
        </pc:spChg>
        <pc:spChg chg="mod ord">
          <ac:chgData name="Juhász, Vojtech" userId="6f319783-3785-4a53-9c30-e90e8a6ac07e" providerId="ADAL" clId="{82718616-2060-4379-B562-AFA10C7F853F}" dt="2023-03-15T14:42:20.777" v="5113" actId="20577"/>
          <ac:spMkLst>
            <pc:docMk/>
            <pc:sldMk cId="3655503782" sldId="331"/>
            <ac:spMk id="4" creationId="{71CB85CD-FD45-1156-D76A-471E17C65A93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5" creationId="{97EEB6DD-1860-9898-71B2-9FBDEFB42C1B}"/>
          </ac:spMkLst>
        </pc:spChg>
        <pc:spChg chg="mod ord">
          <ac:chgData name="Juhász, Vojtech" userId="6f319783-3785-4a53-9c30-e90e8a6ac07e" providerId="ADAL" clId="{82718616-2060-4379-B562-AFA10C7F853F}" dt="2023-03-15T12:22:03.194" v="4954" actId="20577"/>
          <ac:spMkLst>
            <pc:docMk/>
            <pc:sldMk cId="3655503782" sldId="331"/>
            <ac:spMk id="6" creationId="{CF86C71C-1ED8-C859-EE96-5FB4917168B8}"/>
          </ac:spMkLst>
        </pc:spChg>
        <pc:spChg chg="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7" creationId="{09415FE4-4723-6389-CFFB-A23CD790E7ED}"/>
          </ac:spMkLst>
        </pc:spChg>
        <pc:spChg chg="add mod">
          <ac:chgData name="Juhász, Vojtech" userId="6f319783-3785-4a53-9c30-e90e8a6ac07e" providerId="ADAL" clId="{82718616-2060-4379-B562-AFA10C7F853F}" dt="2023-03-21T11:32:48.085" v="9998" actId="164"/>
          <ac:spMkLst>
            <pc:docMk/>
            <pc:sldMk cId="3655503782" sldId="331"/>
            <ac:spMk id="10" creationId="{3DA84087-2078-E3A2-F36D-09D3E08553B8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11" creationId="{0FCD563D-6EFF-2E20-91A4-2EEA53E97192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12" creationId="{37FA3C54-F2C7-A062-0E46-D6F6DDD3B851}"/>
          </ac:spMkLst>
        </pc:spChg>
        <pc:spChg chg="add mod">
          <ac:chgData name="Juhász, Vojtech" userId="6f319783-3785-4a53-9c30-e90e8a6ac07e" providerId="ADAL" clId="{82718616-2060-4379-B562-AFA10C7F853F}" dt="2023-03-21T12:31:07.735" v="10503"/>
          <ac:spMkLst>
            <pc:docMk/>
            <pc:sldMk cId="3655503782" sldId="331"/>
            <ac:spMk id="12" creationId="{9278D572-49E5-36AF-6555-4CE1CDAC4188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13" creationId="{C9C3CD20-0ABC-B70B-DE05-E17D2F82FA7A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14" creationId="{5C85FBAC-B443-F8E9-B72C-6AFCE8432CD4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15" creationId="{693C96F4-E5F2-5165-F906-F1EB38CD893F}"/>
          </ac:spMkLst>
        </pc:spChg>
        <pc:spChg chg="add del mod ord">
          <ac:chgData name="Juhász, Vojtech" userId="6f319783-3785-4a53-9c30-e90e8a6ac07e" providerId="ADAL" clId="{82718616-2060-4379-B562-AFA10C7F853F}" dt="2023-03-14T13:59:53.241" v="2807" actId="700"/>
          <ac:spMkLst>
            <pc:docMk/>
            <pc:sldMk cId="3655503782" sldId="331"/>
            <ac:spMk id="16" creationId="{B7A78A65-6E7C-827A-0804-AC200AE3E51D}"/>
          </ac:spMkLst>
        </pc:spChg>
        <pc:spChg chg="add del mod">
          <ac:chgData name="Juhász, Vojtech" userId="6f319783-3785-4a53-9c30-e90e8a6ac07e" providerId="ADAL" clId="{82718616-2060-4379-B562-AFA10C7F853F}" dt="2023-03-14T14:01:09.527" v="2812" actId="767"/>
          <ac:spMkLst>
            <pc:docMk/>
            <pc:sldMk cId="3655503782" sldId="331"/>
            <ac:spMk id="17" creationId="{02B18068-15DB-77E8-D3F8-8BD02684B9B4}"/>
          </ac:spMkLst>
        </pc:spChg>
        <pc:spChg chg="add mod">
          <ac:chgData name="Juhász, Vojtech" userId="6f319783-3785-4a53-9c30-e90e8a6ac07e" providerId="ADAL" clId="{82718616-2060-4379-B562-AFA10C7F853F}" dt="2023-03-15T13:32:24.390" v="5036" actId="164"/>
          <ac:spMkLst>
            <pc:docMk/>
            <pc:sldMk cId="3655503782" sldId="331"/>
            <ac:spMk id="18" creationId="{151FD949-1260-6220-9D8C-8ADF54AFA210}"/>
          </ac:spMkLst>
        </pc:spChg>
        <pc:spChg chg="add del mod">
          <ac:chgData name="Juhász, Vojtech" userId="6f319783-3785-4a53-9c30-e90e8a6ac07e" providerId="ADAL" clId="{82718616-2060-4379-B562-AFA10C7F853F}" dt="2023-03-15T13:38:12.039" v="5041" actId="478"/>
          <ac:spMkLst>
            <pc:docMk/>
            <pc:sldMk cId="3655503782" sldId="331"/>
            <ac:spMk id="21" creationId="{4660D7DD-C5F3-C3DA-A22E-4AC38B6F7A08}"/>
          </ac:spMkLst>
        </pc:spChg>
        <pc:grpChg chg="add mod">
          <ac:chgData name="Juhász, Vojtech" userId="6f319783-3785-4a53-9c30-e90e8a6ac07e" providerId="ADAL" clId="{82718616-2060-4379-B562-AFA10C7F853F}" dt="2023-03-21T11:32:48.085" v="9998" actId="164"/>
          <ac:grpSpMkLst>
            <pc:docMk/>
            <pc:sldMk cId="3655503782" sldId="331"/>
            <ac:grpSpMk id="11" creationId="{5FAE7121-9961-C71A-0958-B66E646A08AB}"/>
          </ac:grpSpMkLst>
        </pc:grpChg>
        <pc:grpChg chg="add mod">
          <ac:chgData name="Juhász, Vojtech" userId="6f319783-3785-4a53-9c30-e90e8a6ac07e" providerId="ADAL" clId="{82718616-2060-4379-B562-AFA10C7F853F}" dt="2023-03-15T13:32:24.390" v="5036" actId="164"/>
          <ac:grpSpMkLst>
            <pc:docMk/>
            <pc:sldMk cId="3655503782" sldId="331"/>
            <ac:grpSpMk id="25" creationId="{99D98FE7-4B6B-7D4F-1A3A-37E20A607B4B}"/>
          </ac:grpSpMkLst>
        </pc:grpChg>
        <pc:picChg chg="del">
          <ac:chgData name="Juhász, Vojtech" userId="6f319783-3785-4a53-9c30-e90e8a6ac07e" providerId="ADAL" clId="{82718616-2060-4379-B562-AFA10C7F853F}" dt="2023-03-13T15:37:21.144" v="679" actId="478"/>
          <ac:picMkLst>
            <pc:docMk/>
            <pc:sldMk cId="3655503782" sldId="331"/>
            <ac:picMk id="8" creationId="{F85F5B3E-2F27-F026-1682-3FFC98BCF0FB}"/>
          </ac:picMkLst>
        </pc:picChg>
        <pc:picChg chg="add del mod">
          <ac:chgData name="Juhász, Vojtech" userId="6f319783-3785-4a53-9c30-e90e8a6ac07e" providerId="ADAL" clId="{82718616-2060-4379-B562-AFA10C7F853F}" dt="2023-03-15T12:15:27.256" v="4922" actId="478"/>
          <ac:picMkLst>
            <pc:docMk/>
            <pc:sldMk cId="3655503782" sldId="331"/>
            <ac:picMk id="9" creationId="{2F27D9FD-02B2-9219-22EF-EFA955A44906}"/>
          </ac:picMkLst>
        </pc:picChg>
        <pc:picChg chg="add mod">
          <ac:chgData name="Juhász, Vojtech" userId="6f319783-3785-4a53-9c30-e90e8a6ac07e" providerId="ADAL" clId="{82718616-2060-4379-B562-AFA10C7F853F}" dt="2023-03-21T11:43:45.671" v="10103" actId="1440"/>
          <ac:picMkLst>
            <pc:docMk/>
            <pc:sldMk cId="3655503782" sldId="331"/>
            <ac:picMk id="9" creationId="{9ABED180-33D9-16B6-2848-0FD36B0EDC45}"/>
          </ac:picMkLst>
        </pc:picChg>
        <pc:picChg chg="add del mod">
          <ac:chgData name="Juhász, Vojtech" userId="6f319783-3785-4a53-9c30-e90e8a6ac07e" providerId="ADAL" clId="{82718616-2060-4379-B562-AFA10C7F853F}" dt="2023-03-15T13:38:02.161" v="5040" actId="478"/>
          <ac:picMkLst>
            <pc:docMk/>
            <pc:sldMk cId="3655503782" sldId="331"/>
            <ac:picMk id="10" creationId="{6FC3315C-0EE2-0AE5-3D5A-99C3969E13D2}"/>
          </ac:picMkLst>
        </pc:picChg>
        <pc:picChg chg="add mod ord">
          <ac:chgData name="Juhász, Vojtech" userId="6f319783-3785-4a53-9c30-e90e8a6ac07e" providerId="ADAL" clId="{82718616-2060-4379-B562-AFA10C7F853F}" dt="2023-03-15T13:32:24.390" v="5036" actId="164"/>
          <ac:picMkLst>
            <pc:docMk/>
            <pc:sldMk cId="3655503782" sldId="331"/>
            <ac:picMk id="20" creationId="{741E6A2F-7582-5437-A7BF-16BA9A5EB75C}"/>
          </ac:picMkLst>
        </pc:picChg>
        <pc:picChg chg="add del mod">
          <ac:chgData name="Juhász, Vojtech" userId="6f319783-3785-4a53-9c30-e90e8a6ac07e" providerId="ADAL" clId="{82718616-2060-4379-B562-AFA10C7F853F}" dt="2023-03-15T12:19:48.391" v="4936" actId="478"/>
          <ac:picMkLst>
            <pc:docMk/>
            <pc:sldMk cId="3655503782" sldId="331"/>
            <ac:picMk id="23" creationId="{495D422C-FD21-3C45-FC46-32E28153180E}"/>
          </ac:picMkLst>
        </pc:picChg>
        <pc:picChg chg="add mod">
          <ac:chgData name="Juhász, Vojtech" userId="6f319783-3785-4a53-9c30-e90e8a6ac07e" providerId="ADAL" clId="{82718616-2060-4379-B562-AFA10C7F853F}" dt="2023-03-21T11:31:52.147" v="9991" actId="1076"/>
          <ac:picMkLst>
            <pc:docMk/>
            <pc:sldMk cId="3655503782" sldId="331"/>
            <ac:picMk id="24" creationId="{41B1239E-73F8-BBE4-7D51-A36D4742CFE2}"/>
          </ac:picMkLst>
        </pc:picChg>
      </pc:sldChg>
      <pc:sldChg chg="addSp delSp modSp add mod ord modAnim modNotesTx">
        <pc:chgData name="Juhász, Vojtech" userId="6f319783-3785-4a53-9c30-e90e8a6ac07e" providerId="ADAL" clId="{82718616-2060-4379-B562-AFA10C7F853F}" dt="2023-03-21T12:31:25.488" v="10509"/>
        <pc:sldMkLst>
          <pc:docMk/>
          <pc:sldMk cId="3185613021" sldId="332"/>
        </pc:sldMkLst>
        <pc:spChg chg="add mod">
          <ac:chgData name="Juhász, Vojtech" userId="6f319783-3785-4a53-9c30-e90e8a6ac07e" providerId="ADAL" clId="{82718616-2060-4379-B562-AFA10C7F853F}" dt="2023-03-13T15:40:12.575" v="765" actId="208"/>
          <ac:spMkLst>
            <pc:docMk/>
            <pc:sldMk cId="3185613021" sldId="332"/>
            <ac:spMk id="2" creationId="{5D7D4280-FE94-E990-3C95-010635D1F403}"/>
          </ac:spMkLst>
        </pc:spChg>
        <pc:spChg chg="del">
          <ac:chgData name="Juhász, Vojtech" userId="6f319783-3785-4a53-9c30-e90e8a6ac07e" providerId="ADAL" clId="{82718616-2060-4379-B562-AFA10C7F853F}" dt="2023-03-21T12:31:25.052" v="10508" actId="478"/>
          <ac:spMkLst>
            <pc:docMk/>
            <pc:sldMk cId="3185613021" sldId="332"/>
            <ac:spMk id="3" creationId="{6B59E34B-B5A7-EC4D-D2EF-EAA57AD0DBA5}"/>
          </ac:spMkLst>
        </pc:spChg>
        <pc:spChg chg="mod">
          <ac:chgData name="Juhász, Vojtech" userId="6f319783-3785-4a53-9c30-e90e8a6ac07e" providerId="ADAL" clId="{82718616-2060-4379-B562-AFA10C7F853F}" dt="2023-03-14T10:33:06.940" v="1424" actId="20577"/>
          <ac:spMkLst>
            <pc:docMk/>
            <pc:sldMk cId="3185613021" sldId="332"/>
            <ac:spMk id="4" creationId="{28D62774-9AA7-0F79-73C1-AB06C924F8C4}"/>
          </ac:spMkLst>
        </pc:spChg>
        <pc:spChg chg="add mod">
          <ac:chgData name="Juhász, Vojtech" userId="6f319783-3785-4a53-9c30-e90e8a6ac07e" providerId="ADAL" clId="{82718616-2060-4379-B562-AFA10C7F853F}" dt="2023-03-13T15:40:56.503" v="768" actId="207"/>
          <ac:spMkLst>
            <pc:docMk/>
            <pc:sldMk cId="3185613021" sldId="332"/>
            <ac:spMk id="5" creationId="{053BC5EE-82FE-7048-DD7F-6880FA767460}"/>
          </ac:spMkLst>
        </pc:spChg>
        <pc:spChg chg="mod">
          <ac:chgData name="Juhász, Vojtech" userId="6f319783-3785-4a53-9c30-e90e8a6ac07e" providerId="ADAL" clId="{82718616-2060-4379-B562-AFA10C7F853F}" dt="2023-03-13T15:39:33.517" v="762" actId="20577"/>
          <ac:spMkLst>
            <pc:docMk/>
            <pc:sldMk cId="3185613021" sldId="332"/>
            <ac:spMk id="7" creationId="{5DFF900D-6150-E67D-6B13-54F26F34C3D5}"/>
          </ac:spMkLst>
        </pc:spChg>
        <pc:spChg chg="add mod">
          <ac:chgData name="Juhász, Vojtech" userId="6f319783-3785-4a53-9c30-e90e8a6ac07e" providerId="ADAL" clId="{82718616-2060-4379-B562-AFA10C7F853F}" dt="2023-03-21T12:31:25.488" v="10509"/>
          <ac:spMkLst>
            <pc:docMk/>
            <pc:sldMk cId="3185613021" sldId="332"/>
            <ac:spMk id="8" creationId="{0FC60222-6C54-D582-54D1-4419B4F953DD}"/>
          </ac:spMkLst>
        </pc:spChg>
        <pc:spChg chg="add del mod">
          <ac:chgData name="Juhász, Vojtech" userId="6f319783-3785-4a53-9c30-e90e8a6ac07e" providerId="ADAL" clId="{82718616-2060-4379-B562-AFA10C7F853F}" dt="2023-03-13T15:41:23.150" v="776"/>
          <ac:spMkLst>
            <pc:docMk/>
            <pc:sldMk cId="3185613021" sldId="332"/>
            <ac:spMk id="8" creationId="{E11E98E5-8FD8-AEB5-6AD9-49CAFAF47CE8}"/>
          </ac:spMkLst>
        </pc:spChg>
        <pc:spChg chg="add mod">
          <ac:chgData name="Juhász, Vojtech" userId="6f319783-3785-4a53-9c30-e90e8a6ac07e" providerId="ADAL" clId="{82718616-2060-4379-B562-AFA10C7F853F}" dt="2023-03-13T15:43:13.256" v="781" actId="14100"/>
          <ac:spMkLst>
            <pc:docMk/>
            <pc:sldMk cId="3185613021" sldId="332"/>
            <ac:spMk id="11" creationId="{80AA5FB7-4A6E-35FA-76C3-1DC0C0D8EAC4}"/>
          </ac:spMkLst>
        </pc:spChg>
        <pc:spChg chg="add mod">
          <ac:chgData name="Juhász, Vojtech" userId="6f319783-3785-4a53-9c30-e90e8a6ac07e" providerId="ADAL" clId="{82718616-2060-4379-B562-AFA10C7F853F}" dt="2023-03-13T15:44:07.548" v="787" actId="208"/>
          <ac:spMkLst>
            <pc:docMk/>
            <pc:sldMk cId="3185613021" sldId="332"/>
            <ac:spMk id="12" creationId="{039AAFDD-C2A4-8F51-5490-419958F130D4}"/>
          </ac:spMkLst>
        </pc:spChg>
        <pc:spChg chg="add mod">
          <ac:chgData name="Juhász, Vojtech" userId="6f319783-3785-4a53-9c30-e90e8a6ac07e" providerId="ADAL" clId="{82718616-2060-4379-B562-AFA10C7F853F}" dt="2023-03-15T09:37:16.110" v="4815" actId="164"/>
          <ac:spMkLst>
            <pc:docMk/>
            <pc:sldMk cId="3185613021" sldId="332"/>
            <ac:spMk id="13" creationId="{42E22F1A-D7AD-7447-5645-BCD2131CE163}"/>
          </ac:spMkLst>
        </pc:spChg>
        <pc:spChg chg="add mod">
          <ac:chgData name="Juhász, Vojtech" userId="6f319783-3785-4a53-9c30-e90e8a6ac07e" providerId="ADAL" clId="{82718616-2060-4379-B562-AFA10C7F853F}" dt="2023-03-15T09:37:30.290" v="4816" actId="164"/>
          <ac:spMkLst>
            <pc:docMk/>
            <pc:sldMk cId="3185613021" sldId="332"/>
            <ac:spMk id="14" creationId="{9873C9DC-87A3-4B61-8666-E9BA52494C50}"/>
          </ac:spMkLst>
        </pc:spChg>
        <pc:spChg chg="add mod">
          <ac:chgData name="Juhász, Vojtech" userId="6f319783-3785-4a53-9c30-e90e8a6ac07e" providerId="ADAL" clId="{82718616-2060-4379-B562-AFA10C7F853F}" dt="2023-03-15T09:37:16.110" v="4815" actId="164"/>
          <ac:spMkLst>
            <pc:docMk/>
            <pc:sldMk cId="3185613021" sldId="332"/>
            <ac:spMk id="15" creationId="{D8B92734-D07D-9C04-F045-03B7F130FAF2}"/>
          </ac:spMkLst>
        </pc:spChg>
        <pc:spChg chg="add mod">
          <ac:chgData name="Juhász, Vojtech" userId="6f319783-3785-4a53-9c30-e90e8a6ac07e" providerId="ADAL" clId="{82718616-2060-4379-B562-AFA10C7F853F}" dt="2023-03-15T09:37:30.290" v="4816" actId="164"/>
          <ac:spMkLst>
            <pc:docMk/>
            <pc:sldMk cId="3185613021" sldId="332"/>
            <ac:spMk id="16" creationId="{5FEC5D96-3E47-A63E-20DB-E9B35D8D7574}"/>
          </ac:spMkLst>
        </pc:spChg>
        <pc:grpChg chg="add mod">
          <ac:chgData name="Juhász, Vojtech" userId="6f319783-3785-4a53-9c30-e90e8a6ac07e" providerId="ADAL" clId="{82718616-2060-4379-B562-AFA10C7F853F}" dt="2023-03-15T09:37:16.110" v="4815" actId="164"/>
          <ac:grpSpMkLst>
            <pc:docMk/>
            <pc:sldMk cId="3185613021" sldId="332"/>
            <ac:grpSpMk id="19" creationId="{43171D16-800B-D56A-BFBD-1FE84EDF4E48}"/>
          </ac:grpSpMkLst>
        </pc:grpChg>
        <pc:grpChg chg="add mod">
          <ac:chgData name="Juhász, Vojtech" userId="6f319783-3785-4a53-9c30-e90e8a6ac07e" providerId="ADAL" clId="{82718616-2060-4379-B562-AFA10C7F853F}" dt="2023-03-15T09:37:30.290" v="4816" actId="164"/>
          <ac:grpSpMkLst>
            <pc:docMk/>
            <pc:sldMk cId="3185613021" sldId="332"/>
            <ac:grpSpMk id="20" creationId="{A13AC641-ADD3-D025-F962-E00F3E45F60B}"/>
          </ac:grpSpMkLst>
        </pc:grpChg>
        <pc:picChg chg="mod">
          <ac:chgData name="Juhász, Vojtech" userId="6f319783-3785-4a53-9c30-e90e8a6ac07e" providerId="ADAL" clId="{82718616-2060-4379-B562-AFA10C7F853F}" dt="2023-03-13T15:41:22.381" v="775" actId="1076"/>
          <ac:picMkLst>
            <pc:docMk/>
            <pc:sldMk cId="3185613021" sldId="332"/>
            <ac:picMk id="9" creationId="{01DEE602-5AFC-CAF7-38E7-0EB6B17548ED}"/>
          </ac:picMkLst>
        </pc:picChg>
        <pc:cxnChg chg="add del">
          <ac:chgData name="Juhász, Vojtech" userId="6f319783-3785-4a53-9c30-e90e8a6ac07e" providerId="ADAL" clId="{82718616-2060-4379-B562-AFA10C7F853F}" dt="2023-03-15T12:21:00.453" v="4951" actId="478"/>
          <ac:cxnSpMkLst>
            <pc:docMk/>
            <pc:sldMk cId="3185613021" sldId="332"/>
            <ac:cxnSpMk id="18" creationId="{9A676958-3367-1107-93C4-EDD2A5B79FBA}"/>
          </ac:cxnSpMkLst>
        </pc:cxnChg>
      </pc:sldChg>
      <pc:sldChg chg="addSp delSp modSp add mod modAnim">
        <pc:chgData name="Juhász, Vojtech" userId="6f319783-3785-4a53-9c30-e90e8a6ac07e" providerId="ADAL" clId="{82718616-2060-4379-B562-AFA10C7F853F}" dt="2023-03-21T12:31:20.624" v="10507"/>
        <pc:sldMkLst>
          <pc:docMk/>
          <pc:sldMk cId="654078224" sldId="333"/>
        </pc:sldMkLst>
        <pc:spChg chg="del">
          <ac:chgData name="Juhász, Vojtech" userId="6f319783-3785-4a53-9c30-e90e8a6ac07e" providerId="ADAL" clId="{82718616-2060-4379-B562-AFA10C7F853F}" dt="2023-03-14T10:39:20.794" v="2097" actId="478"/>
          <ac:spMkLst>
            <pc:docMk/>
            <pc:sldMk cId="654078224" sldId="333"/>
            <ac:spMk id="2" creationId="{5D7D4280-FE94-E990-3C95-010635D1F403}"/>
          </ac:spMkLst>
        </pc:spChg>
        <pc:spChg chg="add mod">
          <ac:chgData name="Juhász, Vojtech" userId="6f319783-3785-4a53-9c30-e90e8a6ac07e" providerId="ADAL" clId="{82718616-2060-4379-B562-AFA10C7F853F}" dt="2023-03-21T12:31:20.624" v="10507"/>
          <ac:spMkLst>
            <pc:docMk/>
            <pc:sldMk cId="654078224" sldId="333"/>
            <ac:spMk id="2" creationId="{A84A28B2-BF02-BBB4-8ACF-2BD2C43DDF57}"/>
          </ac:spMkLst>
        </pc:spChg>
        <pc:spChg chg="del">
          <ac:chgData name="Juhász, Vojtech" userId="6f319783-3785-4a53-9c30-e90e8a6ac07e" providerId="ADAL" clId="{82718616-2060-4379-B562-AFA10C7F853F}" dt="2023-03-21T12:31:20.291" v="10506" actId="478"/>
          <ac:spMkLst>
            <pc:docMk/>
            <pc:sldMk cId="654078224" sldId="333"/>
            <ac:spMk id="3" creationId="{6B59E34B-B5A7-EC4D-D2EF-EAA57AD0DBA5}"/>
          </ac:spMkLst>
        </pc:spChg>
        <pc:spChg chg="mod">
          <ac:chgData name="Juhász, Vojtech" userId="6f319783-3785-4a53-9c30-e90e8a6ac07e" providerId="ADAL" clId="{82718616-2060-4379-B562-AFA10C7F853F}" dt="2023-03-15T10:32:06.068" v="4838" actId="21"/>
          <ac:spMkLst>
            <pc:docMk/>
            <pc:sldMk cId="654078224" sldId="333"/>
            <ac:spMk id="4" creationId="{28D62774-9AA7-0F79-73C1-AB06C924F8C4}"/>
          </ac:spMkLst>
        </pc:spChg>
        <pc:spChg chg="del">
          <ac:chgData name="Juhász, Vojtech" userId="6f319783-3785-4a53-9c30-e90e8a6ac07e" providerId="ADAL" clId="{82718616-2060-4379-B562-AFA10C7F853F}" dt="2023-03-14T10:39:57.853" v="2100" actId="478"/>
          <ac:spMkLst>
            <pc:docMk/>
            <pc:sldMk cId="654078224" sldId="333"/>
            <ac:spMk id="5" creationId="{053BC5EE-82FE-7048-DD7F-6880FA767460}"/>
          </ac:spMkLst>
        </pc:spChg>
        <pc:spChg chg="del">
          <ac:chgData name="Juhász, Vojtech" userId="6f319783-3785-4a53-9c30-e90e8a6ac07e" providerId="ADAL" clId="{82718616-2060-4379-B562-AFA10C7F853F}" dt="2023-03-14T10:39:57.853" v="2100" actId="478"/>
          <ac:spMkLst>
            <pc:docMk/>
            <pc:sldMk cId="654078224" sldId="333"/>
            <ac:spMk id="11" creationId="{80AA5FB7-4A6E-35FA-76C3-1DC0C0D8EAC4}"/>
          </ac:spMkLst>
        </pc:spChg>
        <pc:spChg chg="del">
          <ac:chgData name="Juhász, Vojtech" userId="6f319783-3785-4a53-9c30-e90e8a6ac07e" providerId="ADAL" clId="{82718616-2060-4379-B562-AFA10C7F853F}" dt="2023-03-14T10:40:05.182" v="2102" actId="478"/>
          <ac:spMkLst>
            <pc:docMk/>
            <pc:sldMk cId="654078224" sldId="333"/>
            <ac:spMk id="12" creationId="{039AAFDD-C2A4-8F51-5490-419958F130D4}"/>
          </ac:spMkLst>
        </pc:spChg>
        <pc:spChg chg="del">
          <ac:chgData name="Juhász, Vojtech" userId="6f319783-3785-4a53-9c30-e90e8a6ac07e" providerId="ADAL" clId="{82718616-2060-4379-B562-AFA10C7F853F}" dt="2023-03-14T10:39:19.589" v="2096" actId="478"/>
          <ac:spMkLst>
            <pc:docMk/>
            <pc:sldMk cId="654078224" sldId="333"/>
            <ac:spMk id="13" creationId="{42E22F1A-D7AD-7447-5645-BCD2131CE163}"/>
          </ac:spMkLst>
        </pc:spChg>
        <pc:spChg chg="del">
          <ac:chgData name="Juhász, Vojtech" userId="6f319783-3785-4a53-9c30-e90e8a6ac07e" providerId="ADAL" clId="{82718616-2060-4379-B562-AFA10C7F853F}" dt="2023-03-14T10:39:57.853" v="2100" actId="478"/>
          <ac:spMkLst>
            <pc:docMk/>
            <pc:sldMk cId="654078224" sldId="333"/>
            <ac:spMk id="14" creationId="{9873C9DC-87A3-4B61-8666-E9BA52494C50}"/>
          </ac:spMkLst>
        </pc:spChg>
        <pc:spChg chg="del">
          <ac:chgData name="Juhász, Vojtech" userId="6f319783-3785-4a53-9c30-e90e8a6ac07e" providerId="ADAL" clId="{82718616-2060-4379-B562-AFA10C7F853F}" dt="2023-03-14T10:40:01.042" v="2101" actId="478"/>
          <ac:spMkLst>
            <pc:docMk/>
            <pc:sldMk cId="654078224" sldId="333"/>
            <ac:spMk id="15" creationId="{D8B92734-D07D-9C04-F045-03B7F130FAF2}"/>
          </ac:spMkLst>
        </pc:spChg>
        <pc:spChg chg="del">
          <ac:chgData name="Juhász, Vojtech" userId="6f319783-3785-4a53-9c30-e90e8a6ac07e" providerId="ADAL" clId="{82718616-2060-4379-B562-AFA10C7F853F}" dt="2023-03-14T10:39:57.853" v="2100" actId="478"/>
          <ac:spMkLst>
            <pc:docMk/>
            <pc:sldMk cId="654078224" sldId="333"/>
            <ac:spMk id="16" creationId="{5FEC5D96-3E47-A63E-20DB-E9B35D8D7574}"/>
          </ac:spMkLst>
        </pc:spChg>
        <pc:spChg chg="add del mod">
          <ac:chgData name="Juhász, Vojtech" userId="6f319783-3785-4a53-9c30-e90e8a6ac07e" providerId="ADAL" clId="{82718616-2060-4379-B562-AFA10C7F853F}" dt="2023-03-14T10:39:16.726" v="2095" actId="478"/>
          <ac:spMkLst>
            <pc:docMk/>
            <pc:sldMk cId="654078224" sldId="333"/>
            <ac:spMk id="17" creationId="{4EC5C336-381F-9C0D-C679-2D0FF5762875}"/>
          </ac:spMkLst>
        </pc:spChg>
        <pc:spChg chg="add del mod">
          <ac:chgData name="Juhász, Vojtech" userId="6f319783-3785-4a53-9c30-e90e8a6ac07e" providerId="ADAL" clId="{82718616-2060-4379-B562-AFA10C7F853F}" dt="2023-03-14T10:39:45.129" v="2099" actId="478"/>
          <ac:spMkLst>
            <pc:docMk/>
            <pc:sldMk cId="654078224" sldId="333"/>
            <ac:spMk id="19" creationId="{C147C397-D235-FEC1-F292-99FF837F9006}"/>
          </ac:spMkLst>
        </pc:spChg>
        <pc:spChg chg="add del mod">
          <ac:chgData name="Juhász, Vojtech" userId="6f319783-3785-4a53-9c30-e90e8a6ac07e" providerId="ADAL" clId="{82718616-2060-4379-B562-AFA10C7F853F}" dt="2023-03-14T10:42:46.015" v="2104" actId="22"/>
          <ac:spMkLst>
            <pc:docMk/>
            <pc:sldMk cId="654078224" sldId="333"/>
            <ac:spMk id="21" creationId="{11521F25-7730-FA81-1961-479C1F15EE6F}"/>
          </ac:spMkLst>
        </pc:spChg>
        <pc:spChg chg="add mod">
          <ac:chgData name="Juhász, Vojtech" userId="6f319783-3785-4a53-9c30-e90e8a6ac07e" providerId="ADAL" clId="{82718616-2060-4379-B562-AFA10C7F853F}" dt="2023-03-15T10:30:03.464" v="4823" actId="164"/>
          <ac:spMkLst>
            <pc:docMk/>
            <pc:sldMk cId="654078224" sldId="333"/>
            <ac:spMk id="24" creationId="{DFC52491-4592-1F48-DAC7-BFF11FC09839}"/>
          </ac:spMkLst>
        </pc:spChg>
        <pc:spChg chg="add mod">
          <ac:chgData name="Juhász, Vojtech" userId="6f319783-3785-4a53-9c30-e90e8a6ac07e" providerId="ADAL" clId="{82718616-2060-4379-B562-AFA10C7F853F}" dt="2023-03-15T10:30:03.464" v="4823" actId="164"/>
          <ac:spMkLst>
            <pc:docMk/>
            <pc:sldMk cId="654078224" sldId="333"/>
            <ac:spMk id="25" creationId="{9C404D76-1698-08BE-F6DD-1BACFC166682}"/>
          </ac:spMkLst>
        </pc:spChg>
        <pc:spChg chg="add mod">
          <ac:chgData name="Juhász, Vojtech" userId="6f319783-3785-4a53-9c30-e90e8a6ac07e" providerId="ADAL" clId="{82718616-2060-4379-B562-AFA10C7F853F}" dt="2023-03-15T10:30:38.707" v="4827" actId="164"/>
          <ac:spMkLst>
            <pc:docMk/>
            <pc:sldMk cId="654078224" sldId="333"/>
            <ac:spMk id="26" creationId="{AE3E7D50-7115-AF4B-62CD-1A7118498FC1}"/>
          </ac:spMkLst>
        </pc:spChg>
        <pc:spChg chg="add mod">
          <ac:chgData name="Juhász, Vojtech" userId="6f319783-3785-4a53-9c30-e90e8a6ac07e" providerId="ADAL" clId="{82718616-2060-4379-B562-AFA10C7F853F}" dt="2023-03-15T10:30:24.252" v="4825" actId="164"/>
          <ac:spMkLst>
            <pc:docMk/>
            <pc:sldMk cId="654078224" sldId="333"/>
            <ac:spMk id="27" creationId="{33F25FCF-266C-F569-7B61-F93A36323063}"/>
          </ac:spMkLst>
        </pc:spChg>
        <pc:spChg chg="add mod">
          <ac:chgData name="Juhász, Vojtech" userId="6f319783-3785-4a53-9c30-e90e8a6ac07e" providerId="ADAL" clId="{82718616-2060-4379-B562-AFA10C7F853F}" dt="2023-03-15T10:30:57.071" v="4829" actId="164"/>
          <ac:spMkLst>
            <pc:docMk/>
            <pc:sldMk cId="654078224" sldId="333"/>
            <ac:spMk id="28" creationId="{AB338186-345D-A901-8A2D-3792A783F693}"/>
          </ac:spMkLst>
        </pc:spChg>
        <pc:spChg chg="add mod">
          <ac:chgData name="Juhász, Vojtech" userId="6f319783-3785-4a53-9c30-e90e8a6ac07e" providerId="ADAL" clId="{82718616-2060-4379-B562-AFA10C7F853F}" dt="2023-03-15T10:31:52.642" v="4836" actId="164"/>
          <ac:spMkLst>
            <pc:docMk/>
            <pc:sldMk cId="654078224" sldId="333"/>
            <ac:spMk id="29" creationId="{59C5AE63-3998-107D-620B-71EFA58175DD}"/>
          </ac:spMkLst>
        </pc:spChg>
        <pc:spChg chg="add del mod">
          <ac:chgData name="Juhász, Vojtech" userId="6f319783-3785-4a53-9c30-e90e8a6ac07e" providerId="ADAL" clId="{82718616-2060-4379-B562-AFA10C7F853F}" dt="2023-03-14T11:01:05.547" v="2157" actId="478"/>
          <ac:spMkLst>
            <pc:docMk/>
            <pc:sldMk cId="654078224" sldId="333"/>
            <ac:spMk id="39" creationId="{D9B14CCE-0A2D-B51B-5AD1-BF93D9B39A9B}"/>
          </ac:spMkLst>
        </pc:spChg>
        <pc:spChg chg="add mod">
          <ac:chgData name="Juhász, Vojtech" userId="6f319783-3785-4a53-9c30-e90e8a6ac07e" providerId="ADAL" clId="{82718616-2060-4379-B562-AFA10C7F853F}" dt="2023-03-15T10:30:03.464" v="4823" actId="164"/>
          <ac:spMkLst>
            <pc:docMk/>
            <pc:sldMk cId="654078224" sldId="333"/>
            <ac:spMk id="46" creationId="{71ACA927-59F4-093B-4F16-8436838C3913}"/>
          </ac:spMkLst>
        </pc:spChg>
        <pc:spChg chg="add mod">
          <ac:chgData name="Juhász, Vojtech" userId="6f319783-3785-4a53-9c30-e90e8a6ac07e" providerId="ADAL" clId="{82718616-2060-4379-B562-AFA10C7F853F}" dt="2023-03-15T10:32:56.873" v="4845" actId="14100"/>
          <ac:spMkLst>
            <pc:docMk/>
            <pc:sldMk cId="654078224" sldId="333"/>
            <ac:spMk id="52" creationId="{52BAEC56-213D-9F33-EF9E-8EC007F85494}"/>
          </ac:spMkLst>
        </pc:spChg>
        <pc:grpChg chg="add mod">
          <ac:chgData name="Juhász, Vojtech" userId="6f319783-3785-4a53-9c30-e90e8a6ac07e" providerId="ADAL" clId="{82718616-2060-4379-B562-AFA10C7F853F}" dt="2023-03-15T10:30:03.464" v="4823" actId="164"/>
          <ac:grpSpMkLst>
            <pc:docMk/>
            <pc:sldMk cId="654078224" sldId="333"/>
            <ac:grpSpMk id="47" creationId="{1CFD3839-5052-8CCA-1F8D-8073F9E4EC3A}"/>
          </ac:grpSpMkLst>
        </pc:grpChg>
        <pc:grpChg chg="add mod">
          <ac:chgData name="Juhász, Vojtech" userId="6f319783-3785-4a53-9c30-e90e8a6ac07e" providerId="ADAL" clId="{82718616-2060-4379-B562-AFA10C7F853F}" dt="2023-03-15T10:30:24.252" v="4825" actId="164"/>
          <ac:grpSpMkLst>
            <pc:docMk/>
            <pc:sldMk cId="654078224" sldId="333"/>
            <ac:grpSpMk id="48" creationId="{4D831FBA-681C-4726-E72F-6842530E473F}"/>
          </ac:grpSpMkLst>
        </pc:grpChg>
        <pc:grpChg chg="add mod">
          <ac:chgData name="Juhász, Vojtech" userId="6f319783-3785-4a53-9c30-e90e8a6ac07e" providerId="ADAL" clId="{82718616-2060-4379-B562-AFA10C7F853F}" dt="2023-03-15T10:30:38.707" v="4827" actId="164"/>
          <ac:grpSpMkLst>
            <pc:docMk/>
            <pc:sldMk cId="654078224" sldId="333"/>
            <ac:grpSpMk id="49" creationId="{BE5A2B62-1266-9435-E86A-B4AA4B379AEC}"/>
          </ac:grpSpMkLst>
        </pc:grpChg>
        <pc:grpChg chg="add mod">
          <ac:chgData name="Juhász, Vojtech" userId="6f319783-3785-4a53-9c30-e90e8a6ac07e" providerId="ADAL" clId="{82718616-2060-4379-B562-AFA10C7F853F}" dt="2023-03-15T10:30:57.071" v="4829" actId="164"/>
          <ac:grpSpMkLst>
            <pc:docMk/>
            <pc:sldMk cId="654078224" sldId="333"/>
            <ac:grpSpMk id="50" creationId="{8168C422-9036-0FA3-6BEA-22C94BEE6FEF}"/>
          </ac:grpSpMkLst>
        </pc:grpChg>
        <pc:grpChg chg="add mod">
          <ac:chgData name="Juhász, Vojtech" userId="6f319783-3785-4a53-9c30-e90e8a6ac07e" providerId="ADAL" clId="{82718616-2060-4379-B562-AFA10C7F853F}" dt="2023-03-15T10:31:52.642" v="4836" actId="164"/>
          <ac:grpSpMkLst>
            <pc:docMk/>
            <pc:sldMk cId="654078224" sldId="333"/>
            <ac:grpSpMk id="51" creationId="{045F1C6F-C1E9-4F60-C4E0-61A3601AA081}"/>
          </ac:grpSpMkLst>
        </pc:grpChg>
        <pc:picChg chg="add del">
          <ac:chgData name="Juhász, Vojtech" userId="6f319783-3785-4a53-9c30-e90e8a6ac07e" providerId="ADAL" clId="{82718616-2060-4379-B562-AFA10C7F853F}" dt="2023-03-14T10:40:06.780" v="2103" actId="478"/>
          <ac:picMkLst>
            <pc:docMk/>
            <pc:sldMk cId="654078224" sldId="333"/>
            <ac:picMk id="9" creationId="{01DEE602-5AFC-CAF7-38E7-0EB6B17548ED}"/>
          </ac:picMkLst>
        </pc:picChg>
        <pc:picChg chg="add del mod ord">
          <ac:chgData name="Juhász, Vojtech" userId="6f319783-3785-4a53-9c30-e90e8a6ac07e" providerId="ADAL" clId="{82718616-2060-4379-B562-AFA10C7F853F}" dt="2023-03-14T11:00:44.581" v="2155" actId="478"/>
          <ac:picMkLst>
            <pc:docMk/>
            <pc:sldMk cId="654078224" sldId="333"/>
            <ac:picMk id="23" creationId="{343C3D6F-3A36-0169-2161-FD232E6B76A3}"/>
          </ac:picMkLst>
        </pc:picChg>
        <pc:picChg chg="add mod ord">
          <ac:chgData name="Juhász, Vojtech" userId="6f319783-3785-4a53-9c30-e90e8a6ac07e" providerId="ADAL" clId="{82718616-2060-4379-B562-AFA10C7F853F}" dt="2023-03-15T10:30:57.071" v="4829" actId="164"/>
          <ac:picMkLst>
            <pc:docMk/>
            <pc:sldMk cId="654078224" sldId="333"/>
            <ac:picMk id="31" creationId="{B1728A59-88B6-C497-B78E-D4F1A95AD19D}"/>
          </ac:picMkLst>
        </pc:picChg>
        <pc:picChg chg="add mod ord">
          <ac:chgData name="Juhász, Vojtech" userId="6f319783-3785-4a53-9c30-e90e8a6ac07e" providerId="ADAL" clId="{82718616-2060-4379-B562-AFA10C7F853F}" dt="2023-03-15T10:31:52.642" v="4836" actId="164"/>
          <ac:picMkLst>
            <pc:docMk/>
            <pc:sldMk cId="654078224" sldId="333"/>
            <ac:picMk id="33" creationId="{82C1C1D1-B6C4-D362-3690-0B22F6DF1416}"/>
          </ac:picMkLst>
        </pc:picChg>
        <pc:picChg chg="add mod">
          <ac:chgData name="Juhász, Vojtech" userId="6f319783-3785-4a53-9c30-e90e8a6ac07e" providerId="ADAL" clId="{82718616-2060-4379-B562-AFA10C7F853F}" dt="2023-03-15T10:30:24.252" v="4825" actId="164"/>
          <ac:picMkLst>
            <pc:docMk/>
            <pc:sldMk cId="654078224" sldId="333"/>
            <ac:picMk id="35" creationId="{DAD9FAD6-5ED7-059A-6288-073234EBBC2A}"/>
          </ac:picMkLst>
        </pc:picChg>
        <pc:picChg chg="add del mod ord">
          <ac:chgData name="Juhász, Vojtech" userId="6f319783-3785-4a53-9c30-e90e8a6ac07e" providerId="ADAL" clId="{82718616-2060-4379-B562-AFA10C7F853F}" dt="2023-03-14T11:01:55.358" v="2160" actId="478"/>
          <ac:picMkLst>
            <pc:docMk/>
            <pc:sldMk cId="654078224" sldId="333"/>
            <ac:picMk id="37" creationId="{78543530-048F-B46A-30E0-32225ACE6A5D}"/>
          </ac:picMkLst>
        </pc:picChg>
        <pc:picChg chg="add mod ord">
          <ac:chgData name="Juhász, Vojtech" userId="6f319783-3785-4a53-9c30-e90e8a6ac07e" providerId="ADAL" clId="{82718616-2060-4379-B562-AFA10C7F853F}" dt="2023-03-14T11:04:31.200" v="2188" actId="1076"/>
          <ac:picMkLst>
            <pc:docMk/>
            <pc:sldMk cId="654078224" sldId="333"/>
            <ac:picMk id="41" creationId="{759B97DE-074E-7680-7443-8E3AF5F22C30}"/>
          </ac:picMkLst>
        </pc:picChg>
        <pc:picChg chg="add del mod">
          <ac:chgData name="Juhász, Vojtech" userId="6f319783-3785-4a53-9c30-e90e8a6ac07e" providerId="ADAL" clId="{82718616-2060-4379-B562-AFA10C7F853F}" dt="2023-03-14T11:07:55.849" v="2205" actId="478"/>
          <ac:picMkLst>
            <pc:docMk/>
            <pc:sldMk cId="654078224" sldId="333"/>
            <ac:picMk id="43" creationId="{E27E86AF-DBC1-B026-D4E8-143BD8E80453}"/>
          </ac:picMkLst>
        </pc:picChg>
        <pc:picChg chg="add mod">
          <ac:chgData name="Juhász, Vojtech" userId="6f319783-3785-4a53-9c30-e90e8a6ac07e" providerId="ADAL" clId="{82718616-2060-4379-B562-AFA10C7F853F}" dt="2023-03-15T10:30:38.707" v="4827" actId="164"/>
          <ac:picMkLst>
            <pc:docMk/>
            <pc:sldMk cId="654078224" sldId="333"/>
            <ac:picMk id="45" creationId="{4B67EDEE-BF95-22E4-7BB0-8D7828BBE872}"/>
          </ac:picMkLst>
        </pc:picChg>
      </pc:sldChg>
      <pc:sldChg chg="addSp delSp modSp add del mod ord delAnim modAnim">
        <pc:chgData name="Juhász, Vojtech" userId="6f319783-3785-4a53-9c30-e90e8a6ac07e" providerId="ADAL" clId="{82718616-2060-4379-B562-AFA10C7F853F}" dt="2023-03-21T11:01:39.477" v="9989" actId="47"/>
        <pc:sldMkLst>
          <pc:docMk/>
          <pc:sldMk cId="2369451870" sldId="334"/>
        </pc:sldMkLst>
        <pc:spChg chg="add del mod">
          <ac:chgData name="Juhász, Vojtech" userId="6f319783-3785-4a53-9c30-e90e8a6ac07e" providerId="ADAL" clId="{82718616-2060-4379-B562-AFA10C7F853F}" dt="2023-03-21T11:00:51.558" v="9983" actId="21"/>
          <ac:spMkLst>
            <pc:docMk/>
            <pc:sldMk cId="2369451870" sldId="334"/>
            <ac:spMk id="5" creationId="{37B47524-C53D-E4B0-5C84-985B9D99320E}"/>
          </ac:spMkLst>
        </pc:spChg>
        <pc:spChg chg="mod">
          <ac:chgData name="Juhász, Vojtech" userId="6f319783-3785-4a53-9c30-e90e8a6ac07e" providerId="ADAL" clId="{82718616-2060-4379-B562-AFA10C7F853F}" dt="2023-03-14T11:42:16.558" v="2323" actId="313"/>
          <ac:spMkLst>
            <pc:docMk/>
            <pc:sldMk cId="2369451870" sldId="334"/>
            <ac:spMk id="9" creationId="{382D6AA6-B832-8D0F-FEE7-82BBCAAC67DF}"/>
          </ac:spMkLst>
        </pc:spChg>
        <pc:spChg chg="mod">
          <ac:chgData name="Juhász, Vojtech" userId="6f319783-3785-4a53-9c30-e90e8a6ac07e" providerId="ADAL" clId="{82718616-2060-4379-B562-AFA10C7F853F}" dt="2023-03-14T11:42:57.367" v="2388" actId="20577"/>
          <ac:spMkLst>
            <pc:docMk/>
            <pc:sldMk cId="2369451870" sldId="334"/>
            <ac:spMk id="10" creationId="{50526AD4-B261-CA79-F3A6-320D41277B29}"/>
          </ac:spMkLst>
        </pc:spChg>
        <pc:spChg chg="mod">
          <ac:chgData name="Juhász, Vojtech" userId="6f319783-3785-4a53-9c30-e90e8a6ac07e" providerId="ADAL" clId="{82718616-2060-4379-B562-AFA10C7F853F}" dt="2023-03-14T11:43:06.757" v="2415" actId="20577"/>
          <ac:spMkLst>
            <pc:docMk/>
            <pc:sldMk cId="2369451870" sldId="334"/>
            <ac:spMk id="12" creationId="{66EAEAB1-CACA-06DF-E233-993B99CF5AEE}"/>
          </ac:spMkLst>
        </pc:spChg>
        <pc:picChg chg="add mod">
          <ac:chgData name="Juhász, Vojtech" userId="6f319783-3785-4a53-9c30-e90e8a6ac07e" providerId="ADAL" clId="{82718616-2060-4379-B562-AFA10C7F853F}" dt="2023-03-14T11:43:16.610" v="2418" actId="1076"/>
          <ac:picMkLst>
            <pc:docMk/>
            <pc:sldMk cId="2369451870" sldId="334"/>
            <ac:picMk id="4" creationId="{2325C61F-F74E-F5F8-D24C-D70FCD5A6468}"/>
          </ac:picMkLst>
        </pc:picChg>
        <pc:picChg chg="mod">
          <ac:chgData name="Juhász, Vojtech" userId="6f319783-3785-4a53-9c30-e90e8a6ac07e" providerId="ADAL" clId="{82718616-2060-4379-B562-AFA10C7F853F}" dt="2023-03-14T11:42:36.357" v="2327" actId="1076"/>
          <ac:picMkLst>
            <pc:docMk/>
            <pc:sldMk cId="2369451870" sldId="334"/>
            <ac:picMk id="8" creationId="{F85F5B3E-2F27-F026-1682-3FFC98BCF0FB}"/>
          </ac:picMkLst>
        </pc:picChg>
        <pc:picChg chg="mod">
          <ac:chgData name="Juhász, Vojtech" userId="6f319783-3785-4a53-9c30-e90e8a6ac07e" providerId="ADAL" clId="{82718616-2060-4379-B562-AFA10C7F853F}" dt="2023-03-14T11:43:20.687" v="2425" actId="1037"/>
          <ac:picMkLst>
            <pc:docMk/>
            <pc:sldMk cId="2369451870" sldId="334"/>
            <ac:picMk id="14" creationId="{B5E95547-9BEE-5D73-89D0-216C610F5E1C}"/>
          </ac:picMkLst>
        </pc:picChg>
      </pc:sldChg>
      <pc:sldChg chg="addSp delSp modSp add mod delAnim modAnim addCm delCm modNotesTx">
        <pc:chgData name="Juhász, Vojtech" userId="6f319783-3785-4a53-9c30-e90e8a6ac07e" providerId="ADAL" clId="{82718616-2060-4379-B562-AFA10C7F853F}" dt="2023-03-21T12:31:15.745" v="10505"/>
        <pc:sldMkLst>
          <pc:docMk/>
          <pc:sldMk cId="626348138" sldId="335"/>
        </pc:sldMkLst>
        <pc:spChg chg="add del mod">
          <ac:chgData name="Juhász, Vojtech" userId="6f319783-3785-4a53-9c30-e90e8a6ac07e" providerId="ADAL" clId="{82718616-2060-4379-B562-AFA10C7F853F}" dt="2023-03-14T11:59:47.858" v="2503" actId="478"/>
          <ac:spMkLst>
            <pc:docMk/>
            <pc:sldMk cId="626348138" sldId="335"/>
            <ac:spMk id="2" creationId="{9C6B00A1-B39A-995A-79CB-46EB61C97586}"/>
          </ac:spMkLst>
        </pc:spChg>
        <pc:spChg chg="del">
          <ac:chgData name="Juhász, Vojtech" userId="6f319783-3785-4a53-9c30-e90e8a6ac07e" providerId="ADAL" clId="{82718616-2060-4379-B562-AFA10C7F853F}" dt="2023-03-21T12:31:15.491" v="10504" actId="478"/>
          <ac:spMkLst>
            <pc:docMk/>
            <pc:sldMk cId="626348138" sldId="335"/>
            <ac:spMk id="3" creationId="{BD19F6C0-CC66-536E-1C6B-479E9FEC5ACF}"/>
          </ac:spMkLst>
        </pc:spChg>
        <pc:spChg chg="del">
          <ac:chgData name="Juhász, Vojtech" userId="6f319783-3785-4a53-9c30-e90e8a6ac07e" providerId="ADAL" clId="{82718616-2060-4379-B562-AFA10C7F853F}" dt="2023-03-14T11:59:43.531" v="2502" actId="478"/>
          <ac:spMkLst>
            <pc:docMk/>
            <pc:sldMk cId="626348138" sldId="335"/>
            <ac:spMk id="5" creationId="{37B47524-C53D-E4B0-5C84-985B9D99320E}"/>
          </ac:spMkLst>
        </pc:spChg>
        <pc:spChg chg="add mod">
          <ac:chgData name="Juhász, Vojtech" userId="6f319783-3785-4a53-9c30-e90e8a6ac07e" providerId="ADAL" clId="{82718616-2060-4379-B562-AFA10C7F853F}" dt="2023-03-21T10:58:12.527" v="9973" actId="164"/>
          <ac:spMkLst>
            <pc:docMk/>
            <pc:sldMk cId="626348138" sldId="335"/>
            <ac:spMk id="8" creationId="{4A7C0778-FB8A-6CBC-F3B6-9BD47CEDA056}"/>
          </ac:spMkLst>
        </pc:spChg>
        <pc:spChg chg="mod">
          <ac:chgData name="Juhász, Vojtech" userId="6f319783-3785-4a53-9c30-e90e8a6ac07e" providerId="ADAL" clId="{82718616-2060-4379-B562-AFA10C7F853F}" dt="2023-03-21T11:00:30.054" v="9982" actId="20577"/>
          <ac:spMkLst>
            <pc:docMk/>
            <pc:sldMk cId="626348138" sldId="335"/>
            <ac:spMk id="9" creationId="{382D6AA6-B832-8D0F-FEE7-82BBCAAC67DF}"/>
          </ac:spMkLst>
        </pc:spChg>
        <pc:spChg chg="mod">
          <ac:chgData name="Juhász, Vojtech" userId="6f319783-3785-4a53-9c30-e90e8a6ac07e" providerId="ADAL" clId="{82718616-2060-4379-B562-AFA10C7F853F}" dt="2023-03-14T12:16:30.950" v="2672" actId="6549"/>
          <ac:spMkLst>
            <pc:docMk/>
            <pc:sldMk cId="626348138" sldId="335"/>
            <ac:spMk id="10" creationId="{50526AD4-B261-CA79-F3A6-320D41277B29}"/>
          </ac:spMkLst>
        </pc:spChg>
        <pc:spChg chg="add mod">
          <ac:chgData name="Juhász, Vojtech" userId="6f319783-3785-4a53-9c30-e90e8a6ac07e" providerId="ADAL" clId="{82718616-2060-4379-B562-AFA10C7F853F}" dt="2023-03-21T10:58:12.527" v="9973" actId="164"/>
          <ac:spMkLst>
            <pc:docMk/>
            <pc:sldMk cId="626348138" sldId="335"/>
            <ac:spMk id="11" creationId="{53DFD042-8670-DF7C-4C93-F124C32B55E7}"/>
          </ac:spMkLst>
        </pc:spChg>
        <pc:spChg chg="add del mod">
          <ac:chgData name="Juhász, Vojtech" userId="6f319783-3785-4a53-9c30-e90e8a6ac07e" providerId="ADAL" clId="{82718616-2060-4379-B562-AFA10C7F853F}" dt="2023-03-14T11:59:23.562" v="2484" actId="478"/>
          <ac:spMkLst>
            <pc:docMk/>
            <pc:sldMk cId="626348138" sldId="335"/>
            <ac:spMk id="11" creationId="{84E1BF78-9B92-450D-C4BF-13CBF482610F}"/>
          </ac:spMkLst>
        </pc:spChg>
        <pc:spChg chg="mod">
          <ac:chgData name="Juhász, Vojtech" userId="6f319783-3785-4a53-9c30-e90e8a6ac07e" providerId="ADAL" clId="{82718616-2060-4379-B562-AFA10C7F853F}" dt="2023-03-14T12:17:13.159" v="2732" actId="20577"/>
          <ac:spMkLst>
            <pc:docMk/>
            <pc:sldMk cId="626348138" sldId="335"/>
            <ac:spMk id="12" creationId="{66EAEAB1-CACA-06DF-E233-993B99CF5AEE}"/>
          </ac:spMkLst>
        </pc:spChg>
        <pc:spChg chg="add mod">
          <ac:chgData name="Juhász, Vojtech" userId="6f319783-3785-4a53-9c30-e90e8a6ac07e" providerId="ADAL" clId="{82718616-2060-4379-B562-AFA10C7F853F}" dt="2023-03-21T11:01:18.556" v="9987" actId="1076"/>
          <ac:spMkLst>
            <pc:docMk/>
            <pc:sldMk cId="626348138" sldId="335"/>
            <ac:spMk id="15" creationId="{BDFCAA8E-7AC2-5CBF-BAF0-A1CA8E180D7C}"/>
          </ac:spMkLst>
        </pc:spChg>
        <pc:spChg chg="add mod">
          <ac:chgData name="Juhász, Vojtech" userId="6f319783-3785-4a53-9c30-e90e8a6ac07e" providerId="ADAL" clId="{82718616-2060-4379-B562-AFA10C7F853F}" dt="2023-03-21T12:31:15.745" v="10505"/>
          <ac:spMkLst>
            <pc:docMk/>
            <pc:sldMk cId="626348138" sldId="335"/>
            <ac:spMk id="16" creationId="{2EB2FE28-1BA1-4B8C-69E9-277C1B2FF8B4}"/>
          </ac:spMkLst>
        </pc:spChg>
        <pc:spChg chg="add mod">
          <ac:chgData name="Juhász, Vojtech" userId="6f319783-3785-4a53-9c30-e90e8a6ac07e" providerId="ADAL" clId="{82718616-2060-4379-B562-AFA10C7F853F}" dt="2023-03-15T10:49:55.181" v="4851" actId="164"/>
          <ac:spMkLst>
            <pc:docMk/>
            <pc:sldMk cId="626348138" sldId="335"/>
            <ac:spMk id="18" creationId="{536A35E7-A827-920E-A1B1-A72B281F0C77}"/>
          </ac:spMkLst>
        </pc:spChg>
        <pc:spChg chg="add mod">
          <ac:chgData name="Juhász, Vojtech" userId="6f319783-3785-4a53-9c30-e90e8a6ac07e" providerId="ADAL" clId="{82718616-2060-4379-B562-AFA10C7F853F}" dt="2023-03-15T10:49:55.181" v="4851" actId="164"/>
          <ac:spMkLst>
            <pc:docMk/>
            <pc:sldMk cId="626348138" sldId="335"/>
            <ac:spMk id="19" creationId="{A37F8AC9-C894-90CC-FEAD-7AED8DD942F2}"/>
          </ac:spMkLst>
        </pc:spChg>
        <pc:grpChg chg="add mod">
          <ac:chgData name="Juhász, Vojtech" userId="6f319783-3785-4a53-9c30-e90e8a6ac07e" providerId="ADAL" clId="{82718616-2060-4379-B562-AFA10C7F853F}" dt="2023-03-21T10:58:12.527" v="9973" actId="164"/>
          <ac:grpSpMkLst>
            <pc:docMk/>
            <pc:sldMk cId="626348138" sldId="335"/>
            <ac:grpSpMk id="13" creationId="{61D372C3-E5CB-CEFD-F604-BCEB70816A45}"/>
          </ac:grpSpMkLst>
        </pc:grpChg>
        <pc:grpChg chg="add del mod">
          <ac:chgData name="Juhász, Vojtech" userId="6f319783-3785-4a53-9c30-e90e8a6ac07e" providerId="ADAL" clId="{82718616-2060-4379-B562-AFA10C7F853F}" dt="2023-03-21T10:56:27.589" v="9950" actId="478"/>
          <ac:grpSpMkLst>
            <pc:docMk/>
            <pc:sldMk cId="626348138" sldId="335"/>
            <ac:grpSpMk id="21" creationId="{80DA34EF-94A1-824A-9369-031DDFD74A5E}"/>
          </ac:grpSpMkLst>
        </pc:grpChg>
        <pc:picChg chg="mod ord">
          <ac:chgData name="Juhász, Vojtech" userId="6f319783-3785-4a53-9c30-e90e8a6ac07e" providerId="ADAL" clId="{82718616-2060-4379-B562-AFA10C7F853F}" dt="2023-03-15T10:46:07.316" v="4849" actId="1076"/>
          <ac:picMkLst>
            <pc:docMk/>
            <pc:sldMk cId="626348138" sldId="335"/>
            <ac:picMk id="4" creationId="{2325C61F-F74E-F5F8-D24C-D70FCD5A6468}"/>
          </ac:picMkLst>
        </pc:picChg>
        <pc:picChg chg="add mod">
          <ac:chgData name="Juhász, Vojtech" userId="6f319783-3785-4a53-9c30-e90e8a6ac07e" providerId="ADAL" clId="{82718616-2060-4379-B562-AFA10C7F853F}" dt="2023-03-21T10:58:12.527" v="9973" actId="164"/>
          <ac:picMkLst>
            <pc:docMk/>
            <pc:sldMk cId="626348138" sldId="335"/>
            <ac:picMk id="5" creationId="{B474856C-7AE0-473D-8A95-05C9B9DB6D4A}"/>
          </ac:picMkLst>
        </pc:picChg>
        <pc:picChg chg="del">
          <ac:chgData name="Juhász, Vojtech" userId="6f319783-3785-4a53-9c30-e90e8a6ac07e" providerId="ADAL" clId="{82718616-2060-4379-B562-AFA10C7F853F}" dt="2023-03-14T11:59:11.616" v="2483" actId="478"/>
          <ac:picMkLst>
            <pc:docMk/>
            <pc:sldMk cId="626348138" sldId="335"/>
            <ac:picMk id="8" creationId="{F85F5B3E-2F27-F026-1682-3FFC98BCF0FB}"/>
          </ac:picMkLst>
        </pc:picChg>
        <pc:picChg chg="add mod">
          <ac:chgData name="Juhász, Vojtech" userId="6f319783-3785-4a53-9c30-e90e8a6ac07e" providerId="ADAL" clId="{82718616-2060-4379-B562-AFA10C7F853F}" dt="2023-03-21T10:58:38.226" v="9976" actId="1076"/>
          <ac:picMkLst>
            <pc:docMk/>
            <pc:sldMk cId="626348138" sldId="335"/>
            <ac:picMk id="14" creationId="{B46662B7-538C-BF4B-9264-E35DF50D9595}"/>
          </ac:picMkLst>
        </pc:picChg>
        <pc:picChg chg="del">
          <ac:chgData name="Juhász, Vojtech" userId="6f319783-3785-4a53-9c30-e90e8a6ac07e" providerId="ADAL" clId="{82718616-2060-4379-B562-AFA10C7F853F}" dt="2023-03-14T11:59:11.616" v="2483" actId="478"/>
          <ac:picMkLst>
            <pc:docMk/>
            <pc:sldMk cId="626348138" sldId="335"/>
            <ac:picMk id="14" creationId="{B5E95547-9BEE-5D73-89D0-216C610F5E1C}"/>
          </ac:picMkLst>
        </pc:picChg>
        <pc:picChg chg="add del mod">
          <ac:chgData name="Juhász, Vojtech" userId="6f319783-3785-4a53-9c30-e90e8a6ac07e" providerId="ADAL" clId="{82718616-2060-4379-B562-AFA10C7F853F}" dt="2023-03-14T12:12:27.424" v="2508" actId="478"/>
          <ac:picMkLst>
            <pc:docMk/>
            <pc:sldMk cId="626348138" sldId="335"/>
            <ac:picMk id="15" creationId="{9B692155-BF6A-BAB3-70B8-6743EB2B2D28}"/>
          </ac:picMkLst>
        </pc:picChg>
        <pc:picChg chg="add mod">
          <ac:chgData name="Juhász, Vojtech" userId="6f319783-3785-4a53-9c30-e90e8a6ac07e" providerId="ADAL" clId="{82718616-2060-4379-B562-AFA10C7F853F}" dt="2023-03-15T10:49:55.181" v="4851" actId="164"/>
          <ac:picMkLst>
            <pc:docMk/>
            <pc:sldMk cId="626348138" sldId="335"/>
            <ac:picMk id="17" creationId="{176EA744-6FFB-259C-0A38-2746F727832B}"/>
          </ac:picMkLst>
        </pc:picChg>
        <pc:picChg chg="add mod">
          <ac:chgData name="Juhász, Vojtech" userId="6f319783-3785-4a53-9c30-e90e8a6ac07e" providerId="ADAL" clId="{82718616-2060-4379-B562-AFA10C7F853F}" dt="2023-03-15T10:49:56.701" v="4852" actId="1076"/>
          <ac:picMkLst>
            <pc:docMk/>
            <pc:sldMk cId="626348138" sldId="335"/>
            <ac:picMk id="20" creationId="{36AD09A1-0819-9875-71A2-16CDB8034AA5}"/>
          </ac:picMkLst>
        </pc:picChg>
      </pc:sldChg>
      <pc:sldChg chg="addSp delSp modSp add mod modAnim addCm modCm">
        <pc:chgData name="Juhász, Vojtech" userId="6f319783-3785-4a53-9c30-e90e8a6ac07e" providerId="ADAL" clId="{82718616-2060-4379-B562-AFA10C7F853F}" dt="2023-03-21T12:30:53.443" v="10501"/>
        <pc:sldMkLst>
          <pc:docMk/>
          <pc:sldMk cId="1393640316" sldId="336"/>
        </pc:sldMkLst>
        <pc:spChg chg="add mod">
          <ac:chgData name="Juhász, Vojtech" userId="6f319783-3785-4a53-9c30-e90e8a6ac07e" providerId="ADAL" clId="{82718616-2060-4379-B562-AFA10C7F853F}" dt="2023-03-21T12:30:53.443" v="10501"/>
          <ac:spMkLst>
            <pc:docMk/>
            <pc:sldMk cId="1393640316" sldId="336"/>
            <ac:spMk id="2" creationId="{33D896F8-7C82-2517-DF09-540789BE8F33}"/>
          </ac:spMkLst>
        </pc:spChg>
        <pc:spChg chg="del">
          <ac:chgData name="Juhász, Vojtech" userId="6f319783-3785-4a53-9c30-e90e8a6ac07e" providerId="ADAL" clId="{82718616-2060-4379-B562-AFA10C7F853F}" dt="2023-03-14T14:58:15.984" v="3785" actId="478"/>
          <ac:spMkLst>
            <pc:docMk/>
            <pc:sldMk cId="1393640316" sldId="336"/>
            <ac:spMk id="2" creationId="{AEFF6523-E2E8-CEA3-06E3-12E2F3834C25}"/>
          </ac:spMkLst>
        </pc:spChg>
        <pc:spChg chg="del">
          <ac:chgData name="Juhász, Vojtech" userId="6f319783-3785-4a53-9c30-e90e8a6ac07e" providerId="ADAL" clId="{82718616-2060-4379-B562-AFA10C7F853F}" dt="2023-03-21T12:30:52.996" v="10500" actId="478"/>
          <ac:spMkLst>
            <pc:docMk/>
            <pc:sldMk cId="1393640316" sldId="336"/>
            <ac:spMk id="3" creationId="{BD19F6C0-CC66-536E-1C6B-479E9FEC5ACF}"/>
          </ac:spMkLst>
        </pc:spChg>
        <pc:spChg chg="mod">
          <ac:chgData name="Juhász, Vojtech" userId="6f319783-3785-4a53-9c30-e90e8a6ac07e" providerId="ADAL" clId="{82718616-2060-4379-B562-AFA10C7F853F}" dt="2023-03-14T15:08:25.668" v="3903" actId="20577"/>
          <ac:spMkLst>
            <pc:docMk/>
            <pc:sldMk cId="1393640316" sldId="336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21T12:13:21.860" v="10245" actId="27636"/>
          <ac:spMkLst>
            <pc:docMk/>
            <pc:sldMk cId="1393640316" sldId="336"/>
            <ac:spMk id="7" creationId="{09415FE4-4723-6389-CFFB-A23CD790E7ED}"/>
          </ac:spMkLst>
        </pc:spChg>
        <pc:spChg chg="add del mod">
          <ac:chgData name="Juhász, Vojtech" userId="6f319783-3785-4a53-9c30-e90e8a6ac07e" providerId="ADAL" clId="{82718616-2060-4379-B562-AFA10C7F853F}" dt="2023-03-15T12:20:26.654" v="4949" actId="478"/>
          <ac:spMkLst>
            <pc:docMk/>
            <pc:sldMk cId="1393640316" sldId="336"/>
            <ac:spMk id="22" creationId="{20140AF8-2210-64B2-CDDE-037756706C87}"/>
          </ac:spMkLst>
        </pc:spChg>
        <pc:picChg chg="mod">
          <ac:chgData name="Juhász, Vojtech" userId="6f319783-3785-4a53-9c30-e90e8a6ac07e" providerId="ADAL" clId="{82718616-2060-4379-B562-AFA10C7F853F}" dt="2023-03-15T13:42:19.751" v="5045" actId="1076"/>
          <ac:picMkLst>
            <pc:docMk/>
            <pc:sldMk cId="1393640316" sldId="336"/>
            <ac:picMk id="9" creationId="{2F27D9FD-02B2-9219-22EF-EFA955A44906}"/>
          </ac:picMkLst>
        </pc:picChg>
        <pc:picChg chg="del">
          <ac:chgData name="Juhász, Vojtech" userId="6f319783-3785-4a53-9c30-e90e8a6ac07e" providerId="ADAL" clId="{82718616-2060-4379-B562-AFA10C7F853F}" dt="2023-03-14T14:18:46.578" v="2960" actId="478"/>
          <ac:picMkLst>
            <pc:docMk/>
            <pc:sldMk cId="1393640316" sldId="336"/>
            <ac:picMk id="10" creationId="{6FC3315C-0EE2-0AE5-3D5A-99C3969E13D2}"/>
          </ac:picMkLst>
        </pc:picChg>
        <pc:picChg chg="add del mod">
          <ac:chgData name="Juhász, Vojtech" userId="6f319783-3785-4a53-9c30-e90e8a6ac07e" providerId="ADAL" clId="{82718616-2060-4379-B562-AFA10C7F853F}" dt="2023-03-14T15:07:01.924" v="3807" actId="478"/>
          <ac:picMkLst>
            <pc:docMk/>
            <pc:sldMk cId="1393640316" sldId="336"/>
            <ac:picMk id="11" creationId="{E6B4C2E6-68BA-3B3D-1890-3537BC90555B}"/>
          </ac:picMkLst>
        </pc:picChg>
        <pc:picChg chg="add del mod">
          <ac:chgData name="Juhász, Vojtech" userId="6f319783-3785-4a53-9c30-e90e8a6ac07e" providerId="ADAL" clId="{82718616-2060-4379-B562-AFA10C7F853F}" dt="2023-03-14T15:04:19.846" v="3793" actId="478"/>
          <ac:picMkLst>
            <pc:docMk/>
            <pc:sldMk cId="1393640316" sldId="336"/>
            <ac:picMk id="13" creationId="{4559113C-01E6-880A-63B9-363457A8387B}"/>
          </ac:picMkLst>
        </pc:picChg>
        <pc:picChg chg="add mod ord">
          <ac:chgData name="Juhász, Vojtech" userId="6f319783-3785-4a53-9c30-e90e8a6ac07e" providerId="ADAL" clId="{82718616-2060-4379-B562-AFA10C7F853F}" dt="2023-03-15T13:42:33.018" v="5047" actId="14100"/>
          <ac:picMkLst>
            <pc:docMk/>
            <pc:sldMk cId="1393640316" sldId="336"/>
            <ac:picMk id="15" creationId="{28178FAF-B938-F77D-9F82-CF106EF74E3A}"/>
          </ac:picMkLst>
        </pc:picChg>
        <pc:picChg chg="add del mod">
          <ac:chgData name="Juhász, Vojtech" userId="6f319783-3785-4a53-9c30-e90e8a6ac07e" providerId="ADAL" clId="{82718616-2060-4379-B562-AFA10C7F853F}" dt="2023-03-15T10:54:56.821" v="4864" actId="478"/>
          <ac:picMkLst>
            <pc:docMk/>
            <pc:sldMk cId="1393640316" sldId="336"/>
            <ac:picMk id="17" creationId="{F6B7813B-37F3-FDBD-327B-26DE3155F651}"/>
          </ac:picMkLst>
        </pc:picChg>
        <pc:picChg chg="add del mod">
          <ac:chgData name="Juhász, Vojtech" userId="6f319783-3785-4a53-9c30-e90e8a6ac07e" providerId="ADAL" clId="{82718616-2060-4379-B562-AFA10C7F853F}" dt="2023-03-14T15:16:26.968" v="3921" actId="478"/>
          <ac:picMkLst>
            <pc:docMk/>
            <pc:sldMk cId="1393640316" sldId="336"/>
            <ac:picMk id="21" creationId="{2265D338-B5A5-4540-F85F-1DB859D7404B}"/>
          </ac:picMkLst>
        </pc:picChg>
        <pc:picChg chg="add del">
          <ac:chgData name="Juhász, Vojtech" userId="6f319783-3785-4a53-9c30-e90e8a6ac07e" providerId="ADAL" clId="{82718616-2060-4379-B562-AFA10C7F853F}" dt="2023-03-15T10:54:42.261" v="4858" actId="478"/>
          <ac:picMkLst>
            <pc:docMk/>
            <pc:sldMk cId="1393640316" sldId="336"/>
            <ac:picMk id="24" creationId="{227ED4F3-F0F1-649B-702B-0B37A3E77C8E}"/>
          </ac:picMkLst>
        </pc:picChg>
        <pc:picChg chg="add mod ord">
          <ac:chgData name="Juhász, Vojtech" userId="6f319783-3785-4a53-9c30-e90e8a6ac07e" providerId="ADAL" clId="{82718616-2060-4379-B562-AFA10C7F853F}" dt="2023-03-15T12:20:32.381" v="4950" actId="1076"/>
          <ac:picMkLst>
            <pc:docMk/>
            <pc:sldMk cId="1393640316" sldId="336"/>
            <ac:picMk id="26" creationId="{ABA3CE77-30C4-31E8-C41C-466576E75247}"/>
          </ac:picMkLst>
        </pc:picChg>
        <pc:picChg chg="add mod">
          <ac:chgData name="Juhász, Vojtech" userId="6f319783-3785-4a53-9c30-e90e8a6ac07e" providerId="ADAL" clId="{82718616-2060-4379-B562-AFA10C7F853F}" dt="2023-03-15T10:56:21.950" v="4878" actId="1076"/>
          <ac:picMkLst>
            <pc:docMk/>
            <pc:sldMk cId="1393640316" sldId="336"/>
            <ac:picMk id="28" creationId="{8EE53A6D-F2D6-DA3F-114C-9F82CA12590F}"/>
          </ac:picMkLst>
        </pc:picChg>
      </pc:sldChg>
      <pc:sldChg chg="addSp delSp modSp add mod delAnim modAnim addCm">
        <pc:chgData name="Juhász, Vojtech" userId="6f319783-3785-4a53-9c30-e90e8a6ac07e" providerId="ADAL" clId="{82718616-2060-4379-B562-AFA10C7F853F}" dt="2023-03-21T17:52:54.563" v="10599"/>
        <pc:sldMkLst>
          <pc:docMk/>
          <pc:sldMk cId="3149578564" sldId="337"/>
        </pc:sldMkLst>
        <pc:spChg chg="add del mod">
          <ac:chgData name="Juhász, Vojtech" userId="6f319783-3785-4a53-9c30-e90e8a6ac07e" providerId="ADAL" clId="{82718616-2060-4379-B562-AFA10C7F853F}" dt="2023-03-21T12:30:15.554" v="10492"/>
          <ac:spMkLst>
            <pc:docMk/>
            <pc:sldMk cId="3149578564" sldId="337"/>
            <ac:spMk id="2" creationId="{A0A835ED-FCBD-CDFD-FE74-2E387370CA5A}"/>
          </ac:spMkLst>
        </pc:spChg>
        <pc:spChg chg="del">
          <ac:chgData name="Juhász, Vojtech" userId="6f319783-3785-4a53-9c30-e90e8a6ac07e" providerId="ADAL" clId="{82718616-2060-4379-B562-AFA10C7F853F}" dt="2023-03-21T12:30:20.555" v="10494" actId="478"/>
          <ac:spMkLst>
            <pc:docMk/>
            <pc:sldMk cId="3149578564" sldId="337"/>
            <ac:spMk id="3" creationId="{BD19F6C0-CC66-536E-1C6B-479E9FEC5ACF}"/>
          </ac:spMkLst>
        </pc:spChg>
        <pc:spChg chg="mod">
          <ac:chgData name="Juhász, Vojtech" userId="6f319783-3785-4a53-9c30-e90e8a6ac07e" providerId="ADAL" clId="{82718616-2060-4379-B562-AFA10C7F853F}" dt="2023-03-21T12:29:53.747" v="10490" actId="20577"/>
          <ac:spMkLst>
            <pc:docMk/>
            <pc:sldMk cId="3149578564" sldId="337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15T13:48:56.495" v="5060" actId="20577"/>
          <ac:spMkLst>
            <pc:docMk/>
            <pc:sldMk cId="3149578564" sldId="337"/>
            <ac:spMk id="7" creationId="{09415FE4-4723-6389-CFFB-A23CD790E7ED}"/>
          </ac:spMkLst>
        </pc:spChg>
        <pc:spChg chg="add del mod">
          <ac:chgData name="Juhász, Vojtech" userId="6f319783-3785-4a53-9c30-e90e8a6ac07e" providerId="ADAL" clId="{82718616-2060-4379-B562-AFA10C7F853F}" dt="2023-03-21T12:30:46.508" v="10499" actId="478"/>
          <ac:spMkLst>
            <pc:docMk/>
            <pc:sldMk cId="3149578564" sldId="337"/>
            <ac:spMk id="8" creationId="{1E4C9DF0-D0CD-1C8D-00C1-C21BD97550D5}"/>
          </ac:spMkLst>
        </pc:spChg>
        <pc:spChg chg="add mod">
          <ac:chgData name="Juhász, Vojtech" userId="6f319783-3785-4a53-9c30-e90e8a6ac07e" providerId="ADAL" clId="{82718616-2060-4379-B562-AFA10C7F853F}" dt="2023-03-21T12:30:42.521" v="10498"/>
          <ac:spMkLst>
            <pc:docMk/>
            <pc:sldMk cId="3149578564" sldId="337"/>
            <ac:spMk id="9" creationId="{550019BF-46BA-0CE6-8F4C-B365C66CE58C}"/>
          </ac:spMkLst>
        </pc:spChg>
        <pc:spChg chg="del">
          <ac:chgData name="Juhász, Vojtech" userId="6f319783-3785-4a53-9c30-e90e8a6ac07e" providerId="ADAL" clId="{82718616-2060-4379-B562-AFA10C7F853F}" dt="2023-03-15T10:57:47.959" v="4890" actId="478"/>
          <ac:spMkLst>
            <pc:docMk/>
            <pc:sldMk cId="3149578564" sldId="337"/>
            <ac:spMk id="18" creationId="{151FD949-1260-6220-9D8C-8ADF54AFA210}"/>
          </ac:spMkLst>
        </pc:spChg>
        <pc:spChg chg="del">
          <ac:chgData name="Juhász, Vojtech" userId="6f319783-3785-4a53-9c30-e90e8a6ac07e" providerId="ADAL" clId="{82718616-2060-4379-B562-AFA10C7F853F}" dt="2023-03-15T10:57:19.485" v="4888" actId="478"/>
          <ac:spMkLst>
            <pc:docMk/>
            <pc:sldMk cId="3149578564" sldId="337"/>
            <ac:spMk id="22" creationId="{20140AF8-2210-64B2-CDDE-037756706C87}"/>
          </ac:spMkLst>
        </pc:spChg>
        <pc:picChg chg="add del mod">
          <ac:chgData name="Juhász, Vojtech" userId="6f319783-3785-4a53-9c30-e90e8a6ac07e" providerId="ADAL" clId="{82718616-2060-4379-B562-AFA10C7F853F}" dt="2023-03-15T14:32:29.794" v="5068" actId="478"/>
          <ac:picMkLst>
            <pc:docMk/>
            <pc:sldMk cId="3149578564" sldId="337"/>
            <ac:picMk id="8" creationId="{089B3302-B465-AB55-52A1-AC0260A59FD7}"/>
          </ac:picMkLst>
        </pc:picChg>
        <pc:picChg chg="del">
          <ac:chgData name="Juhász, Vojtech" userId="6f319783-3785-4a53-9c30-e90e8a6ac07e" providerId="ADAL" clId="{82718616-2060-4379-B562-AFA10C7F853F}" dt="2023-03-15T10:57:16.601" v="4884" actId="478"/>
          <ac:picMkLst>
            <pc:docMk/>
            <pc:sldMk cId="3149578564" sldId="337"/>
            <ac:picMk id="9" creationId="{2F27D9FD-02B2-9219-22EF-EFA955A44906}"/>
          </ac:picMkLst>
        </pc:picChg>
        <pc:picChg chg="add mod">
          <ac:chgData name="Juhász, Vojtech" userId="6f319783-3785-4a53-9c30-e90e8a6ac07e" providerId="ADAL" clId="{82718616-2060-4379-B562-AFA10C7F853F}" dt="2023-03-21T12:15:59.661" v="10255" actId="1076"/>
          <ac:picMkLst>
            <pc:docMk/>
            <pc:sldMk cId="3149578564" sldId="337"/>
            <ac:picMk id="11" creationId="{D3397B1F-D515-374B-C1EA-800436006652}"/>
          </ac:picMkLst>
        </pc:picChg>
        <pc:picChg chg="add mod">
          <ac:chgData name="Juhász, Vojtech" userId="6f319783-3785-4a53-9c30-e90e8a6ac07e" providerId="ADAL" clId="{82718616-2060-4379-B562-AFA10C7F853F}" dt="2023-03-21T12:15:57.561" v="10254" actId="1076"/>
          <ac:picMkLst>
            <pc:docMk/>
            <pc:sldMk cId="3149578564" sldId="337"/>
            <ac:picMk id="13" creationId="{F45E7767-6A0D-7D08-9CA8-B9CCB139261F}"/>
          </ac:picMkLst>
        </pc:picChg>
        <pc:picChg chg="del">
          <ac:chgData name="Juhász, Vojtech" userId="6f319783-3785-4a53-9c30-e90e8a6ac07e" providerId="ADAL" clId="{82718616-2060-4379-B562-AFA10C7F853F}" dt="2023-03-15T10:57:17.222" v="4885" actId="478"/>
          <ac:picMkLst>
            <pc:docMk/>
            <pc:sldMk cId="3149578564" sldId="337"/>
            <ac:picMk id="15" creationId="{28178FAF-B938-F77D-9F82-CF106EF74E3A}"/>
          </ac:picMkLst>
        </pc:picChg>
        <pc:picChg chg="del">
          <ac:chgData name="Juhász, Vojtech" userId="6f319783-3785-4a53-9c30-e90e8a6ac07e" providerId="ADAL" clId="{82718616-2060-4379-B562-AFA10C7F853F}" dt="2023-03-15T10:57:21.949" v="4889" actId="478"/>
          <ac:picMkLst>
            <pc:docMk/>
            <pc:sldMk cId="3149578564" sldId="337"/>
            <ac:picMk id="20" creationId="{741E6A2F-7582-5437-A7BF-16BA9A5EB75C}"/>
          </ac:picMkLst>
        </pc:picChg>
        <pc:picChg chg="del">
          <ac:chgData name="Juhász, Vojtech" userId="6f319783-3785-4a53-9c30-e90e8a6ac07e" providerId="ADAL" clId="{82718616-2060-4379-B562-AFA10C7F853F}" dt="2023-03-15T10:57:17.782" v="4886" actId="478"/>
          <ac:picMkLst>
            <pc:docMk/>
            <pc:sldMk cId="3149578564" sldId="337"/>
            <ac:picMk id="26" creationId="{ABA3CE77-30C4-31E8-C41C-466576E75247}"/>
          </ac:picMkLst>
        </pc:picChg>
        <pc:picChg chg="del">
          <ac:chgData name="Juhász, Vojtech" userId="6f319783-3785-4a53-9c30-e90e8a6ac07e" providerId="ADAL" clId="{82718616-2060-4379-B562-AFA10C7F853F}" dt="2023-03-15T10:57:18.511" v="4887" actId="478"/>
          <ac:picMkLst>
            <pc:docMk/>
            <pc:sldMk cId="3149578564" sldId="337"/>
            <ac:picMk id="28" creationId="{8EE53A6D-F2D6-DA3F-114C-9F82CA12590F}"/>
          </ac:picMkLst>
        </pc:picChg>
      </pc:sldChg>
      <pc:sldChg chg="addSp delSp modSp add del mod ord modNotesTx">
        <pc:chgData name="Juhász, Vojtech" userId="6f319783-3785-4a53-9c30-e90e8a6ac07e" providerId="ADAL" clId="{82718616-2060-4379-B562-AFA10C7F853F}" dt="2023-03-14T15:31:46.005" v="4802" actId="47"/>
        <pc:sldMkLst>
          <pc:docMk/>
          <pc:sldMk cId="4139752387" sldId="337"/>
        </pc:sldMkLst>
        <pc:spChg chg="add del mod">
          <ac:chgData name="Juhász, Vojtech" userId="6f319783-3785-4a53-9c30-e90e8a6ac07e" providerId="ADAL" clId="{82718616-2060-4379-B562-AFA10C7F853F}" dt="2023-03-14T15:17:19.360" v="3928" actId="478"/>
          <ac:spMkLst>
            <pc:docMk/>
            <pc:sldMk cId="4139752387" sldId="337"/>
            <ac:spMk id="2" creationId="{1670522C-F13C-1EF4-4B03-73B0D32BA20A}"/>
          </ac:spMkLst>
        </pc:spChg>
        <pc:spChg chg="del">
          <ac:chgData name="Juhász, Vojtech" userId="6f319783-3785-4a53-9c30-e90e8a6ac07e" providerId="ADAL" clId="{82718616-2060-4379-B562-AFA10C7F853F}" dt="2023-03-14T15:17:46.223" v="3985" actId="478"/>
          <ac:spMkLst>
            <pc:docMk/>
            <pc:sldMk cId="4139752387" sldId="337"/>
            <ac:spMk id="5" creationId="{37B47524-C53D-E4B0-5C84-985B9D99320E}"/>
          </ac:spMkLst>
        </pc:spChg>
        <pc:spChg chg="mod">
          <ac:chgData name="Juhász, Vojtech" userId="6f319783-3785-4a53-9c30-e90e8a6ac07e" providerId="ADAL" clId="{82718616-2060-4379-B562-AFA10C7F853F}" dt="2023-03-14T15:25:14.319" v="4800" actId="20577"/>
          <ac:spMkLst>
            <pc:docMk/>
            <pc:sldMk cId="4139752387" sldId="337"/>
            <ac:spMk id="9" creationId="{382D6AA6-B832-8D0F-FEE7-82BBCAAC67DF}"/>
          </ac:spMkLst>
        </pc:spChg>
        <pc:spChg chg="mod">
          <ac:chgData name="Juhász, Vojtech" userId="6f319783-3785-4a53-9c30-e90e8a6ac07e" providerId="ADAL" clId="{82718616-2060-4379-B562-AFA10C7F853F}" dt="2023-03-14T15:17:34.596" v="3957" actId="20577"/>
          <ac:spMkLst>
            <pc:docMk/>
            <pc:sldMk cId="4139752387" sldId="337"/>
            <ac:spMk id="10" creationId="{50526AD4-B261-CA79-F3A6-320D41277B29}"/>
          </ac:spMkLst>
        </pc:spChg>
        <pc:spChg chg="mod">
          <ac:chgData name="Juhász, Vojtech" userId="6f319783-3785-4a53-9c30-e90e8a6ac07e" providerId="ADAL" clId="{82718616-2060-4379-B562-AFA10C7F853F}" dt="2023-03-14T15:17:43.008" v="3984" actId="20577"/>
          <ac:spMkLst>
            <pc:docMk/>
            <pc:sldMk cId="4139752387" sldId="337"/>
            <ac:spMk id="12" creationId="{66EAEAB1-CACA-06DF-E233-993B99CF5AEE}"/>
          </ac:spMkLst>
        </pc:spChg>
        <pc:spChg chg="add del mod">
          <ac:chgData name="Juhász, Vojtech" userId="6f319783-3785-4a53-9c30-e90e8a6ac07e" providerId="ADAL" clId="{82718616-2060-4379-B562-AFA10C7F853F}" dt="2023-03-14T15:17:48.496" v="3986" actId="478"/>
          <ac:spMkLst>
            <pc:docMk/>
            <pc:sldMk cId="4139752387" sldId="337"/>
            <ac:spMk id="13" creationId="{9DCEEEBF-45B8-2AB4-A79C-53AAD5381EDB}"/>
          </ac:spMkLst>
        </pc:spChg>
        <pc:picChg chg="mod">
          <ac:chgData name="Juhász, Vojtech" userId="6f319783-3785-4a53-9c30-e90e8a6ac07e" providerId="ADAL" clId="{82718616-2060-4379-B562-AFA10C7F853F}" dt="2023-03-14T15:17:25.022" v="3929" actId="1076"/>
          <ac:picMkLst>
            <pc:docMk/>
            <pc:sldMk cId="4139752387" sldId="337"/>
            <ac:picMk id="4" creationId="{2325C61F-F74E-F5F8-D24C-D70FCD5A6468}"/>
          </ac:picMkLst>
        </pc:picChg>
        <pc:picChg chg="del">
          <ac:chgData name="Juhász, Vojtech" userId="6f319783-3785-4a53-9c30-e90e8a6ac07e" providerId="ADAL" clId="{82718616-2060-4379-B562-AFA10C7F853F}" dt="2023-03-14T15:16:59.791" v="3925" actId="478"/>
          <ac:picMkLst>
            <pc:docMk/>
            <pc:sldMk cId="4139752387" sldId="337"/>
            <ac:picMk id="8" creationId="{F85F5B3E-2F27-F026-1682-3FFC98BCF0FB}"/>
          </ac:picMkLst>
        </pc:picChg>
        <pc:picChg chg="del">
          <ac:chgData name="Juhász, Vojtech" userId="6f319783-3785-4a53-9c30-e90e8a6ac07e" providerId="ADAL" clId="{82718616-2060-4379-B562-AFA10C7F853F}" dt="2023-03-14T15:17:05.965" v="3926" actId="478"/>
          <ac:picMkLst>
            <pc:docMk/>
            <pc:sldMk cId="4139752387" sldId="337"/>
            <ac:picMk id="14" creationId="{B5E95547-9BEE-5D73-89D0-216C610F5E1C}"/>
          </ac:picMkLst>
        </pc:picChg>
        <pc:picChg chg="add mod">
          <ac:chgData name="Juhász, Vojtech" userId="6f319783-3785-4a53-9c30-e90e8a6ac07e" providerId="ADAL" clId="{82718616-2060-4379-B562-AFA10C7F853F}" dt="2023-03-14T15:18:53.179" v="3990" actId="1076"/>
          <ac:picMkLst>
            <pc:docMk/>
            <pc:sldMk cId="4139752387" sldId="337"/>
            <ac:picMk id="16" creationId="{4CE471A4-353D-6F21-8A66-57F18DD2F188}"/>
          </ac:picMkLst>
        </pc:picChg>
      </pc:sldChg>
      <pc:sldChg chg="addSp delSp modSp mod modNotesTx">
        <pc:chgData name="Juhász, Vojtech" userId="6f319783-3785-4a53-9c30-e90e8a6ac07e" providerId="ADAL" clId="{82718616-2060-4379-B562-AFA10C7F853F}" dt="2023-03-22T13:41:20.585" v="14074" actId="20577"/>
        <pc:sldMkLst>
          <pc:docMk/>
          <pc:sldMk cId="2695062542" sldId="338"/>
        </pc:sldMkLst>
        <pc:spChg chg="add del mod">
          <ac:chgData name="Juhász, Vojtech" userId="6f319783-3785-4a53-9c30-e90e8a6ac07e" providerId="ADAL" clId="{82718616-2060-4379-B562-AFA10C7F853F}" dt="2023-03-21T12:31:42.194" v="10516"/>
          <ac:spMkLst>
            <pc:docMk/>
            <pc:sldMk cId="2695062542" sldId="338"/>
            <ac:spMk id="2" creationId="{D6C152A7-06B7-D981-F81F-EC3C0BD4FB5E}"/>
          </ac:spMkLst>
        </pc:spChg>
        <pc:spChg chg="mod">
          <ac:chgData name="Juhász, Vojtech" userId="6f319783-3785-4a53-9c30-e90e8a6ac07e" providerId="ADAL" clId="{82718616-2060-4379-B562-AFA10C7F853F}" dt="2023-03-21T09:01:47.629" v="9926" actId="20577"/>
          <ac:spMkLst>
            <pc:docMk/>
            <pc:sldMk cId="2695062542" sldId="338"/>
            <ac:spMk id="3" creationId="{6FBF4524-0DCE-034D-A1BB-98DDEAADCD69}"/>
          </ac:spMkLst>
        </pc:spChg>
        <pc:spChg chg="add del mod">
          <ac:chgData name="Juhász, Vojtech" userId="6f319783-3785-4a53-9c30-e90e8a6ac07e" providerId="ADAL" clId="{82718616-2060-4379-B562-AFA10C7F853F}" dt="2023-03-21T12:31:46.220" v="10519"/>
          <ac:spMkLst>
            <pc:docMk/>
            <pc:sldMk cId="2695062542" sldId="338"/>
            <ac:spMk id="4" creationId="{2E5B5652-3D7A-018A-C7AB-C7F92CFF23FB}"/>
          </ac:spMkLst>
        </pc:spChg>
        <pc:spChg chg="mod">
          <ac:chgData name="Juhász, Vojtech" userId="6f319783-3785-4a53-9c30-e90e8a6ac07e" providerId="ADAL" clId="{82718616-2060-4379-B562-AFA10C7F853F}" dt="2023-03-21T20:50:50.121" v="10785" actId="21"/>
          <ac:spMkLst>
            <pc:docMk/>
            <pc:sldMk cId="2695062542" sldId="338"/>
            <ac:spMk id="6" creationId="{5B9225C9-A551-E442-9AF4-A3C92A47ABFE}"/>
          </ac:spMkLst>
        </pc:spChg>
        <pc:spChg chg="add del mod">
          <ac:chgData name="Juhász, Vojtech" userId="6f319783-3785-4a53-9c30-e90e8a6ac07e" providerId="ADAL" clId="{82718616-2060-4379-B562-AFA10C7F853F}" dt="2023-03-21T12:32:11.650" v="10528"/>
          <ac:spMkLst>
            <pc:docMk/>
            <pc:sldMk cId="2695062542" sldId="338"/>
            <ac:spMk id="8" creationId="{E0C8A8F5-244F-F415-6C44-3CD178B2B023}"/>
          </ac:spMkLst>
        </pc:spChg>
        <pc:spChg chg="add del mod">
          <ac:chgData name="Juhász, Vojtech" userId="6f319783-3785-4a53-9c30-e90e8a6ac07e" providerId="ADAL" clId="{82718616-2060-4379-B562-AFA10C7F853F}" dt="2023-03-21T12:33:53.860" v="10544" actId="20577"/>
          <ac:spMkLst>
            <pc:docMk/>
            <pc:sldMk cId="2695062542" sldId="338"/>
            <ac:spMk id="9" creationId="{16861CFF-8560-3163-BB85-AEBC6C20284B}"/>
          </ac:spMkLst>
        </pc:spChg>
        <pc:spChg chg="add del mod">
          <ac:chgData name="Juhász, Vojtech" userId="6f319783-3785-4a53-9c30-e90e8a6ac07e" providerId="ADAL" clId="{82718616-2060-4379-B562-AFA10C7F853F}" dt="2023-03-21T12:32:15.012" v="10531"/>
          <ac:spMkLst>
            <pc:docMk/>
            <pc:sldMk cId="2695062542" sldId="338"/>
            <ac:spMk id="10" creationId="{635FBB24-0E67-8A2D-551F-030A2A7204FB}"/>
          </ac:spMkLst>
        </pc:spChg>
        <pc:spChg chg="add del mod">
          <ac:chgData name="Juhász, Vojtech" userId="6f319783-3785-4a53-9c30-e90e8a6ac07e" providerId="ADAL" clId="{82718616-2060-4379-B562-AFA10C7F853F}" dt="2023-03-21T12:32:19.422" v="10533"/>
          <ac:spMkLst>
            <pc:docMk/>
            <pc:sldMk cId="2695062542" sldId="338"/>
            <ac:spMk id="12" creationId="{0116ADCA-3118-3B95-0F61-B5CD13071064}"/>
          </ac:spMkLst>
        </pc:spChg>
        <pc:spChg chg="add del mod">
          <ac:chgData name="Juhász, Vojtech" userId="6f319783-3785-4a53-9c30-e90e8a6ac07e" providerId="ADAL" clId="{82718616-2060-4379-B562-AFA10C7F853F}" dt="2023-03-21T12:33:05.259" v="10536"/>
          <ac:spMkLst>
            <pc:docMk/>
            <pc:sldMk cId="2695062542" sldId="338"/>
            <ac:spMk id="13" creationId="{D73D889C-8515-26CB-4D1E-A7D077EB65A4}"/>
          </ac:spMkLst>
        </pc:spChg>
      </pc:sldChg>
      <pc:sldChg chg="addSp delSp modSp mod">
        <pc:chgData name="Juhász, Vojtech" userId="6f319783-3785-4a53-9c30-e90e8a6ac07e" providerId="ADAL" clId="{82718616-2060-4379-B562-AFA10C7F853F}" dt="2023-03-21T21:24:39.258" v="10853" actId="20577"/>
        <pc:sldMkLst>
          <pc:docMk/>
          <pc:sldMk cId="4234347178" sldId="342"/>
        </pc:sldMkLst>
        <pc:spChg chg="mod">
          <ac:chgData name="Juhász, Vojtech" userId="6f319783-3785-4a53-9c30-e90e8a6ac07e" providerId="ADAL" clId="{82718616-2060-4379-B562-AFA10C7F853F}" dt="2023-03-21T21:24:39.258" v="10853" actId="20577"/>
          <ac:spMkLst>
            <pc:docMk/>
            <pc:sldMk cId="4234347178" sldId="342"/>
            <ac:spMk id="13" creationId="{F3E3856E-5959-63AD-8620-9E52987D9C17}"/>
          </ac:spMkLst>
        </pc:spChg>
        <pc:picChg chg="add del mod">
          <ac:chgData name="Juhász, Vojtech" userId="6f319783-3785-4a53-9c30-e90e8a6ac07e" providerId="ADAL" clId="{82718616-2060-4379-B562-AFA10C7F853F}" dt="2023-03-21T21:06:05.549" v="10786" actId="478"/>
          <ac:picMkLst>
            <pc:docMk/>
            <pc:sldMk cId="4234347178" sldId="342"/>
            <ac:picMk id="5" creationId="{8AED67CF-6B82-3C56-AA53-860B095BB21D}"/>
          </ac:picMkLst>
        </pc:picChg>
        <pc:picChg chg="add mod">
          <ac:chgData name="Juhász, Vojtech" userId="6f319783-3785-4a53-9c30-e90e8a6ac07e" providerId="ADAL" clId="{82718616-2060-4379-B562-AFA10C7F853F}" dt="2023-03-21T21:06:28.001" v="10791" actId="14100"/>
          <ac:picMkLst>
            <pc:docMk/>
            <pc:sldMk cId="4234347178" sldId="342"/>
            <ac:picMk id="8" creationId="{8E9F24D1-2D6F-1FB2-9097-5976C5238CA7}"/>
          </ac:picMkLst>
        </pc:picChg>
      </pc:sldChg>
      <pc:sldChg chg="del">
        <pc:chgData name="Juhász, Vojtech" userId="6f319783-3785-4a53-9c30-e90e8a6ac07e" providerId="ADAL" clId="{82718616-2060-4379-B562-AFA10C7F853F}" dt="2023-03-20T11:58:31.608" v="6471" actId="47"/>
        <pc:sldMkLst>
          <pc:docMk/>
          <pc:sldMk cId="2282056177" sldId="343"/>
        </pc:sldMkLst>
      </pc:sldChg>
      <pc:sldChg chg="addSp modSp mod">
        <pc:chgData name="Juhász, Vojtech" userId="6f319783-3785-4a53-9c30-e90e8a6ac07e" providerId="ADAL" clId="{82718616-2060-4379-B562-AFA10C7F853F}" dt="2023-03-21T21:25:12.468" v="10857" actId="14100"/>
        <pc:sldMkLst>
          <pc:docMk/>
          <pc:sldMk cId="2387000648" sldId="4896"/>
        </pc:sldMkLst>
        <pc:spChg chg="mod">
          <ac:chgData name="Juhász, Vojtech" userId="6f319783-3785-4a53-9c30-e90e8a6ac07e" providerId="ADAL" clId="{82718616-2060-4379-B562-AFA10C7F853F}" dt="2023-03-21T21:23:09.977" v="10852" actId="20577"/>
          <ac:spMkLst>
            <pc:docMk/>
            <pc:sldMk cId="2387000648" sldId="4896"/>
            <ac:spMk id="3" creationId="{6FBF4524-0DCE-034D-A1BB-98DDEAADCD69}"/>
          </ac:spMkLst>
        </pc:spChg>
        <pc:spChg chg="mod">
          <ac:chgData name="Juhász, Vojtech" userId="6f319783-3785-4a53-9c30-e90e8a6ac07e" providerId="ADAL" clId="{82718616-2060-4379-B562-AFA10C7F853F}" dt="2023-03-21T12:34:58.155" v="10561"/>
          <ac:spMkLst>
            <pc:docMk/>
            <pc:sldMk cId="2387000648" sldId="4896"/>
            <ac:spMk id="10" creationId="{E971D86D-0D44-2E4A-9845-4D07CFC665EA}"/>
          </ac:spMkLst>
        </pc:spChg>
        <pc:picChg chg="add mod">
          <ac:chgData name="Juhász, Vojtech" userId="6f319783-3785-4a53-9c30-e90e8a6ac07e" providerId="ADAL" clId="{82718616-2060-4379-B562-AFA10C7F853F}" dt="2023-03-21T21:25:07.681" v="10856" actId="1076"/>
          <ac:picMkLst>
            <pc:docMk/>
            <pc:sldMk cId="2387000648" sldId="4896"/>
            <ac:picMk id="2" creationId="{08AAEC15-BE2F-58DF-22A0-C30303B2E749}"/>
          </ac:picMkLst>
        </pc:picChg>
        <pc:picChg chg="mod">
          <ac:chgData name="Juhász, Vojtech" userId="6f319783-3785-4a53-9c30-e90e8a6ac07e" providerId="ADAL" clId="{82718616-2060-4379-B562-AFA10C7F853F}" dt="2023-03-21T21:25:12.468" v="10857" actId="14100"/>
          <ac:picMkLst>
            <pc:docMk/>
            <pc:sldMk cId="2387000648" sldId="4896"/>
            <ac:picMk id="7170" creationId="{3A8640F5-8483-F6E2-EC10-A507F35713EE}"/>
          </ac:picMkLst>
        </pc:picChg>
      </pc:sldChg>
      <pc:sldChg chg="modNotesTx">
        <pc:chgData name="Juhász, Vojtech" userId="6f319783-3785-4a53-9c30-e90e8a6ac07e" providerId="ADAL" clId="{82718616-2060-4379-B562-AFA10C7F853F}" dt="2023-03-22T13:24:37.365" v="13360" actId="20577"/>
        <pc:sldMkLst>
          <pc:docMk/>
          <pc:sldMk cId="2824222692" sldId="4897"/>
        </pc:sldMkLst>
      </pc:sldChg>
      <pc:sldChg chg="addSp delSp modSp add mod addAnim delAnim modAnim delCm modNotesTx">
        <pc:chgData name="Juhász, Vojtech" userId="6f319783-3785-4a53-9c30-e90e8a6ac07e" providerId="ADAL" clId="{82718616-2060-4379-B562-AFA10C7F853F}" dt="2023-03-22T12:13:13.057" v="12727" actId="20577"/>
        <pc:sldMkLst>
          <pc:docMk/>
          <pc:sldMk cId="851619180" sldId="4898"/>
        </pc:sldMkLst>
        <pc:spChg chg="del">
          <ac:chgData name="Juhász, Vojtech" userId="6f319783-3785-4a53-9c30-e90e8a6ac07e" providerId="ADAL" clId="{82718616-2060-4379-B562-AFA10C7F853F}" dt="2023-03-16T13:09:13.588" v="5564" actId="22"/>
          <ac:spMkLst>
            <pc:docMk/>
            <pc:sldMk cId="851619180" sldId="4898"/>
            <ac:spMk id="2" creationId="{AEFF6523-E2E8-CEA3-06E3-12E2F3834C25}"/>
          </ac:spMkLst>
        </pc:spChg>
        <pc:spChg chg="mod">
          <ac:chgData name="Juhász, Vojtech" userId="6f319783-3785-4a53-9c30-e90e8a6ac07e" providerId="ADAL" clId="{82718616-2060-4379-B562-AFA10C7F853F}" dt="2023-03-16T15:30:06.422" v="6094" actId="20577"/>
          <ac:spMkLst>
            <pc:docMk/>
            <pc:sldMk cId="851619180" sldId="4898"/>
            <ac:spMk id="3" creationId="{BD19F6C0-CC66-536E-1C6B-479E9FEC5ACF}"/>
          </ac:spMkLst>
        </pc:spChg>
        <pc:spChg chg="mod">
          <ac:chgData name="Juhász, Vojtech" userId="6f319783-3785-4a53-9c30-e90e8a6ac07e" providerId="ADAL" clId="{82718616-2060-4379-B562-AFA10C7F853F}" dt="2023-03-22T12:13:13.057" v="12727" actId="20577"/>
          <ac:spMkLst>
            <pc:docMk/>
            <pc:sldMk cId="851619180" sldId="4898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16T12:56:43.377" v="5117" actId="20577"/>
          <ac:spMkLst>
            <pc:docMk/>
            <pc:sldMk cId="851619180" sldId="4898"/>
            <ac:spMk id="6" creationId="{CF86C71C-1ED8-C859-EE96-5FB4917168B8}"/>
          </ac:spMkLst>
        </pc:spChg>
        <pc:spChg chg="mod">
          <ac:chgData name="Juhász, Vojtech" userId="6f319783-3785-4a53-9c30-e90e8a6ac07e" providerId="ADAL" clId="{82718616-2060-4379-B562-AFA10C7F853F}" dt="2023-03-16T12:58:56.474" v="5214" actId="20577"/>
          <ac:spMkLst>
            <pc:docMk/>
            <pc:sldMk cId="851619180" sldId="4898"/>
            <ac:spMk id="7" creationId="{09415FE4-4723-6389-CFFB-A23CD790E7ED}"/>
          </ac:spMkLst>
        </pc:spChg>
        <pc:spChg chg="add mod">
          <ac:chgData name="Juhász, Vojtech" userId="6f319783-3785-4a53-9c30-e90e8a6ac07e" providerId="ADAL" clId="{82718616-2060-4379-B562-AFA10C7F853F}" dt="2023-03-16T13:39:41.252" v="5621" actId="1038"/>
          <ac:spMkLst>
            <pc:docMk/>
            <pc:sldMk cId="851619180" sldId="4898"/>
            <ac:spMk id="16" creationId="{C29791E5-B210-AA5A-93DC-1265649A4C80}"/>
          </ac:spMkLst>
        </pc:spChg>
        <pc:spChg chg="add mod">
          <ac:chgData name="Juhász, Vojtech" userId="6f319783-3785-4a53-9c30-e90e8a6ac07e" providerId="ADAL" clId="{82718616-2060-4379-B562-AFA10C7F853F}" dt="2023-03-16T13:40:07.866" v="5623" actId="1076"/>
          <ac:spMkLst>
            <pc:docMk/>
            <pc:sldMk cId="851619180" sldId="4898"/>
            <ac:spMk id="17" creationId="{11D134FA-3EE8-8038-0BC2-C042A60450BC}"/>
          </ac:spMkLst>
        </pc:spChg>
        <pc:spChg chg="del topLvl">
          <ac:chgData name="Juhász, Vojtech" userId="6f319783-3785-4a53-9c30-e90e8a6ac07e" providerId="ADAL" clId="{82718616-2060-4379-B562-AFA10C7F853F}" dt="2023-03-16T12:56:58.123" v="5119" actId="478"/>
          <ac:spMkLst>
            <pc:docMk/>
            <pc:sldMk cId="851619180" sldId="4898"/>
            <ac:spMk id="18" creationId="{151FD949-1260-6220-9D8C-8ADF54AFA210}"/>
          </ac:spMkLst>
        </pc:spChg>
        <pc:spChg chg="add mod">
          <ac:chgData name="Juhász, Vojtech" userId="6f319783-3785-4a53-9c30-e90e8a6ac07e" providerId="ADAL" clId="{82718616-2060-4379-B562-AFA10C7F853F}" dt="2023-03-16T13:40:24.662" v="5627" actId="14100"/>
          <ac:spMkLst>
            <pc:docMk/>
            <pc:sldMk cId="851619180" sldId="4898"/>
            <ac:spMk id="19" creationId="{1C66692C-5D00-FE05-F9AF-BDB3677CB3F1}"/>
          </ac:spMkLst>
        </pc:spChg>
        <pc:spChg chg="add mod">
          <ac:chgData name="Juhász, Vojtech" userId="6f319783-3785-4a53-9c30-e90e8a6ac07e" providerId="ADAL" clId="{82718616-2060-4379-B562-AFA10C7F853F}" dt="2023-03-16T13:51:33.737" v="5691" actId="164"/>
          <ac:spMkLst>
            <pc:docMk/>
            <pc:sldMk cId="851619180" sldId="4898"/>
            <ac:spMk id="23" creationId="{9762EF1C-3CBE-AD53-3026-F2E0B4CC9C97}"/>
          </ac:spMkLst>
        </pc:spChg>
        <pc:spChg chg="add del mod">
          <ac:chgData name="Juhász, Vojtech" userId="6f319783-3785-4a53-9c30-e90e8a6ac07e" providerId="ADAL" clId="{82718616-2060-4379-B562-AFA10C7F853F}" dt="2023-03-16T15:22:32.162" v="5971" actId="478"/>
          <ac:spMkLst>
            <pc:docMk/>
            <pc:sldMk cId="851619180" sldId="4898"/>
            <ac:spMk id="32" creationId="{EACC711F-FA94-9E03-F39C-0B373438673B}"/>
          </ac:spMkLst>
        </pc:spChg>
        <pc:grpChg chg="del">
          <ac:chgData name="Juhász, Vojtech" userId="6f319783-3785-4a53-9c30-e90e8a6ac07e" providerId="ADAL" clId="{82718616-2060-4379-B562-AFA10C7F853F}" dt="2023-03-16T12:56:58.123" v="5119" actId="478"/>
          <ac:grpSpMkLst>
            <pc:docMk/>
            <pc:sldMk cId="851619180" sldId="4898"/>
            <ac:grpSpMk id="25" creationId="{99D98FE7-4B6B-7D4F-1A3A-37E20A607B4B}"/>
          </ac:grpSpMkLst>
        </pc:grpChg>
        <pc:grpChg chg="add mod">
          <ac:chgData name="Juhász, Vojtech" userId="6f319783-3785-4a53-9c30-e90e8a6ac07e" providerId="ADAL" clId="{82718616-2060-4379-B562-AFA10C7F853F}" dt="2023-03-22T12:12:28.960" v="12716" actId="1035"/>
          <ac:grpSpMkLst>
            <pc:docMk/>
            <pc:sldMk cId="851619180" sldId="4898"/>
            <ac:grpSpMk id="26" creationId="{9F1652E7-1D6F-C6E0-F4A0-1BC486AAC2B8}"/>
          </ac:grpSpMkLst>
        </pc:grpChg>
        <pc:picChg chg="add del mod ord">
          <ac:chgData name="Juhász, Vojtech" userId="6f319783-3785-4a53-9c30-e90e8a6ac07e" providerId="ADAL" clId="{82718616-2060-4379-B562-AFA10C7F853F}" dt="2023-03-16T15:22:21.097" v="5968" actId="478"/>
          <ac:picMkLst>
            <pc:docMk/>
            <pc:sldMk cId="851619180" sldId="4898"/>
            <ac:picMk id="9" creationId="{5812B713-50FB-ADF2-7944-E047277B8B16}"/>
          </ac:picMkLst>
        </pc:picChg>
        <pc:picChg chg="add del mod">
          <ac:chgData name="Juhász, Vojtech" userId="6f319783-3785-4a53-9c30-e90e8a6ac07e" providerId="ADAL" clId="{82718616-2060-4379-B562-AFA10C7F853F}" dt="2023-03-16T15:24:02.876" v="5993" actId="478"/>
          <ac:picMkLst>
            <pc:docMk/>
            <pc:sldMk cId="851619180" sldId="4898"/>
            <ac:picMk id="11" creationId="{23384E9C-2ABB-3B40-D7B4-487B3759ED95}"/>
          </ac:picMkLst>
        </pc:picChg>
        <pc:picChg chg="add del mod">
          <ac:chgData name="Juhász, Vojtech" userId="6f319783-3785-4a53-9c30-e90e8a6ac07e" providerId="ADAL" clId="{82718616-2060-4379-B562-AFA10C7F853F}" dt="2023-03-16T15:25:04.009" v="6001" actId="478"/>
          <ac:picMkLst>
            <pc:docMk/>
            <pc:sldMk cId="851619180" sldId="4898"/>
            <ac:picMk id="13" creationId="{FCD992F7-E2F2-7D72-97BD-D588A37DFE2A}"/>
          </ac:picMkLst>
        </pc:picChg>
        <pc:picChg chg="add del mod ord">
          <ac:chgData name="Juhász, Vojtech" userId="6f319783-3785-4a53-9c30-e90e8a6ac07e" providerId="ADAL" clId="{82718616-2060-4379-B562-AFA10C7F853F}" dt="2023-03-16T15:26:45.677" v="6017" actId="478"/>
          <ac:picMkLst>
            <pc:docMk/>
            <pc:sldMk cId="851619180" sldId="4898"/>
            <ac:picMk id="15" creationId="{EAFDF11B-6D9A-6EE1-AEEA-45E354A1C12B}"/>
          </ac:picMkLst>
        </pc:picChg>
        <pc:picChg chg="del topLvl">
          <ac:chgData name="Juhász, Vojtech" userId="6f319783-3785-4a53-9c30-e90e8a6ac07e" providerId="ADAL" clId="{82718616-2060-4379-B562-AFA10C7F853F}" dt="2023-03-16T12:56:58.123" v="5119" actId="478"/>
          <ac:picMkLst>
            <pc:docMk/>
            <pc:sldMk cId="851619180" sldId="4898"/>
            <ac:picMk id="20" creationId="{741E6A2F-7582-5437-A7BF-16BA9A5EB75C}"/>
          </ac:picMkLst>
        </pc:picChg>
        <pc:picChg chg="add mod">
          <ac:chgData name="Juhász, Vojtech" userId="6f319783-3785-4a53-9c30-e90e8a6ac07e" providerId="ADAL" clId="{82718616-2060-4379-B562-AFA10C7F853F}" dt="2023-03-16T13:51:33.737" v="5691" actId="164"/>
          <ac:picMkLst>
            <pc:docMk/>
            <pc:sldMk cId="851619180" sldId="4898"/>
            <ac:picMk id="22" creationId="{F55B7866-0042-1D80-00D5-D4079BDCDAD0}"/>
          </ac:picMkLst>
        </pc:picChg>
        <pc:picChg chg="del">
          <ac:chgData name="Juhász, Vojtech" userId="6f319783-3785-4a53-9c30-e90e8a6ac07e" providerId="ADAL" clId="{82718616-2060-4379-B562-AFA10C7F853F}" dt="2023-03-16T13:04:54.030" v="5420" actId="478"/>
          <ac:picMkLst>
            <pc:docMk/>
            <pc:sldMk cId="851619180" sldId="4898"/>
            <ac:picMk id="24" creationId="{41B1239E-73F8-BBE4-7D51-A36D4742CFE2}"/>
          </ac:picMkLst>
        </pc:picChg>
        <pc:picChg chg="add del mod">
          <ac:chgData name="Juhász, Vojtech" userId="6f319783-3785-4a53-9c30-e90e8a6ac07e" providerId="ADAL" clId="{82718616-2060-4379-B562-AFA10C7F853F}" dt="2023-03-16T15:22:08.684" v="5963" actId="478"/>
          <ac:picMkLst>
            <pc:docMk/>
            <pc:sldMk cId="851619180" sldId="4898"/>
            <ac:picMk id="28" creationId="{874A5FFA-EC82-0E78-2D6D-B50E2F897F0F}"/>
          </ac:picMkLst>
        </pc:picChg>
        <pc:picChg chg="add mod ord">
          <ac:chgData name="Juhász, Vojtech" userId="6f319783-3785-4a53-9c30-e90e8a6ac07e" providerId="ADAL" clId="{82718616-2060-4379-B562-AFA10C7F853F}" dt="2023-03-16T15:25:34.671" v="6010" actId="1440"/>
          <ac:picMkLst>
            <pc:docMk/>
            <pc:sldMk cId="851619180" sldId="4898"/>
            <ac:picMk id="30" creationId="{29CD8CF5-3142-D6F9-7A4A-0DBA8854A940}"/>
          </ac:picMkLst>
        </pc:picChg>
        <pc:picChg chg="add mod ord">
          <ac:chgData name="Juhász, Vojtech" userId="6f319783-3785-4a53-9c30-e90e8a6ac07e" providerId="ADAL" clId="{82718616-2060-4379-B562-AFA10C7F853F}" dt="2023-03-16T15:27:15.494" v="6038" actId="171"/>
          <ac:picMkLst>
            <pc:docMk/>
            <pc:sldMk cId="851619180" sldId="4898"/>
            <ac:picMk id="34" creationId="{C192D368-D923-9A90-FA96-D77ADC54084F}"/>
          </ac:picMkLst>
        </pc:picChg>
        <pc:picChg chg="add mod ord">
          <ac:chgData name="Juhász, Vojtech" userId="6f319783-3785-4a53-9c30-e90e8a6ac07e" providerId="ADAL" clId="{82718616-2060-4379-B562-AFA10C7F853F}" dt="2023-03-16T15:25:31.440" v="6009" actId="1440"/>
          <ac:picMkLst>
            <pc:docMk/>
            <pc:sldMk cId="851619180" sldId="4898"/>
            <ac:picMk id="36" creationId="{E12A15ED-1C1F-A87B-C47C-151A9B9687F2}"/>
          </ac:picMkLst>
        </pc:picChg>
        <pc:picChg chg="add mod ord">
          <ac:chgData name="Juhász, Vojtech" userId="6f319783-3785-4a53-9c30-e90e8a6ac07e" providerId="ADAL" clId="{82718616-2060-4379-B562-AFA10C7F853F}" dt="2023-03-16T15:26:59.324" v="6032" actId="1038"/>
          <ac:picMkLst>
            <pc:docMk/>
            <pc:sldMk cId="851619180" sldId="4898"/>
            <ac:picMk id="38" creationId="{D92B8FD6-E300-C293-AFF8-88B74814748A}"/>
          </ac:picMkLst>
        </pc:picChg>
      </pc:sldChg>
      <pc:sldChg chg="addSp delSp modSp add mod modAnim modNotesTx">
        <pc:chgData name="Juhász, Vojtech" userId="6f319783-3785-4a53-9c30-e90e8a6ac07e" providerId="ADAL" clId="{82718616-2060-4379-B562-AFA10C7F853F}" dt="2023-03-22T11:40:14.438" v="12486" actId="20577"/>
        <pc:sldMkLst>
          <pc:docMk/>
          <pc:sldMk cId="207252858" sldId="4899"/>
        </pc:sldMkLst>
        <pc:spChg chg="add del">
          <ac:chgData name="Juhász, Vojtech" userId="6f319783-3785-4a53-9c30-e90e8a6ac07e" providerId="ADAL" clId="{82718616-2060-4379-B562-AFA10C7F853F}" dt="2023-03-16T15:11:59.706" v="5867"/>
          <ac:spMkLst>
            <pc:docMk/>
            <pc:sldMk cId="207252858" sldId="4899"/>
            <ac:spMk id="2" creationId="{A6854563-40A0-B872-144F-898356D18515}"/>
          </ac:spMkLst>
        </pc:spChg>
        <pc:spChg chg="mod">
          <ac:chgData name="Juhász, Vojtech" userId="6f319783-3785-4a53-9c30-e90e8a6ac07e" providerId="ADAL" clId="{82718616-2060-4379-B562-AFA10C7F853F}" dt="2023-03-21T12:34:21.903" v="10546"/>
          <ac:spMkLst>
            <pc:docMk/>
            <pc:sldMk cId="207252858" sldId="4899"/>
            <ac:spMk id="3" creationId="{BD19F6C0-CC66-536E-1C6B-479E9FEC5ACF}"/>
          </ac:spMkLst>
        </pc:spChg>
        <pc:spChg chg="mod">
          <ac:chgData name="Juhász, Vojtech" userId="6f319783-3785-4a53-9c30-e90e8a6ac07e" providerId="ADAL" clId="{82718616-2060-4379-B562-AFA10C7F853F}" dt="2023-03-20T14:45:25.377" v="7061" actId="6549"/>
          <ac:spMkLst>
            <pc:docMk/>
            <pc:sldMk cId="207252858" sldId="4899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20T14:45:15.295" v="7060" actId="20577"/>
          <ac:spMkLst>
            <pc:docMk/>
            <pc:sldMk cId="207252858" sldId="4899"/>
            <ac:spMk id="6" creationId="{CF86C71C-1ED8-C859-EE96-5FB4917168B8}"/>
          </ac:spMkLst>
        </pc:spChg>
        <pc:spChg chg="mod">
          <ac:chgData name="Juhász, Vojtech" userId="6f319783-3785-4a53-9c30-e90e8a6ac07e" providerId="ADAL" clId="{82718616-2060-4379-B562-AFA10C7F853F}" dt="2023-03-16T15:12:30.606" v="5888" actId="404"/>
          <ac:spMkLst>
            <pc:docMk/>
            <pc:sldMk cId="207252858" sldId="4899"/>
            <ac:spMk id="7" creationId="{09415FE4-4723-6389-CFFB-A23CD790E7ED}"/>
          </ac:spMkLst>
        </pc:spChg>
        <pc:spChg chg="add del">
          <ac:chgData name="Juhász, Vojtech" userId="6f319783-3785-4a53-9c30-e90e8a6ac07e" providerId="ADAL" clId="{82718616-2060-4379-B562-AFA10C7F853F}" dt="2023-03-16T15:12:06.600" v="5869"/>
          <ac:spMkLst>
            <pc:docMk/>
            <pc:sldMk cId="207252858" sldId="4899"/>
            <ac:spMk id="8" creationId="{03549BF7-ADE5-175F-84A3-1603AC3F424A}"/>
          </ac:spMkLst>
        </pc:spChg>
        <pc:spChg chg="add del mod">
          <ac:chgData name="Juhász, Vojtech" userId="6f319783-3785-4a53-9c30-e90e8a6ac07e" providerId="ADAL" clId="{82718616-2060-4379-B562-AFA10C7F853F}" dt="2023-03-21T20:12:37.863" v="10722" actId="478"/>
          <ac:spMkLst>
            <pc:docMk/>
            <pc:sldMk cId="207252858" sldId="4899"/>
            <ac:spMk id="12" creationId="{B82A90B7-5E42-0FE3-FA77-DE9F7CCA16A5}"/>
          </ac:spMkLst>
        </pc:spChg>
        <pc:spChg chg="add del">
          <ac:chgData name="Juhász, Vojtech" userId="6f319783-3785-4a53-9c30-e90e8a6ac07e" providerId="ADAL" clId="{82718616-2060-4379-B562-AFA10C7F853F}" dt="2023-03-21T20:12:37.863" v="10722" actId="478"/>
          <ac:spMkLst>
            <pc:docMk/>
            <pc:sldMk cId="207252858" sldId="4899"/>
            <ac:spMk id="16" creationId="{C29791E5-B210-AA5A-93DC-1265649A4C80}"/>
          </ac:spMkLst>
        </pc:spChg>
        <pc:spChg chg="add del">
          <ac:chgData name="Juhász, Vojtech" userId="6f319783-3785-4a53-9c30-e90e8a6ac07e" providerId="ADAL" clId="{82718616-2060-4379-B562-AFA10C7F853F}" dt="2023-03-21T20:12:37.863" v="10722" actId="478"/>
          <ac:spMkLst>
            <pc:docMk/>
            <pc:sldMk cId="207252858" sldId="4899"/>
            <ac:spMk id="17" creationId="{11D134FA-3EE8-8038-0BC2-C042A60450BC}"/>
          </ac:spMkLst>
        </pc:spChg>
        <pc:spChg chg="add del">
          <ac:chgData name="Juhász, Vojtech" userId="6f319783-3785-4a53-9c30-e90e8a6ac07e" providerId="ADAL" clId="{82718616-2060-4379-B562-AFA10C7F853F}" dt="2023-03-21T20:12:37.863" v="10722" actId="478"/>
          <ac:spMkLst>
            <pc:docMk/>
            <pc:sldMk cId="207252858" sldId="4899"/>
            <ac:spMk id="19" creationId="{1C66692C-5D00-FE05-F9AF-BDB3677CB3F1}"/>
          </ac:spMkLst>
        </pc:spChg>
        <pc:spChg chg="add del mod">
          <ac:chgData name="Juhász, Vojtech" userId="6f319783-3785-4a53-9c30-e90e8a6ac07e" providerId="ADAL" clId="{82718616-2060-4379-B562-AFA10C7F853F}" dt="2023-03-21T20:12:38.097" v="10723"/>
          <ac:spMkLst>
            <pc:docMk/>
            <pc:sldMk cId="207252858" sldId="4899"/>
            <ac:spMk id="21" creationId="{BECFA7E0-4393-91F8-BE5D-BC8D1C2DE24E}"/>
          </ac:spMkLst>
        </pc:spChg>
        <pc:spChg chg="add del mod">
          <ac:chgData name="Juhász, Vojtech" userId="6f319783-3785-4a53-9c30-e90e8a6ac07e" providerId="ADAL" clId="{82718616-2060-4379-B562-AFA10C7F853F}" dt="2023-03-21T20:12:38.097" v="10723"/>
          <ac:spMkLst>
            <pc:docMk/>
            <pc:sldMk cId="207252858" sldId="4899"/>
            <ac:spMk id="25" creationId="{7A4022E1-ACC7-B526-C44D-9B4D3C0A3CD6}"/>
          </ac:spMkLst>
        </pc:spChg>
        <pc:spChg chg="add del mod">
          <ac:chgData name="Juhász, Vojtech" userId="6f319783-3785-4a53-9c30-e90e8a6ac07e" providerId="ADAL" clId="{82718616-2060-4379-B562-AFA10C7F853F}" dt="2023-03-21T20:12:38.097" v="10723"/>
          <ac:spMkLst>
            <pc:docMk/>
            <pc:sldMk cId="207252858" sldId="4899"/>
            <ac:spMk id="27" creationId="{FA33EF04-7A52-B1D3-97D2-6FA4F5A37194}"/>
          </ac:spMkLst>
        </pc:spChg>
        <pc:spChg chg="add del mod">
          <ac:chgData name="Juhász, Vojtech" userId="6f319783-3785-4a53-9c30-e90e8a6ac07e" providerId="ADAL" clId="{82718616-2060-4379-B562-AFA10C7F853F}" dt="2023-03-21T20:12:41.369" v="10727"/>
          <ac:spMkLst>
            <pc:docMk/>
            <pc:sldMk cId="207252858" sldId="4899"/>
            <ac:spMk id="31" creationId="{71FEDFA3-FC1B-5595-A36C-339125E46DAC}"/>
          </ac:spMkLst>
        </pc:spChg>
        <pc:spChg chg="add del mod">
          <ac:chgData name="Juhász, Vojtech" userId="6f319783-3785-4a53-9c30-e90e8a6ac07e" providerId="ADAL" clId="{82718616-2060-4379-B562-AFA10C7F853F}" dt="2023-03-21T20:12:41.369" v="10727"/>
          <ac:spMkLst>
            <pc:docMk/>
            <pc:sldMk cId="207252858" sldId="4899"/>
            <ac:spMk id="33" creationId="{E4899CAE-6367-58C5-7915-99A5CEFD2A12}"/>
          </ac:spMkLst>
        </pc:spChg>
        <pc:spChg chg="add del mod">
          <ac:chgData name="Juhász, Vojtech" userId="6f319783-3785-4a53-9c30-e90e8a6ac07e" providerId="ADAL" clId="{82718616-2060-4379-B562-AFA10C7F853F}" dt="2023-03-21T20:12:41.369" v="10727"/>
          <ac:spMkLst>
            <pc:docMk/>
            <pc:sldMk cId="207252858" sldId="4899"/>
            <ac:spMk id="34" creationId="{3ABCDE12-CF8E-2F8A-160B-E33C554893F2}"/>
          </ac:spMkLst>
        </pc:spChg>
        <pc:spChg chg="add del mod">
          <ac:chgData name="Juhász, Vojtech" userId="6f319783-3785-4a53-9c30-e90e8a6ac07e" providerId="ADAL" clId="{82718616-2060-4379-B562-AFA10C7F853F}" dt="2023-03-21T20:12:41.098" v="10726"/>
          <ac:spMkLst>
            <pc:docMk/>
            <pc:sldMk cId="207252858" sldId="4899"/>
            <ac:spMk id="38" creationId="{894F60F8-8069-6A10-6872-C824B57C3D1F}"/>
          </ac:spMkLst>
        </pc:spChg>
        <pc:spChg chg="add del mod">
          <ac:chgData name="Juhász, Vojtech" userId="6f319783-3785-4a53-9c30-e90e8a6ac07e" providerId="ADAL" clId="{82718616-2060-4379-B562-AFA10C7F853F}" dt="2023-03-21T20:12:41.098" v="10726"/>
          <ac:spMkLst>
            <pc:docMk/>
            <pc:sldMk cId="207252858" sldId="4899"/>
            <ac:spMk id="40" creationId="{6F12EF52-CB6B-C89D-05EC-E3540F83A374}"/>
          </ac:spMkLst>
        </pc:spChg>
        <pc:spChg chg="add del mod">
          <ac:chgData name="Juhász, Vojtech" userId="6f319783-3785-4a53-9c30-e90e8a6ac07e" providerId="ADAL" clId="{82718616-2060-4379-B562-AFA10C7F853F}" dt="2023-03-21T20:12:41.098" v="10726"/>
          <ac:spMkLst>
            <pc:docMk/>
            <pc:sldMk cId="207252858" sldId="4899"/>
            <ac:spMk id="41" creationId="{CE6B6449-2D44-DACE-3AFD-3BE3B71BA70D}"/>
          </ac:spMkLst>
        </pc:spChg>
        <pc:grpChg chg="del">
          <ac:chgData name="Juhász, Vojtech" userId="6f319783-3785-4a53-9c30-e90e8a6ac07e" providerId="ADAL" clId="{82718616-2060-4379-B562-AFA10C7F853F}" dt="2023-03-16T15:06:06.740" v="5807" actId="478"/>
          <ac:grpSpMkLst>
            <pc:docMk/>
            <pc:sldMk cId="207252858" sldId="4899"/>
            <ac:grpSpMk id="26" creationId="{9F1652E7-1D6F-C6E0-F4A0-1BC486AAC2B8}"/>
          </ac:grpSpMkLst>
        </pc:grpChg>
        <pc:picChg chg="add del">
          <ac:chgData name="Juhász, Vojtech" userId="6f319783-3785-4a53-9c30-e90e8a6ac07e" providerId="ADAL" clId="{82718616-2060-4379-B562-AFA10C7F853F}" dt="2023-03-21T20:12:37.863" v="10722" actId="478"/>
          <ac:picMkLst>
            <pc:docMk/>
            <pc:sldMk cId="207252858" sldId="4899"/>
            <ac:picMk id="9" creationId="{5812B713-50FB-ADF2-7944-E047277B8B16}"/>
          </ac:picMkLst>
        </pc:picChg>
        <pc:picChg chg="add del">
          <ac:chgData name="Juhász, Vojtech" userId="6f319783-3785-4a53-9c30-e90e8a6ac07e" providerId="ADAL" clId="{82718616-2060-4379-B562-AFA10C7F853F}" dt="2023-03-21T20:12:37.863" v="10722" actId="478"/>
          <ac:picMkLst>
            <pc:docMk/>
            <pc:sldMk cId="207252858" sldId="4899"/>
            <ac:picMk id="11" creationId="{23384E9C-2ABB-3B40-D7B4-487B3759ED95}"/>
          </ac:picMkLst>
        </pc:picChg>
        <pc:picChg chg="add del">
          <ac:chgData name="Juhász, Vojtech" userId="6f319783-3785-4a53-9c30-e90e8a6ac07e" providerId="ADAL" clId="{82718616-2060-4379-B562-AFA10C7F853F}" dt="2023-03-21T20:12:37.863" v="10722" actId="478"/>
          <ac:picMkLst>
            <pc:docMk/>
            <pc:sldMk cId="207252858" sldId="4899"/>
            <ac:picMk id="13" creationId="{FCD992F7-E2F2-7D72-97BD-D588A37DFE2A}"/>
          </ac:picMkLst>
        </pc:picChg>
        <pc:picChg chg="add del mod">
          <ac:chgData name="Juhász, Vojtech" userId="6f319783-3785-4a53-9c30-e90e8a6ac07e" providerId="ADAL" clId="{82718616-2060-4379-B562-AFA10C7F853F}" dt="2023-03-21T20:12:38.097" v="10723"/>
          <ac:picMkLst>
            <pc:docMk/>
            <pc:sldMk cId="207252858" sldId="4899"/>
            <ac:picMk id="14" creationId="{3AA25855-EDE6-55DA-912F-C0D4AC369896}"/>
          </ac:picMkLst>
        </pc:picChg>
        <pc:picChg chg="add del">
          <ac:chgData name="Juhász, Vojtech" userId="6f319783-3785-4a53-9c30-e90e8a6ac07e" providerId="ADAL" clId="{82718616-2060-4379-B562-AFA10C7F853F}" dt="2023-03-21T20:12:37.863" v="10722" actId="478"/>
          <ac:picMkLst>
            <pc:docMk/>
            <pc:sldMk cId="207252858" sldId="4899"/>
            <ac:picMk id="15" creationId="{EAFDF11B-6D9A-6EE1-AEEA-45E354A1C12B}"/>
          </ac:picMkLst>
        </pc:picChg>
        <pc:picChg chg="add del mod">
          <ac:chgData name="Juhász, Vojtech" userId="6f319783-3785-4a53-9c30-e90e8a6ac07e" providerId="ADAL" clId="{82718616-2060-4379-B562-AFA10C7F853F}" dt="2023-03-21T20:12:38.097" v="10723"/>
          <ac:picMkLst>
            <pc:docMk/>
            <pc:sldMk cId="207252858" sldId="4899"/>
            <ac:picMk id="18" creationId="{91948023-FA9F-C9C1-CDFC-9B70670500EB}"/>
          </ac:picMkLst>
        </pc:picChg>
        <pc:picChg chg="add del mod">
          <ac:chgData name="Juhász, Vojtech" userId="6f319783-3785-4a53-9c30-e90e8a6ac07e" providerId="ADAL" clId="{82718616-2060-4379-B562-AFA10C7F853F}" dt="2023-03-21T20:12:38.097" v="10723"/>
          <ac:picMkLst>
            <pc:docMk/>
            <pc:sldMk cId="207252858" sldId="4899"/>
            <ac:picMk id="20" creationId="{62D3CF0E-F4A8-48F3-4DD1-40BD22064005}"/>
          </ac:picMkLst>
        </pc:picChg>
        <pc:picChg chg="add del mod">
          <ac:chgData name="Juhász, Vojtech" userId="6f319783-3785-4a53-9c30-e90e8a6ac07e" providerId="ADAL" clId="{82718616-2060-4379-B562-AFA10C7F853F}" dt="2023-03-21T20:12:38.097" v="10723"/>
          <ac:picMkLst>
            <pc:docMk/>
            <pc:sldMk cId="207252858" sldId="4899"/>
            <ac:picMk id="24" creationId="{86EE8B8E-0E55-EDAC-F3DD-71ED253E4DC2}"/>
          </ac:picMkLst>
        </pc:picChg>
        <pc:picChg chg="add del mod">
          <ac:chgData name="Juhász, Vojtech" userId="6f319783-3785-4a53-9c30-e90e8a6ac07e" providerId="ADAL" clId="{82718616-2060-4379-B562-AFA10C7F853F}" dt="2023-03-21T20:12:41.369" v="10727"/>
          <ac:picMkLst>
            <pc:docMk/>
            <pc:sldMk cId="207252858" sldId="4899"/>
            <ac:picMk id="28" creationId="{68EFF15D-1B7F-0CEE-B8B7-861208135091}"/>
          </ac:picMkLst>
        </pc:picChg>
        <pc:picChg chg="add del mod">
          <ac:chgData name="Juhász, Vojtech" userId="6f319783-3785-4a53-9c30-e90e8a6ac07e" providerId="ADAL" clId="{82718616-2060-4379-B562-AFA10C7F853F}" dt="2023-03-21T20:12:41.369" v="10727"/>
          <ac:picMkLst>
            <pc:docMk/>
            <pc:sldMk cId="207252858" sldId="4899"/>
            <ac:picMk id="29" creationId="{E55CF161-5E50-2895-B460-CA406D4042FA}"/>
          </ac:picMkLst>
        </pc:picChg>
        <pc:picChg chg="add del mod">
          <ac:chgData name="Juhász, Vojtech" userId="6f319783-3785-4a53-9c30-e90e8a6ac07e" providerId="ADAL" clId="{82718616-2060-4379-B562-AFA10C7F853F}" dt="2023-03-21T20:12:41.369" v="10727"/>
          <ac:picMkLst>
            <pc:docMk/>
            <pc:sldMk cId="207252858" sldId="4899"/>
            <ac:picMk id="30" creationId="{CF33AA7D-DB32-A86F-2B56-E57C7C168AD5}"/>
          </ac:picMkLst>
        </pc:picChg>
        <pc:picChg chg="add del mod">
          <ac:chgData name="Juhász, Vojtech" userId="6f319783-3785-4a53-9c30-e90e8a6ac07e" providerId="ADAL" clId="{82718616-2060-4379-B562-AFA10C7F853F}" dt="2023-03-21T20:12:41.369" v="10727"/>
          <ac:picMkLst>
            <pc:docMk/>
            <pc:sldMk cId="207252858" sldId="4899"/>
            <ac:picMk id="32" creationId="{173F7943-C3D5-1232-68DF-3B7820D4B5F2}"/>
          </ac:picMkLst>
        </pc:picChg>
        <pc:picChg chg="add del mod">
          <ac:chgData name="Juhász, Vojtech" userId="6f319783-3785-4a53-9c30-e90e8a6ac07e" providerId="ADAL" clId="{82718616-2060-4379-B562-AFA10C7F853F}" dt="2023-03-21T20:12:41.098" v="10726"/>
          <ac:picMkLst>
            <pc:docMk/>
            <pc:sldMk cId="207252858" sldId="4899"/>
            <ac:picMk id="35" creationId="{BA3A500E-CDF9-3607-2C8D-FE01592FB159}"/>
          </ac:picMkLst>
        </pc:picChg>
        <pc:picChg chg="add del mod">
          <ac:chgData name="Juhász, Vojtech" userId="6f319783-3785-4a53-9c30-e90e8a6ac07e" providerId="ADAL" clId="{82718616-2060-4379-B562-AFA10C7F853F}" dt="2023-03-21T20:12:41.098" v="10726"/>
          <ac:picMkLst>
            <pc:docMk/>
            <pc:sldMk cId="207252858" sldId="4899"/>
            <ac:picMk id="36" creationId="{F7CD2EBD-CC91-E87A-DEAC-9DE7DC230338}"/>
          </ac:picMkLst>
        </pc:picChg>
        <pc:picChg chg="add del mod">
          <ac:chgData name="Juhász, Vojtech" userId="6f319783-3785-4a53-9c30-e90e8a6ac07e" providerId="ADAL" clId="{82718616-2060-4379-B562-AFA10C7F853F}" dt="2023-03-21T20:12:41.098" v="10726"/>
          <ac:picMkLst>
            <pc:docMk/>
            <pc:sldMk cId="207252858" sldId="4899"/>
            <ac:picMk id="37" creationId="{16B5C780-2CDF-370C-1120-4309D09B2E6E}"/>
          </ac:picMkLst>
        </pc:picChg>
        <pc:picChg chg="add del mod">
          <ac:chgData name="Juhász, Vojtech" userId="6f319783-3785-4a53-9c30-e90e8a6ac07e" providerId="ADAL" clId="{82718616-2060-4379-B562-AFA10C7F853F}" dt="2023-03-21T20:12:41.098" v="10726"/>
          <ac:picMkLst>
            <pc:docMk/>
            <pc:sldMk cId="207252858" sldId="4899"/>
            <ac:picMk id="39" creationId="{CE493C19-5EF5-FC71-E5A2-4EADA0BB4FC9}"/>
          </ac:picMkLst>
        </pc:picChg>
      </pc:sldChg>
      <pc:sldChg chg="addSp delSp modSp add mod delAnim modAnim addCm modCm modNotesTx">
        <pc:chgData name="Juhász, Vojtech" userId="6f319783-3785-4a53-9c30-e90e8a6ac07e" providerId="ADAL" clId="{82718616-2060-4379-B562-AFA10C7F853F}" dt="2023-03-22T12:18:08.823" v="13253" actId="20577"/>
        <pc:sldMkLst>
          <pc:docMk/>
          <pc:sldMk cId="462948917" sldId="4900"/>
        </pc:sldMkLst>
        <pc:spChg chg="mod">
          <ac:chgData name="Juhász, Vojtech" userId="6f319783-3785-4a53-9c30-e90e8a6ac07e" providerId="ADAL" clId="{82718616-2060-4379-B562-AFA10C7F853F}" dt="2023-03-21T12:34:27.080" v="10547"/>
          <ac:spMkLst>
            <pc:docMk/>
            <pc:sldMk cId="462948917" sldId="4900"/>
            <ac:spMk id="3" creationId="{BD19F6C0-CC66-536E-1C6B-479E9FEC5ACF}"/>
          </ac:spMkLst>
        </pc:spChg>
        <pc:spChg chg="mod">
          <ac:chgData name="Juhász, Vojtech" userId="6f319783-3785-4a53-9c30-e90e8a6ac07e" providerId="ADAL" clId="{82718616-2060-4379-B562-AFA10C7F853F}" dt="2023-03-20T11:02:31.212" v="6469" actId="5793"/>
          <ac:spMkLst>
            <pc:docMk/>
            <pc:sldMk cId="462948917" sldId="4900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20T10:21:57.310" v="6214" actId="20577"/>
          <ac:spMkLst>
            <pc:docMk/>
            <pc:sldMk cId="462948917" sldId="4900"/>
            <ac:spMk id="7" creationId="{09415FE4-4723-6389-CFFB-A23CD790E7ED}"/>
          </ac:spMkLst>
        </pc:spChg>
        <pc:spChg chg="add del mod">
          <ac:chgData name="Juhász, Vojtech" userId="6f319783-3785-4a53-9c30-e90e8a6ac07e" providerId="ADAL" clId="{82718616-2060-4379-B562-AFA10C7F853F}" dt="2023-03-20T10:39:45.935" v="6227" actId="22"/>
          <ac:spMkLst>
            <pc:docMk/>
            <pc:sldMk cId="462948917" sldId="4900"/>
            <ac:spMk id="8" creationId="{95C53067-95F5-ACA5-B33C-73A92C040D3F}"/>
          </ac:spMkLst>
        </pc:spChg>
        <pc:spChg chg="del">
          <ac:chgData name="Juhász, Vojtech" userId="6f319783-3785-4a53-9c30-e90e8a6ac07e" providerId="ADAL" clId="{82718616-2060-4379-B562-AFA10C7F853F}" dt="2023-03-20T10:22:10.297" v="6215" actId="478"/>
          <ac:spMkLst>
            <pc:docMk/>
            <pc:sldMk cId="462948917" sldId="4900"/>
            <ac:spMk id="16" creationId="{C29791E5-B210-AA5A-93DC-1265649A4C80}"/>
          </ac:spMkLst>
        </pc:spChg>
        <pc:spChg chg="del">
          <ac:chgData name="Juhász, Vojtech" userId="6f319783-3785-4a53-9c30-e90e8a6ac07e" providerId="ADAL" clId="{82718616-2060-4379-B562-AFA10C7F853F}" dt="2023-03-20T10:22:29.083" v="6216" actId="478"/>
          <ac:spMkLst>
            <pc:docMk/>
            <pc:sldMk cId="462948917" sldId="4900"/>
            <ac:spMk id="17" creationId="{11D134FA-3EE8-8038-0BC2-C042A60450BC}"/>
          </ac:spMkLst>
        </pc:spChg>
        <pc:spChg chg="del">
          <ac:chgData name="Juhász, Vojtech" userId="6f319783-3785-4a53-9c30-e90e8a6ac07e" providerId="ADAL" clId="{82718616-2060-4379-B562-AFA10C7F853F}" dt="2023-03-20T10:22:32.588" v="6217" actId="478"/>
          <ac:spMkLst>
            <pc:docMk/>
            <pc:sldMk cId="462948917" sldId="4900"/>
            <ac:spMk id="19" creationId="{1C66692C-5D00-FE05-F9AF-BDB3677CB3F1}"/>
          </ac:spMkLst>
        </pc:spChg>
        <pc:spChg chg="add mod">
          <ac:chgData name="Juhász, Vojtech" userId="6f319783-3785-4a53-9c30-e90e8a6ac07e" providerId="ADAL" clId="{82718616-2060-4379-B562-AFA10C7F853F}" dt="2023-03-20T10:59:45.511" v="6450" actId="164"/>
          <ac:spMkLst>
            <pc:docMk/>
            <pc:sldMk cId="462948917" sldId="4900"/>
            <ac:spMk id="22" creationId="{07391A83-8635-46FE-C595-5DAB6B7005A3}"/>
          </ac:spMkLst>
        </pc:spChg>
        <pc:spChg chg="add del mod">
          <ac:chgData name="Juhász, Vojtech" userId="6f319783-3785-4a53-9c30-e90e8a6ac07e" providerId="ADAL" clId="{82718616-2060-4379-B562-AFA10C7F853F}" dt="2023-03-21T13:07:57.199" v="10569" actId="478"/>
          <ac:spMkLst>
            <pc:docMk/>
            <pc:sldMk cId="462948917" sldId="4900"/>
            <ac:spMk id="27" creationId="{536EDEF0-D130-3AF9-A675-265F11707ECD}"/>
          </ac:spMkLst>
        </pc:spChg>
        <pc:spChg chg="add mod ord">
          <ac:chgData name="Juhász, Vojtech" userId="6f319783-3785-4a53-9c30-e90e8a6ac07e" providerId="ADAL" clId="{82718616-2060-4379-B562-AFA10C7F853F}" dt="2023-03-21T20:16:10.663" v="10732" actId="14100"/>
          <ac:spMkLst>
            <pc:docMk/>
            <pc:sldMk cId="462948917" sldId="4900"/>
            <ac:spMk id="29" creationId="{F38E6593-1A69-A904-77F0-E4020E04E188}"/>
          </ac:spMkLst>
        </pc:spChg>
        <pc:grpChg chg="add mod">
          <ac:chgData name="Juhász, Vojtech" userId="6f319783-3785-4a53-9c30-e90e8a6ac07e" providerId="ADAL" clId="{82718616-2060-4379-B562-AFA10C7F853F}" dt="2023-03-20T11:00:20.260" v="6454" actId="1076"/>
          <ac:grpSpMkLst>
            <pc:docMk/>
            <pc:sldMk cId="462948917" sldId="4900"/>
            <ac:grpSpMk id="23" creationId="{0E50D5D3-A8B8-C61F-5BA2-09C02C01BE79}"/>
          </ac:grpSpMkLst>
        </pc:grpChg>
        <pc:picChg chg="del">
          <ac:chgData name="Juhász, Vojtech" userId="6f319783-3785-4a53-9c30-e90e8a6ac07e" providerId="ADAL" clId="{82718616-2060-4379-B562-AFA10C7F853F}" dt="2023-03-20T10:22:10.297" v="6215" actId="478"/>
          <ac:picMkLst>
            <pc:docMk/>
            <pc:sldMk cId="462948917" sldId="4900"/>
            <ac:picMk id="9" creationId="{5812B713-50FB-ADF2-7944-E047277B8B16}"/>
          </ac:picMkLst>
        </pc:picChg>
        <pc:picChg chg="del">
          <ac:chgData name="Juhász, Vojtech" userId="6f319783-3785-4a53-9c30-e90e8a6ac07e" providerId="ADAL" clId="{82718616-2060-4379-B562-AFA10C7F853F}" dt="2023-03-20T10:22:10.297" v="6215" actId="478"/>
          <ac:picMkLst>
            <pc:docMk/>
            <pc:sldMk cId="462948917" sldId="4900"/>
            <ac:picMk id="11" creationId="{23384E9C-2ABB-3B40-D7B4-487B3759ED95}"/>
          </ac:picMkLst>
        </pc:picChg>
        <pc:picChg chg="add mod ord">
          <ac:chgData name="Juhász, Vojtech" userId="6f319783-3785-4a53-9c30-e90e8a6ac07e" providerId="ADAL" clId="{82718616-2060-4379-B562-AFA10C7F853F}" dt="2023-03-20T10:58:05.917" v="6440" actId="171"/>
          <ac:picMkLst>
            <pc:docMk/>
            <pc:sldMk cId="462948917" sldId="4900"/>
            <ac:picMk id="12" creationId="{1774D39A-6EB9-715B-3FC1-7539D9DA936B}"/>
          </ac:picMkLst>
        </pc:picChg>
        <pc:picChg chg="del">
          <ac:chgData name="Juhász, Vojtech" userId="6f319783-3785-4a53-9c30-e90e8a6ac07e" providerId="ADAL" clId="{82718616-2060-4379-B562-AFA10C7F853F}" dt="2023-03-20T10:22:10.297" v="6215" actId="478"/>
          <ac:picMkLst>
            <pc:docMk/>
            <pc:sldMk cId="462948917" sldId="4900"/>
            <ac:picMk id="13" creationId="{FCD992F7-E2F2-7D72-97BD-D588A37DFE2A}"/>
          </ac:picMkLst>
        </pc:picChg>
        <pc:picChg chg="del">
          <ac:chgData name="Juhász, Vojtech" userId="6f319783-3785-4a53-9c30-e90e8a6ac07e" providerId="ADAL" clId="{82718616-2060-4379-B562-AFA10C7F853F}" dt="2023-03-20T10:22:10.297" v="6215" actId="478"/>
          <ac:picMkLst>
            <pc:docMk/>
            <pc:sldMk cId="462948917" sldId="4900"/>
            <ac:picMk id="15" creationId="{EAFDF11B-6D9A-6EE1-AEEA-45E354A1C12B}"/>
          </ac:picMkLst>
        </pc:picChg>
        <pc:picChg chg="add del mod ord">
          <ac:chgData name="Juhász, Vojtech" userId="6f319783-3785-4a53-9c30-e90e8a6ac07e" providerId="ADAL" clId="{82718616-2060-4379-B562-AFA10C7F853F}" dt="2023-03-21T13:07:32.775" v="10563" actId="478"/>
          <ac:picMkLst>
            <pc:docMk/>
            <pc:sldMk cId="462948917" sldId="4900"/>
            <ac:picMk id="18" creationId="{B27F7548-FD68-2CBE-8958-3FBC513D90D1}"/>
          </ac:picMkLst>
        </pc:picChg>
        <pc:picChg chg="add mod ord">
          <ac:chgData name="Juhász, Vojtech" userId="6f319783-3785-4a53-9c30-e90e8a6ac07e" providerId="ADAL" clId="{82718616-2060-4379-B562-AFA10C7F853F}" dt="2023-03-20T10:59:45.511" v="6450" actId="164"/>
          <ac:picMkLst>
            <pc:docMk/>
            <pc:sldMk cId="462948917" sldId="4900"/>
            <ac:picMk id="21" creationId="{63DB8ACC-5ED5-A1EC-2748-EFC42112916A}"/>
          </ac:picMkLst>
        </pc:picChg>
        <pc:picChg chg="add mod">
          <ac:chgData name="Juhász, Vojtech" userId="6f319783-3785-4a53-9c30-e90e8a6ac07e" providerId="ADAL" clId="{82718616-2060-4379-B562-AFA10C7F853F}" dt="2023-03-21T13:08:00.137" v="10570" actId="1076"/>
          <ac:picMkLst>
            <pc:docMk/>
            <pc:sldMk cId="462948917" sldId="4900"/>
            <ac:picMk id="25" creationId="{E99A5909-D3FF-4794-723D-E37EB7F8C2DD}"/>
          </ac:picMkLst>
        </pc:picChg>
        <pc:picChg chg="add mod ord">
          <ac:chgData name="Juhász, Vojtech" userId="6f319783-3785-4a53-9c30-e90e8a6ac07e" providerId="ADAL" clId="{82718616-2060-4379-B562-AFA10C7F853F}" dt="2023-03-21T13:13:05.132" v="10592" actId="1037"/>
          <ac:picMkLst>
            <pc:docMk/>
            <pc:sldMk cId="462948917" sldId="4900"/>
            <ac:picMk id="28" creationId="{0766D746-8B52-4AC2-2614-2A4DEA38BEDB}"/>
          </ac:picMkLst>
        </pc:picChg>
      </pc:sldChg>
      <pc:sldChg chg="modSp add del mod">
        <pc:chgData name="Juhász, Vojtech" userId="6f319783-3785-4a53-9c30-e90e8a6ac07e" providerId="ADAL" clId="{82718616-2060-4379-B562-AFA10C7F853F}" dt="2023-03-21T14:39:28.963" v="10596" actId="2696"/>
        <pc:sldMkLst>
          <pc:docMk/>
          <pc:sldMk cId="254923034" sldId="4901"/>
        </pc:sldMkLst>
        <pc:spChg chg="mod">
          <ac:chgData name="Juhász, Vojtech" userId="6f319783-3785-4a53-9c30-e90e8a6ac07e" providerId="ADAL" clId="{82718616-2060-4379-B562-AFA10C7F853F}" dt="2023-03-21T12:34:42.778" v="10551"/>
          <ac:spMkLst>
            <pc:docMk/>
            <pc:sldMk cId="254923034" sldId="4901"/>
            <ac:spMk id="7" creationId="{4B21C96C-36CD-31A8-977D-E4184472D858}"/>
          </ac:spMkLst>
        </pc:spChg>
      </pc:sldChg>
      <pc:sldChg chg="addSp delSp modSp add mod ord delAnim modAnim modNotesTx">
        <pc:chgData name="Juhász, Vojtech" userId="6f319783-3785-4a53-9c30-e90e8a6ac07e" providerId="ADAL" clId="{82718616-2060-4379-B562-AFA10C7F853F}" dt="2023-03-22T16:39:49.347" v="14077" actId="20577"/>
        <pc:sldMkLst>
          <pc:docMk/>
          <pc:sldMk cId="967719308" sldId="4902"/>
        </pc:sldMkLst>
        <pc:spChg chg="mod">
          <ac:chgData name="Juhász, Vojtech" userId="6f319783-3785-4a53-9c30-e90e8a6ac07e" providerId="ADAL" clId="{82718616-2060-4379-B562-AFA10C7F853F}" dt="2023-03-21T12:34:30.625" v="10548"/>
          <ac:spMkLst>
            <pc:docMk/>
            <pc:sldMk cId="967719308" sldId="4902"/>
            <ac:spMk id="3" creationId="{BD19F6C0-CC66-536E-1C6B-479E9FEC5ACF}"/>
          </ac:spMkLst>
        </pc:spChg>
        <pc:spChg chg="mod">
          <ac:chgData name="Juhász, Vojtech" userId="6f319783-3785-4a53-9c30-e90e8a6ac07e" providerId="ADAL" clId="{82718616-2060-4379-B562-AFA10C7F853F}" dt="2023-03-20T14:28:30.253" v="7053" actId="20577"/>
          <ac:spMkLst>
            <pc:docMk/>
            <pc:sldMk cId="967719308" sldId="4902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20T12:59:06.925" v="6477" actId="20577"/>
          <ac:spMkLst>
            <pc:docMk/>
            <pc:sldMk cId="967719308" sldId="4902"/>
            <ac:spMk id="6" creationId="{CF86C71C-1ED8-C859-EE96-5FB4917168B8}"/>
          </ac:spMkLst>
        </pc:spChg>
        <pc:spChg chg="mod">
          <ac:chgData name="Juhász, Vojtech" userId="6f319783-3785-4a53-9c30-e90e8a6ac07e" providerId="ADAL" clId="{82718616-2060-4379-B562-AFA10C7F853F}" dt="2023-03-20T12:59:29.820" v="6498" actId="20577"/>
          <ac:spMkLst>
            <pc:docMk/>
            <pc:sldMk cId="967719308" sldId="4902"/>
            <ac:spMk id="7" creationId="{09415FE4-4723-6389-CFFB-A23CD790E7ED}"/>
          </ac:spMkLst>
        </pc:spChg>
        <pc:spChg chg="add mod">
          <ac:chgData name="Juhász, Vojtech" userId="6f319783-3785-4a53-9c30-e90e8a6ac07e" providerId="ADAL" clId="{82718616-2060-4379-B562-AFA10C7F853F}" dt="2023-03-20T13:28:50.611" v="6950" actId="208"/>
          <ac:spMkLst>
            <pc:docMk/>
            <pc:sldMk cId="967719308" sldId="4902"/>
            <ac:spMk id="15" creationId="{B9A27DDE-F50C-EF19-2526-328D84E914F0}"/>
          </ac:spMkLst>
        </pc:spChg>
        <pc:spChg chg="del">
          <ac:chgData name="Juhász, Vojtech" userId="6f319783-3785-4a53-9c30-e90e8a6ac07e" providerId="ADAL" clId="{82718616-2060-4379-B562-AFA10C7F853F}" dt="2023-03-20T12:59:15.001" v="6478" actId="478"/>
          <ac:spMkLst>
            <pc:docMk/>
            <pc:sldMk cId="967719308" sldId="4902"/>
            <ac:spMk id="16" creationId="{C29791E5-B210-AA5A-93DC-1265649A4C80}"/>
          </ac:spMkLst>
        </pc:spChg>
        <pc:spChg chg="del">
          <ac:chgData name="Juhász, Vojtech" userId="6f319783-3785-4a53-9c30-e90e8a6ac07e" providerId="ADAL" clId="{82718616-2060-4379-B562-AFA10C7F853F}" dt="2023-03-20T12:59:15.001" v="6478" actId="478"/>
          <ac:spMkLst>
            <pc:docMk/>
            <pc:sldMk cId="967719308" sldId="4902"/>
            <ac:spMk id="17" creationId="{11D134FA-3EE8-8038-0BC2-C042A60450BC}"/>
          </ac:spMkLst>
        </pc:spChg>
        <pc:spChg chg="add mod">
          <ac:chgData name="Juhász, Vojtech" userId="6f319783-3785-4a53-9c30-e90e8a6ac07e" providerId="ADAL" clId="{82718616-2060-4379-B562-AFA10C7F853F}" dt="2023-03-20T13:28:30.864" v="6948" actId="1036"/>
          <ac:spMkLst>
            <pc:docMk/>
            <pc:sldMk cId="967719308" sldId="4902"/>
            <ac:spMk id="18" creationId="{DF9B7C2D-92E3-C6F8-77DA-88F9EBA79BF9}"/>
          </ac:spMkLst>
        </pc:spChg>
        <pc:spChg chg="del">
          <ac:chgData name="Juhász, Vojtech" userId="6f319783-3785-4a53-9c30-e90e8a6ac07e" providerId="ADAL" clId="{82718616-2060-4379-B562-AFA10C7F853F}" dt="2023-03-20T12:59:15.001" v="6478" actId="478"/>
          <ac:spMkLst>
            <pc:docMk/>
            <pc:sldMk cId="967719308" sldId="4902"/>
            <ac:spMk id="19" creationId="{1C66692C-5D00-FE05-F9AF-BDB3677CB3F1}"/>
          </ac:spMkLst>
        </pc:spChg>
        <pc:spChg chg="add del mod">
          <ac:chgData name="Juhász, Vojtech" userId="6f319783-3785-4a53-9c30-e90e8a6ac07e" providerId="ADAL" clId="{82718616-2060-4379-B562-AFA10C7F853F}" dt="2023-03-22T16:24:38.140" v="14075" actId="478"/>
          <ac:spMkLst>
            <pc:docMk/>
            <pc:sldMk cId="967719308" sldId="4902"/>
            <ac:spMk id="31" creationId="{57826C79-0385-51F3-49BD-BEDC2F4A45B6}"/>
          </ac:spMkLst>
        </pc:spChg>
        <pc:grpChg chg="del">
          <ac:chgData name="Juhász, Vojtech" userId="6f319783-3785-4a53-9c30-e90e8a6ac07e" providerId="ADAL" clId="{82718616-2060-4379-B562-AFA10C7F853F}" dt="2023-03-20T13:00:01.453" v="6502" actId="478"/>
          <ac:grpSpMkLst>
            <pc:docMk/>
            <pc:sldMk cId="967719308" sldId="4902"/>
            <ac:grpSpMk id="26" creationId="{9F1652E7-1D6F-C6E0-F4A0-1BC486AAC2B8}"/>
          </ac:grpSpMkLst>
        </pc:grpChg>
        <pc:grpChg chg="add del mod">
          <ac:chgData name="Juhász, Vojtech" userId="6f319783-3785-4a53-9c30-e90e8a6ac07e" providerId="ADAL" clId="{82718616-2060-4379-B562-AFA10C7F853F}" dt="2023-03-20T20:28:23.833" v="7918" actId="165"/>
          <ac:grpSpMkLst>
            <pc:docMk/>
            <pc:sldMk cId="967719308" sldId="4902"/>
            <ac:grpSpMk id="29" creationId="{6F9869BA-1C9E-3F98-9808-E80FB8965ABE}"/>
          </ac:grpSpMkLst>
        </pc:grpChg>
        <pc:picChg chg="add del mod">
          <ac:chgData name="Juhász, Vojtech" userId="6f319783-3785-4a53-9c30-e90e8a6ac07e" providerId="ADAL" clId="{82718616-2060-4379-B562-AFA10C7F853F}" dt="2023-03-20T13:13:20.685" v="6759" actId="478"/>
          <ac:picMkLst>
            <pc:docMk/>
            <pc:sldMk cId="967719308" sldId="4902"/>
            <ac:picMk id="8" creationId="{C7B59A41-4351-5F7F-BB00-6C2ED77BFB31}"/>
          </ac:picMkLst>
        </pc:picChg>
        <pc:picChg chg="add mod">
          <ac:chgData name="Juhász, Vojtech" userId="6f319783-3785-4a53-9c30-e90e8a6ac07e" providerId="ADAL" clId="{82718616-2060-4379-B562-AFA10C7F853F}" dt="2023-03-20T21:00:35.959" v="8100" actId="1076"/>
          <ac:picMkLst>
            <pc:docMk/>
            <pc:sldMk cId="967719308" sldId="4902"/>
            <ac:picMk id="10" creationId="{A63B2450-C9E4-55AF-7E3C-DDD46F242098}"/>
          </ac:picMkLst>
        </pc:picChg>
        <pc:picChg chg="add mod">
          <ac:chgData name="Juhász, Vojtech" userId="6f319783-3785-4a53-9c30-e90e8a6ac07e" providerId="ADAL" clId="{82718616-2060-4379-B562-AFA10C7F853F}" dt="2023-03-20T13:21:00.624" v="6767" actId="1440"/>
          <ac:picMkLst>
            <pc:docMk/>
            <pc:sldMk cId="967719308" sldId="4902"/>
            <ac:picMk id="12" creationId="{AC1BDB24-76CC-28FE-C862-95EC1C47D1F3}"/>
          </ac:picMkLst>
        </pc:picChg>
        <pc:picChg chg="add mod">
          <ac:chgData name="Juhász, Vojtech" userId="6f319783-3785-4a53-9c30-e90e8a6ac07e" providerId="ADAL" clId="{82718616-2060-4379-B562-AFA10C7F853F}" dt="2023-03-20T13:24:02.095" v="6858" actId="1076"/>
          <ac:picMkLst>
            <pc:docMk/>
            <pc:sldMk cId="967719308" sldId="4902"/>
            <ac:picMk id="14" creationId="{4428D6CD-0676-38ED-BB4F-A1937F83E4DF}"/>
          </ac:picMkLst>
        </pc:picChg>
        <pc:picChg chg="add mod topLvl">
          <ac:chgData name="Juhász, Vojtech" userId="6f319783-3785-4a53-9c30-e90e8a6ac07e" providerId="ADAL" clId="{82718616-2060-4379-B562-AFA10C7F853F}" dt="2023-03-20T20:28:23.833" v="7918" actId="165"/>
          <ac:picMkLst>
            <pc:docMk/>
            <pc:sldMk cId="967719308" sldId="4902"/>
            <ac:picMk id="21" creationId="{4648C133-A8CC-A5B4-DA34-D6241D5CE473}"/>
          </ac:picMkLst>
        </pc:picChg>
        <pc:picChg chg="del">
          <ac:chgData name="Juhász, Vojtech" userId="6f319783-3785-4a53-9c30-e90e8a6ac07e" providerId="ADAL" clId="{82718616-2060-4379-B562-AFA10C7F853F}" dt="2023-03-20T12:59:15.001" v="6478" actId="478"/>
          <ac:picMkLst>
            <pc:docMk/>
            <pc:sldMk cId="967719308" sldId="4902"/>
            <ac:picMk id="30" creationId="{29CD8CF5-3142-D6F9-7A4A-0DBA8854A940}"/>
          </ac:picMkLst>
        </pc:picChg>
        <pc:picChg chg="del">
          <ac:chgData name="Juhász, Vojtech" userId="6f319783-3785-4a53-9c30-e90e8a6ac07e" providerId="ADAL" clId="{82718616-2060-4379-B562-AFA10C7F853F}" dt="2023-03-20T12:59:15.001" v="6478" actId="478"/>
          <ac:picMkLst>
            <pc:docMk/>
            <pc:sldMk cId="967719308" sldId="4902"/>
            <ac:picMk id="34" creationId="{C192D368-D923-9A90-FA96-D77ADC54084F}"/>
          </ac:picMkLst>
        </pc:picChg>
        <pc:picChg chg="del">
          <ac:chgData name="Juhász, Vojtech" userId="6f319783-3785-4a53-9c30-e90e8a6ac07e" providerId="ADAL" clId="{82718616-2060-4379-B562-AFA10C7F853F}" dt="2023-03-20T12:59:15.001" v="6478" actId="478"/>
          <ac:picMkLst>
            <pc:docMk/>
            <pc:sldMk cId="967719308" sldId="4902"/>
            <ac:picMk id="36" creationId="{E12A15ED-1C1F-A87B-C47C-151A9B9687F2}"/>
          </ac:picMkLst>
        </pc:picChg>
        <pc:picChg chg="del">
          <ac:chgData name="Juhász, Vojtech" userId="6f319783-3785-4a53-9c30-e90e8a6ac07e" providerId="ADAL" clId="{82718616-2060-4379-B562-AFA10C7F853F}" dt="2023-03-20T12:59:15.001" v="6478" actId="478"/>
          <ac:picMkLst>
            <pc:docMk/>
            <pc:sldMk cId="967719308" sldId="4902"/>
            <ac:picMk id="38" creationId="{D92B8FD6-E300-C293-AFF8-88B74814748A}"/>
          </ac:picMkLst>
        </pc:picChg>
        <pc:cxnChg chg="add mod topLvl">
          <ac:chgData name="Juhász, Vojtech" userId="6f319783-3785-4a53-9c30-e90e8a6ac07e" providerId="ADAL" clId="{82718616-2060-4379-B562-AFA10C7F853F}" dt="2023-03-20T20:28:23.833" v="7918" actId="165"/>
          <ac:cxnSpMkLst>
            <pc:docMk/>
            <pc:sldMk cId="967719308" sldId="4902"/>
            <ac:cxnSpMk id="25" creationId="{798E9F3F-7992-5A7A-3BE5-3879C0BCC363}"/>
          </ac:cxnSpMkLst>
        </pc:cxnChg>
        <pc:cxnChg chg="add mod topLvl">
          <ac:chgData name="Juhász, Vojtech" userId="6f319783-3785-4a53-9c30-e90e8a6ac07e" providerId="ADAL" clId="{82718616-2060-4379-B562-AFA10C7F853F}" dt="2023-03-20T20:28:23.833" v="7918" actId="165"/>
          <ac:cxnSpMkLst>
            <pc:docMk/>
            <pc:sldMk cId="967719308" sldId="4902"/>
            <ac:cxnSpMk id="27" creationId="{60A75509-D845-D450-302D-207958D385A3}"/>
          </ac:cxnSpMkLst>
        </pc:cxnChg>
        <pc:cxnChg chg="add mod topLvl">
          <ac:chgData name="Juhász, Vojtech" userId="6f319783-3785-4a53-9c30-e90e8a6ac07e" providerId="ADAL" clId="{82718616-2060-4379-B562-AFA10C7F853F}" dt="2023-03-20T20:28:23.833" v="7918" actId="165"/>
          <ac:cxnSpMkLst>
            <pc:docMk/>
            <pc:sldMk cId="967719308" sldId="4902"/>
            <ac:cxnSpMk id="28" creationId="{540ACFE1-D7DF-4D05-972E-4A513A30E6EA}"/>
          </ac:cxnSpMkLst>
        </pc:cxnChg>
      </pc:sldChg>
      <pc:sldChg chg="addSp delSp modSp add mod modAnim addCm modCm modNotesTx">
        <pc:chgData name="Juhász, Vojtech" userId="6f319783-3785-4a53-9c30-e90e8a6ac07e" providerId="ADAL" clId="{82718616-2060-4379-B562-AFA10C7F853F}" dt="2023-03-22T12:20:23.738" v="13254"/>
        <pc:sldMkLst>
          <pc:docMk/>
          <pc:sldMk cId="872518750" sldId="4903"/>
        </pc:sldMkLst>
        <pc:spChg chg="mod">
          <ac:chgData name="Juhász, Vojtech" userId="6f319783-3785-4a53-9c30-e90e8a6ac07e" providerId="ADAL" clId="{82718616-2060-4379-B562-AFA10C7F853F}" dt="2023-03-21T14:16:59.974" v="10595" actId="20577"/>
          <ac:spMkLst>
            <pc:docMk/>
            <pc:sldMk cId="872518750" sldId="4903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20T20:47:09.200" v="8078" actId="20577"/>
          <ac:spMkLst>
            <pc:docMk/>
            <pc:sldMk cId="872518750" sldId="4903"/>
            <ac:spMk id="7" creationId="{09415FE4-4723-6389-CFFB-A23CD790E7ED}"/>
          </ac:spMkLst>
        </pc:spChg>
        <pc:spChg chg="mod">
          <ac:chgData name="Juhász, Vojtech" userId="6f319783-3785-4a53-9c30-e90e8a6ac07e" providerId="ADAL" clId="{82718616-2060-4379-B562-AFA10C7F853F}" dt="2023-03-20T13:31:34.467" v="6958" actId="164"/>
          <ac:spMkLst>
            <pc:docMk/>
            <pc:sldMk cId="872518750" sldId="4903"/>
            <ac:spMk id="15" creationId="{B9A27DDE-F50C-EF19-2526-328D84E914F0}"/>
          </ac:spMkLst>
        </pc:spChg>
        <pc:spChg chg="mod">
          <ac:chgData name="Juhász, Vojtech" userId="6f319783-3785-4a53-9c30-e90e8a6ac07e" providerId="ADAL" clId="{82718616-2060-4379-B562-AFA10C7F853F}" dt="2023-03-20T13:31:34.467" v="6958" actId="164"/>
          <ac:spMkLst>
            <pc:docMk/>
            <pc:sldMk cId="872518750" sldId="4903"/>
            <ac:spMk id="18" creationId="{DF9B7C2D-92E3-C6F8-77DA-88F9EBA79BF9}"/>
          </ac:spMkLst>
        </pc:spChg>
        <pc:spChg chg="add mod topLvl">
          <ac:chgData name="Juhász, Vojtech" userId="6f319783-3785-4a53-9c30-e90e8a6ac07e" providerId="ADAL" clId="{82718616-2060-4379-B562-AFA10C7F853F}" dt="2023-03-20T20:16:03.541" v="7736" actId="165"/>
          <ac:spMkLst>
            <pc:docMk/>
            <pc:sldMk cId="872518750" sldId="4903"/>
            <ac:spMk id="19" creationId="{CDFEFD3E-209F-47B4-B641-F14D90611B2F}"/>
          </ac:spMkLst>
        </pc:spChg>
        <pc:grpChg chg="add del mod">
          <ac:chgData name="Juhász, Vojtech" userId="6f319783-3785-4a53-9c30-e90e8a6ac07e" providerId="ADAL" clId="{82718616-2060-4379-B562-AFA10C7F853F}" dt="2023-03-20T19:54:15.358" v="7495" actId="478"/>
          <ac:grpSpMkLst>
            <pc:docMk/>
            <pc:sldMk cId="872518750" sldId="4903"/>
            <ac:grpSpMk id="2" creationId="{A958C3D4-B20E-5CC5-200D-40E00C78CF32}"/>
          </ac:grpSpMkLst>
        </pc:grpChg>
        <pc:grpChg chg="add del mod ord">
          <ac:chgData name="Juhász, Vojtech" userId="6f319783-3785-4a53-9c30-e90e8a6ac07e" providerId="ADAL" clId="{82718616-2060-4379-B562-AFA10C7F853F}" dt="2023-03-20T20:16:03.541" v="7736" actId="165"/>
          <ac:grpSpMkLst>
            <pc:docMk/>
            <pc:sldMk cId="872518750" sldId="4903"/>
            <ac:grpSpMk id="20" creationId="{0883E2CC-DE11-18D3-8A16-74541AA1D7DD}"/>
          </ac:grpSpMkLst>
        </pc:grpChg>
        <pc:picChg chg="add mod">
          <ac:chgData name="Juhász, Vojtech" userId="6f319783-3785-4a53-9c30-e90e8a6ac07e" providerId="ADAL" clId="{82718616-2060-4379-B562-AFA10C7F853F}" dt="2023-03-20T20:17:06.371" v="7789" actId="1440"/>
          <ac:picMkLst>
            <pc:docMk/>
            <pc:sldMk cId="872518750" sldId="4903"/>
            <ac:picMk id="9" creationId="{65AD3D2F-A305-E9E0-D12E-9D5198F455C4}"/>
          </ac:picMkLst>
        </pc:picChg>
        <pc:picChg chg="del">
          <ac:chgData name="Juhász, Vojtech" userId="6f319783-3785-4a53-9c30-e90e8a6ac07e" providerId="ADAL" clId="{82718616-2060-4379-B562-AFA10C7F853F}" dt="2023-03-20T13:31:41.438" v="6960" actId="478"/>
          <ac:picMkLst>
            <pc:docMk/>
            <pc:sldMk cId="872518750" sldId="4903"/>
            <ac:picMk id="10" creationId="{A63B2450-C9E4-55AF-7E3C-DDD46F242098}"/>
          </ac:picMkLst>
        </pc:picChg>
        <pc:picChg chg="del">
          <ac:chgData name="Juhász, Vojtech" userId="6f319783-3785-4a53-9c30-e90e8a6ac07e" providerId="ADAL" clId="{82718616-2060-4379-B562-AFA10C7F853F}" dt="2023-03-20T13:31:42.383" v="6961" actId="478"/>
          <ac:picMkLst>
            <pc:docMk/>
            <pc:sldMk cId="872518750" sldId="4903"/>
            <ac:picMk id="12" creationId="{AC1BDB24-76CC-28FE-C862-95EC1C47D1F3}"/>
          </ac:picMkLst>
        </pc:picChg>
        <pc:picChg chg="add mod ord">
          <ac:chgData name="Juhász, Vojtech" userId="6f319783-3785-4a53-9c30-e90e8a6ac07e" providerId="ADAL" clId="{82718616-2060-4379-B562-AFA10C7F853F}" dt="2023-03-20T20:17:19.467" v="7793" actId="170"/>
          <ac:picMkLst>
            <pc:docMk/>
            <pc:sldMk cId="872518750" sldId="4903"/>
            <ac:picMk id="13" creationId="{D155E5E2-7C0B-5087-9F40-DC7E49B5EA4A}"/>
          </ac:picMkLst>
        </pc:picChg>
        <pc:picChg chg="mod">
          <ac:chgData name="Juhász, Vojtech" userId="6f319783-3785-4a53-9c30-e90e8a6ac07e" providerId="ADAL" clId="{82718616-2060-4379-B562-AFA10C7F853F}" dt="2023-03-20T13:31:34.467" v="6958" actId="164"/>
          <ac:picMkLst>
            <pc:docMk/>
            <pc:sldMk cId="872518750" sldId="4903"/>
            <ac:picMk id="14" creationId="{4428D6CD-0676-38ED-BB4F-A1937F83E4DF}"/>
          </ac:picMkLst>
        </pc:picChg>
        <pc:picChg chg="add mod topLvl">
          <ac:chgData name="Juhász, Vojtech" userId="6f319783-3785-4a53-9c30-e90e8a6ac07e" providerId="ADAL" clId="{82718616-2060-4379-B562-AFA10C7F853F}" dt="2023-03-20T20:16:03.541" v="7736" actId="165"/>
          <ac:picMkLst>
            <pc:docMk/>
            <pc:sldMk cId="872518750" sldId="4903"/>
            <ac:picMk id="17" creationId="{D1DFE87A-1957-BDD9-ACA3-539D54CC32D7}"/>
          </ac:picMkLst>
        </pc:picChg>
        <pc:picChg chg="add mod">
          <ac:chgData name="Juhász, Vojtech" userId="6f319783-3785-4a53-9c30-e90e8a6ac07e" providerId="ADAL" clId="{82718616-2060-4379-B562-AFA10C7F853F}" dt="2023-03-20T20:17:02.792" v="7788" actId="1440"/>
          <ac:picMkLst>
            <pc:docMk/>
            <pc:sldMk cId="872518750" sldId="4903"/>
            <ac:picMk id="22" creationId="{757DFC88-9427-07E3-1873-A0AEDD95604E}"/>
          </ac:picMkLst>
        </pc:picChg>
      </pc:sldChg>
      <pc:sldChg chg="addSp delSp modSp add mod delAnim modAnim addCm">
        <pc:chgData name="Juhász, Vojtech" userId="6f319783-3785-4a53-9c30-e90e8a6ac07e" providerId="ADAL" clId="{82718616-2060-4379-B562-AFA10C7F853F}" dt="2023-03-21T17:53:29.575" v="10600"/>
        <pc:sldMkLst>
          <pc:docMk/>
          <pc:sldMk cId="121827357" sldId="4904"/>
        </pc:sldMkLst>
        <pc:spChg chg="mod">
          <ac:chgData name="Juhász, Vojtech" userId="6f319783-3785-4a53-9c30-e90e8a6ac07e" providerId="ADAL" clId="{82718616-2060-4379-B562-AFA10C7F853F}" dt="2023-03-20T21:24:28.934" v="8360" actId="20577"/>
          <ac:spMkLst>
            <pc:docMk/>
            <pc:sldMk cId="121827357" sldId="4904"/>
            <ac:spMk id="4" creationId="{71CB85CD-FD45-1156-D76A-471E17C65A93}"/>
          </ac:spMkLst>
        </pc:spChg>
        <pc:spChg chg="mod">
          <ac:chgData name="Juhász, Vojtech" userId="6f319783-3785-4a53-9c30-e90e8a6ac07e" providerId="ADAL" clId="{82718616-2060-4379-B562-AFA10C7F853F}" dt="2023-03-20T21:19:32.595" v="8125" actId="20577"/>
          <ac:spMkLst>
            <pc:docMk/>
            <pc:sldMk cId="121827357" sldId="4904"/>
            <ac:spMk id="7" creationId="{09415FE4-4723-6389-CFFB-A23CD790E7ED}"/>
          </ac:spMkLst>
        </pc:spChg>
        <pc:spChg chg="del">
          <ac:chgData name="Juhász, Vojtech" userId="6f319783-3785-4a53-9c30-e90e8a6ac07e" providerId="ADAL" clId="{82718616-2060-4379-B562-AFA10C7F853F}" dt="2023-03-20T20:52:20.047" v="8090" actId="478"/>
          <ac:spMkLst>
            <pc:docMk/>
            <pc:sldMk cId="121827357" sldId="4904"/>
            <ac:spMk id="19" creationId="{CDFEFD3E-209F-47B4-B641-F14D90611B2F}"/>
          </ac:spMkLst>
        </pc:spChg>
        <pc:picChg chg="add mod">
          <ac:chgData name="Juhász, Vojtech" userId="6f319783-3785-4a53-9c30-e90e8a6ac07e" providerId="ADAL" clId="{82718616-2060-4379-B562-AFA10C7F853F}" dt="2023-03-20T21:21:51.063" v="8138" actId="1076"/>
          <ac:picMkLst>
            <pc:docMk/>
            <pc:sldMk cId="121827357" sldId="4904"/>
            <ac:picMk id="8" creationId="{6747761B-EAA6-9AEC-12C9-54F83F47C998}"/>
          </ac:picMkLst>
        </pc:picChg>
        <pc:picChg chg="del">
          <ac:chgData name="Juhász, Vojtech" userId="6f319783-3785-4a53-9c30-e90e8a6ac07e" providerId="ADAL" clId="{82718616-2060-4379-B562-AFA10C7F853F}" dt="2023-03-20T20:52:20.047" v="8090" actId="478"/>
          <ac:picMkLst>
            <pc:docMk/>
            <pc:sldMk cId="121827357" sldId="4904"/>
            <ac:picMk id="9" creationId="{65AD3D2F-A305-E9E0-D12E-9D5198F455C4}"/>
          </ac:picMkLst>
        </pc:picChg>
        <pc:picChg chg="add mod">
          <ac:chgData name="Juhász, Vojtech" userId="6f319783-3785-4a53-9c30-e90e8a6ac07e" providerId="ADAL" clId="{82718616-2060-4379-B562-AFA10C7F853F}" dt="2023-03-20T21:21:56.619" v="8139" actId="1076"/>
          <ac:picMkLst>
            <pc:docMk/>
            <pc:sldMk cId="121827357" sldId="4904"/>
            <ac:picMk id="11" creationId="{74BF0B29-0E52-67B0-1274-FE17DE582407}"/>
          </ac:picMkLst>
        </pc:picChg>
        <pc:picChg chg="mod">
          <ac:chgData name="Juhász, Vojtech" userId="6f319783-3785-4a53-9c30-e90e8a6ac07e" providerId="ADAL" clId="{82718616-2060-4379-B562-AFA10C7F853F}" dt="2023-03-20T20:52:52.194" v="8097" actId="1076"/>
          <ac:picMkLst>
            <pc:docMk/>
            <pc:sldMk cId="121827357" sldId="4904"/>
            <ac:picMk id="13" creationId="{D155E5E2-7C0B-5087-9F40-DC7E49B5EA4A}"/>
          </ac:picMkLst>
        </pc:picChg>
        <pc:picChg chg="add mod">
          <ac:chgData name="Juhász, Vojtech" userId="6f319783-3785-4a53-9c30-e90e8a6ac07e" providerId="ADAL" clId="{82718616-2060-4379-B562-AFA10C7F853F}" dt="2023-03-20T21:21:59.103" v="8140" actId="1076"/>
          <ac:picMkLst>
            <pc:docMk/>
            <pc:sldMk cId="121827357" sldId="4904"/>
            <ac:picMk id="14" creationId="{D6D3D6F3-0171-D813-551A-029F17D37DB5}"/>
          </ac:picMkLst>
        </pc:picChg>
        <pc:picChg chg="add mod">
          <ac:chgData name="Juhász, Vojtech" userId="6f319783-3785-4a53-9c30-e90e8a6ac07e" providerId="ADAL" clId="{82718616-2060-4379-B562-AFA10C7F853F}" dt="2023-03-21T06:24:04.462" v="9629" actId="208"/>
          <ac:picMkLst>
            <pc:docMk/>
            <pc:sldMk cId="121827357" sldId="4904"/>
            <ac:picMk id="15" creationId="{3A012F5D-AA4D-DC66-DCDD-7D40D94DEB4F}"/>
          </ac:picMkLst>
        </pc:picChg>
        <pc:picChg chg="del">
          <ac:chgData name="Juhász, Vojtech" userId="6f319783-3785-4a53-9c30-e90e8a6ac07e" providerId="ADAL" clId="{82718616-2060-4379-B562-AFA10C7F853F}" dt="2023-03-20T20:52:22.691" v="8091" actId="478"/>
          <ac:picMkLst>
            <pc:docMk/>
            <pc:sldMk cId="121827357" sldId="4904"/>
            <ac:picMk id="17" creationId="{D1DFE87A-1957-BDD9-ACA3-539D54CC32D7}"/>
          </ac:picMkLst>
        </pc:picChg>
        <pc:picChg chg="del">
          <ac:chgData name="Juhász, Vojtech" userId="6f319783-3785-4a53-9c30-e90e8a6ac07e" providerId="ADAL" clId="{82718616-2060-4379-B562-AFA10C7F853F}" dt="2023-03-20T20:52:22.691" v="8091" actId="478"/>
          <ac:picMkLst>
            <pc:docMk/>
            <pc:sldMk cId="121827357" sldId="4904"/>
            <ac:picMk id="22" creationId="{757DFC88-9427-07E3-1873-A0AEDD95604E}"/>
          </ac:picMkLst>
        </pc:picChg>
      </pc:sldChg>
      <pc:sldChg chg="addSp delSp modSp add del mod modClrScheme delAnim modAnim addCm chgLayout modNotesTx">
        <pc:chgData name="Juhász, Vojtech" userId="6f319783-3785-4a53-9c30-e90e8a6ac07e" providerId="ADAL" clId="{82718616-2060-4379-B562-AFA10C7F853F}" dt="2023-03-22T16:36:34.787" v="14076" actId="2696"/>
        <pc:sldMkLst>
          <pc:docMk/>
          <pc:sldMk cId="3564558654" sldId="4905"/>
        </pc:sldMkLst>
        <pc:spChg chg="add mod ord">
          <ac:chgData name="Juhász, Vojtech" userId="6f319783-3785-4a53-9c30-e90e8a6ac07e" providerId="ADAL" clId="{82718616-2060-4379-B562-AFA10C7F853F}" dt="2023-03-20T22:13:04.782" v="8883" actId="20577"/>
          <ac:spMkLst>
            <pc:docMk/>
            <pc:sldMk cId="3564558654" sldId="4905"/>
            <ac:spMk id="2" creationId="{FF09FBE8-0343-7462-8647-E7F757F4B17C}"/>
          </ac:spMkLst>
        </pc:spChg>
        <pc:spChg chg="mod ord">
          <ac:chgData name="Juhász, Vojtech" userId="6f319783-3785-4a53-9c30-e90e8a6ac07e" providerId="ADAL" clId="{82718616-2060-4379-B562-AFA10C7F853F}" dt="2023-03-20T22:06:57.653" v="8655" actId="700"/>
          <ac:spMkLst>
            <pc:docMk/>
            <pc:sldMk cId="3564558654" sldId="4905"/>
            <ac:spMk id="3" creationId="{BD19F6C0-CC66-536E-1C6B-479E9FEC5ACF}"/>
          </ac:spMkLst>
        </pc:spChg>
        <pc:spChg chg="mod ord">
          <ac:chgData name="Juhász, Vojtech" userId="6f319783-3785-4a53-9c30-e90e8a6ac07e" providerId="ADAL" clId="{82718616-2060-4379-B562-AFA10C7F853F}" dt="2023-03-21T06:26:47.851" v="9630" actId="20577"/>
          <ac:spMkLst>
            <pc:docMk/>
            <pc:sldMk cId="3564558654" sldId="4905"/>
            <ac:spMk id="4" creationId="{71CB85CD-FD45-1156-D76A-471E17C65A93}"/>
          </ac:spMkLst>
        </pc:spChg>
        <pc:spChg chg="add del">
          <ac:chgData name="Juhász, Vojtech" userId="6f319783-3785-4a53-9c30-e90e8a6ac07e" providerId="ADAL" clId="{82718616-2060-4379-B562-AFA10C7F853F}" dt="2023-03-20T22:06:57.653" v="8655" actId="700"/>
          <ac:spMkLst>
            <pc:docMk/>
            <pc:sldMk cId="3564558654" sldId="4905"/>
            <ac:spMk id="5" creationId="{97EEB6DD-1860-9898-71B2-9FBDEFB42C1B}"/>
          </ac:spMkLst>
        </pc:spChg>
        <pc:spChg chg="mod ord">
          <ac:chgData name="Juhász, Vojtech" userId="6f319783-3785-4a53-9c30-e90e8a6ac07e" providerId="ADAL" clId="{82718616-2060-4379-B562-AFA10C7F853F}" dt="2023-03-20T22:06:57.653" v="8655" actId="700"/>
          <ac:spMkLst>
            <pc:docMk/>
            <pc:sldMk cId="3564558654" sldId="4905"/>
            <ac:spMk id="6" creationId="{CF86C71C-1ED8-C859-EE96-5FB4917168B8}"/>
          </ac:spMkLst>
        </pc:spChg>
        <pc:spChg chg="mod ord">
          <ac:chgData name="Juhász, Vojtech" userId="6f319783-3785-4a53-9c30-e90e8a6ac07e" providerId="ADAL" clId="{82718616-2060-4379-B562-AFA10C7F853F}" dt="2023-03-20T22:06:57.653" v="8655" actId="700"/>
          <ac:spMkLst>
            <pc:docMk/>
            <pc:sldMk cId="3564558654" sldId="4905"/>
            <ac:spMk id="7" creationId="{09415FE4-4723-6389-CFFB-A23CD790E7ED}"/>
          </ac:spMkLst>
        </pc:spChg>
        <pc:spChg chg="add mod ord">
          <ac:chgData name="Juhász, Vojtech" userId="6f319783-3785-4a53-9c30-e90e8a6ac07e" providerId="ADAL" clId="{82718616-2060-4379-B562-AFA10C7F853F}" dt="2023-03-20T22:06:57.653" v="8655" actId="700"/>
          <ac:spMkLst>
            <pc:docMk/>
            <pc:sldMk cId="3564558654" sldId="4905"/>
            <ac:spMk id="9" creationId="{D2CF636A-1639-6DFD-BC7D-10E4A068322E}"/>
          </ac:spMkLst>
        </pc:spChg>
        <pc:picChg chg="del">
          <ac:chgData name="Juhász, Vojtech" userId="6f319783-3785-4a53-9c30-e90e8a6ac07e" providerId="ADAL" clId="{82718616-2060-4379-B562-AFA10C7F853F}" dt="2023-03-20T21:26:52.561" v="8389" actId="478"/>
          <ac:picMkLst>
            <pc:docMk/>
            <pc:sldMk cId="3564558654" sldId="4905"/>
            <ac:picMk id="8" creationId="{6747761B-EAA6-9AEC-12C9-54F83F47C998}"/>
          </ac:picMkLst>
        </pc:picChg>
        <pc:picChg chg="del">
          <ac:chgData name="Juhász, Vojtech" userId="6f319783-3785-4a53-9c30-e90e8a6ac07e" providerId="ADAL" clId="{82718616-2060-4379-B562-AFA10C7F853F}" dt="2023-03-20T21:26:52.561" v="8389" actId="478"/>
          <ac:picMkLst>
            <pc:docMk/>
            <pc:sldMk cId="3564558654" sldId="4905"/>
            <ac:picMk id="11" creationId="{74BF0B29-0E52-67B0-1274-FE17DE582407}"/>
          </ac:picMkLst>
        </pc:picChg>
        <pc:picChg chg="del">
          <ac:chgData name="Juhász, Vojtech" userId="6f319783-3785-4a53-9c30-e90e8a6ac07e" providerId="ADAL" clId="{82718616-2060-4379-B562-AFA10C7F853F}" dt="2023-03-20T21:26:54.170" v="8391" actId="478"/>
          <ac:picMkLst>
            <pc:docMk/>
            <pc:sldMk cId="3564558654" sldId="4905"/>
            <ac:picMk id="13" creationId="{D155E5E2-7C0B-5087-9F40-DC7E49B5EA4A}"/>
          </ac:picMkLst>
        </pc:picChg>
        <pc:picChg chg="del">
          <ac:chgData name="Juhász, Vojtech" userId="6f319783-3785-4a53-9c30-e90e8a6ac07e" providerId="ADAL" clId="{82718616-2060-4379-B562-AFA10C7F853F}" dt="2023-03-20T21:26:53.486" v="8390" actId="478"/>
          <ac:picMkLst>
            <pc:docMk/>
            <pc:sldMk cId="3564558654" sldId="4905"/>
            <ac:picMk id="14" creationId="{D6D3D6F3-0171-D813-551A-029F17D37DB5}"/>
          </ac:picMkLst>
        </pc:picChg>
      </pc:sldChg>
    </pc:docChg>
  </pc:docChgLst>
  <pc:docChgLst>
    <pc:chgData name="Pethő, Tibor" userId="S::tibor.petho@exxeta.sk::dc5e004c-b36f-42df-a726-ebf0b2856dc8" providerId="AD" clId="Web-{6C97E1C1-F88C-C8C8-BCA3-4FFCBD320872}"/>
    <pc:docChg chg="modSld">
      <pc:chgData name="Pethő, Tibor" userId="S::tibor.petho@exxeta.sk::dc5e004c-b36f-42df-a726-ebf0b2856dc8" providerId="AD" clId="Web-{6C97E1C1-F88C-C8C8-BCA3-4FFCBD320872}" dt="2023-03-22T06:56:25.251" v="4" actId="20577"/>
      <pc:docMkLst>
        <pc:docMk/>
      </pc:docMkLst>
      <pc:sldChg chg="modSp">
        <pc:chgData name="Pethő, Tibor" userId="S::tibor.petho@exxeta.sk::dc5e004c-b36f-42df-a726-ebf0b2856dc8" providerId="AD" clId="Web-{6C97E1C1-F88C-C8C8-BCA3-4FFCBD320872}" dt="2023-03-22T06:56:25.251" v="4" actId="20577"/>
        <pc:sldMkLst>
          <pc:docMk/>
          <pc:sldMk cId="2891186939" sldId="259"/>
        </pc:sldMkLst>
        <pc:spChg chg="mod">
          <ac:chgData name="Pethő, Tibor" userId="S::tibor.petho@exxeta.sk::dc5e004c-b36f-42df-a726-ebf0b2856dc8" providerId="AD" clId="Web-{6C97E1C1-F88C-C8C8-BCA3-4FFCBD320872}" dt="2023-03-22T06:56:25.251" v="4" actId="20577"/>
          <ac:spMkLst>
            <pc:docMk/>
            <pc:sldMk cId="2891186939" sldId="259"/>
            <ac:spMk id="17" creationId="{C23370A0-85B3-D929-5FE8-F8398B507508}"/>
          </ac:spMkLst>
        </pc:spChg>
      </pc:sldChg>
    </pc:docChg>
  </pc:docChgLst>
  <pc:docChgLst>
    <pc:chgData name="Dodok, Peter" userId="S::peter.dodok@exxeta.sk::a7cbb618-d778-43ac-b426-d8edba4324e7" providerId="AD" clId="Web-{77948DFE-05F5-4003-93A4-985FF5F59F14}"/>
    <pc:docChg chg="mod modSld">
      <pc:chgData name="Dodok, Peter" userId="S::peter.dodok@exxeta.sk::a7cbb618-d778-43ac-b426-d8edba4324e7" providerId="AD" clId="Web-{77948DFE-05F5-4003-93A4-985FF5F59F14}" dt="2023-03-15T11:42:45.904" v="50" actId="20577"/>
      <pc:docMkLst>
        <pc:docMk/>
      </pc:docMkLst>
      <pc:sldChg chg="modSp addAnim modAnim">
        <pc:chgData name="Dodok, Peter" userId="S::peter.dodok@exxeta.sk::a7cbb618-d778-43ac-b426-d8edba4324e7" providerId="AD" clId="Web-{77948DFE-05F5-4003-93A4-985FF5F59F14}" dt="2023-03-15T11:32:58.885" v="6" actId="20577"/>
        <pc:sldMkLst>
          <pc:docMk/>
          <pc:sldMk cId="3048863943" sldId="329"/>
        </pc:sldMkLst>
        <pc:spChg chg="mod">
          <ac:chgData name="Dodok, Peter" userId="S::peter.dodok@exxeta.sk::a7cbb618-d778-43ac-b426-d8edba4324e7" providerId="AD" clId="Web-{77948DFE-05F5-4003-93A4-985FF5F59F14}" dt="2023-03-15T11:32:58.885" v="6" actId="20577"/>
          <ac:spMkLst>
            <pc:docMk/>
            <pc:sldMk cId="3048863943" sldId="329"/>
            <ac:spMk id="6" creationId="{EBEA2DD6-93D1-A08D-1EE0-144084CA963B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33:05.041" v="11" actId="20577"/>
        <pc:sldMkLst>
          <pc:docMk/>
          <pc:sldMk cId="2030871826" sldId="330"/>
        </pc:sldMkLst>
        <pc:spChg chg="mod">
          <ac:chgData name="Dodok, Peter" userId="S::peter.dodok@exxeta.sk::a7cbb618-d778-43ac-b426-d8edba4324e7" providerId="AD" clId="Web-{77948DFE-05F5-4003-93A4-985FF5F59F14}" dt="2023-03-15T11:33:05.041" v="11" actId="20577"/>
          <ac:spMkLst>
            <pc:docMk/>
            <pc:sldMk cId="2030871826" sldId="330"/>
            <ac:spMk id="6" creationId="{CF86C71C-1ED8-C859-EE96-5FB4917168B8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42:10.200" v="40" actId="20577"/>
        <pc:sldMkLst>
          <pc:docMk/>
          <pc:sldMk cId="3655503782" sldId="331"/>
        </pc:sldMkLst>
        <pc:spChg chg="mod">
          <ac:chgData name="Dodok, Peter" userId="S::peter.dodok@exxeta.sk::a7cbb618-d778-43ac-b426-d8edba4324e7" providerId="AD" clId="Web-{77948DFE-05F5-4003-93A4-985FF5F59F14}" dt="2023-03-15T11:42:10.200" v="40" actId="20577"/>
          <ac:spMkLst>
            <pc:docMk/>
            <pc:sldMk cId="3655503782" sldId="331"/>
            <ac:spMk id="6" creationId="{CF86C71C-1ED8-C859-EE96-5FB4917168B8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34:18.700" v="17" actId="20577"/>
        <pc:sldMkLst>
          <pc:docMk/>
          <pc:sldMk cId="3185613021" sldId="332"/>
        </pc:sldMkLst>
        <pc:spChg chg="mod">
          <ac:chgData name="Dodok, Peter" userId="S::peter.dodok@exxeta.sk::a7cbb618-d778-43ac-b426-d8edba4324e7" providerId="AD" clId="Web-{77948DFE-05F5-4003-93A4-985FF5F59F14}" dt="2023-03-15T11:34:18.700" v="17" actId="20577"/>
          <ac:spMkLst>
            <pc:docMk/>
            <pc:sldMk cId="3185613021" sldId="332"/>
            <ac:spMk id="6" creationId="{EBEA2DD6-93D1-A08D-1EE0-144084CA963B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41:01.963" v="26" actId="20577"/>
        <pc:sldMkLst>
          <pc:docMk/>
          <pc:sldMk cId="654078224" sldId="333"/>
        </pc:sldMkLst>
        <pc:spChg chg="mod">
          <ac:chgData name="Dodok, Peter" userId="S::peter.dodok@exxeta.sk::a7cbb618-d778-43ac-b426-d8edba4324e7" providerId="AD" clId="Web-{77948DFE-05F5-4003-93A4-985FF5F59F14}" dt="2023-03-15T11:41:01.963" v="26" actId="20577"/>
          <ac:spMkLst>
            <pc:docMk/>
            <pc:sldMk cId="654078224" sldId="333"/>
            <ac:spMk id="6" creationId="{EBEA2DD6-93D1-A08D-1EE0-144084CA963B}"/>
          </ac:spMkLst>
        </pc:spChg>
      </pc:sldChg>
      <pc:sldChg chg="modSp addCm modCm">
        <pc:chgData name="Dodok, Peter" userId="S::peter.dodok@exxeta.sk::a7cbb618-d778-43ac-b426-d8edba4324e7" providerId="AD" clId="Web-{77948DFE-05F5-4003-93A4-985FF5F59F14}" dt="2023-03-15T11:41:13.948" v="31" actId="20577"/>
        <pc:sldMkLst>
          <pc:docMk/>
          <pc:sldMk cId="2369451870" sldId="334"/>
        </pc:sldMkLst>
        <pc:spChg chg="mod">
          <ac:chgData name="Dodok, Peter" userId="S::peter.dodok@exxeta.sk::a7cbb618-d778-43ac-b426-d8edba4324e7" providerId="AD" clId="Web-{77948DFE-05F5-4003-93A4-985FF5F59F14}" dt="2023-03-15T11:41:13.948" v="31" actId="20577"/>
          <ac:spMkLst>
            <pc:docMk/>
            <pc:sldMk cId="2369451870" sldId="334"/>
            <ac:spMk id="6" creationId="{CF86C71C-1ED8-C859-EE96-5FB4917168B8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41:21.464" v="35" actId="20577"/>
        <pc:sldMkLst>
          <pc:docMk/>
          <pc:sldMk cId="626348138" sldId="335"/>
        </pc:sldMkLst>
        <pc:spChg chg="mod">
          <ac:chgData name="Dodok, Peter" userId="S::peter.dodok@exxeta.sk::a7cbb618-d778-43ac-b426-d8edba4324e7" providerId="AD" clId="Web-{77948DFE-05F5-4003-93A4-985FF5F59F14}" dt="2023-03-15T11:41:21.464" v="35" actId="20577"/>
          <ac:spMkLst>
            <pc:docMk/>
            <pc:sldMk cId="626348138" sldId="335"/>
            <ac:spMk id="6" creationId="{CF86C71C-1ED8-C859-EE96-5FB4917168B8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42:36.325" v="45" actId="20577"/>
        <pc:sldMkLst>
          <pc:docMk/>
          <pc:sldMk cId="1393640316" sldId="336"/>
        </pc:sldMkLst>
        <pc:spChg chg="mod">
          <ac:chgData name="Dodok, Peter" userId="S::peter.dodok@exxeta.sk::a7cbb618-d778-43ac-b426-d8edba4324e7" providerId="AD" clId="Web-{77948DFE-05F5-4003-93A4-985FF5F59F14}" dt="2023-03-15T11:42:36.325" v="45" actId="20577"/>
          <ac:spMkLst>
            <pc:docMk/>
            <pc:sldMk cId="1393640316" sldId="336"/>
            <ac:spMk id="6" creationId="{CF86C71C-1ED8-C859-EE96-5FB4917168B8}"/>
          </ac:spMkLst>
        </pc:spChg>
      </pc:sldChg>
      <pc:sldChg chg="modSp">
        <pc:chgData name="Dodok, Peter" userId="S::peter.dodok@exxeta.sk::a7cbb618-d778-43ac-b426-d8edba4324e7" providerId="AD" clId="Web-{77948DFE-05F5-4003-93A4-985FF5F59F14}" dt="2023-03-15T11:42:45.904" v="50" actId="20577"/>
        <pc:sldMkLst>
          <pc:docMk/>
          <pc:sldMk cId="3149578564" sldId="337"/>
        </pc:sldMkLst>
        <pc:spChg chg="mod">
          <ac:chgData name="Dodok, Peter" userId="S::peter.dodok@exxeta.sk::a7cbb618-d778-43ac-b426-d8edba4324e7" providerId="AD" clId="Web-{77948DFE-05F5-4003-93A4-985FF5F59F14}" dt="2023-03-15T11:42:45.904" v="50" actId="20577"/>
          <ac:spMkLst>
            <pc:docMk/>
            <pc:sldMk cId="3149578564" sldId="337"/>
            <ac:spMk id="6" creationId="{CF86C71C-1ED8-C859-EE96-5FB4917168B8}"/>
          </ac:spMkLst>
        </pc:spChg>
      </pc:sldChg>
    </pc:docChg>
  </pc:docChgLst>
  <pc:docChgLst>
    <pc:chgData name="Dodok, Peter" userId="a7cbb618-d778-43ac-b426-d8edba4324e7" providerId="ADAL" clId="{BD0183F9-2AC7-481B-BA7B-C01D52819486}"/>
    <pc:docChg chg="undo custSel addSld delSld modSld sldOrd addSection modSection">
      <pc:chgData name="Dodok, Peter" userId="a7cbb618-d778-43ac-b426-d8edba4324e7" providerId="ADAL" clId="{BD0183F9-2AC7-481B-BA7B-C01D52819486}" dt="2023-03-15T12:38:05.899" v="1291" actId="20577"/>
      <pc:docMkLst>
        <pc:docMk/>
      </pc:docMkLst>
      <pc:sldChg chg="addSp delSp modSp add mod ord">
        <pc:chgData name="Dodok, Peter" userId="a7cbb618-d778-43ac-b426-d8edba4324e7" providerId="ADAL" clId="{BD0183F9-2AC7-481B-BA7B-C01D52819486}" dt="2023-03-15T12:35:24.810" v="1281" actId="1076"/>
        <pc:sldMkLst>
          <pc:docMk/>
          <pc:sldMk cId="2891186939" sldId="259"/>
        </pc:sldMkLst>
        <pc:spChg chg="del mod">
          <ac:chgData name="Dodok, Peter" userId="a7cbb618-d778-43ac-b426-d8edba4324e7" providerId="ADAL" clId="{BD0183F9-2AC7-481B-BA7B-C01D52819486}" dt="2023-03-15T12:29:12.273" v="1210" actId="478"/>
          <ac:spMkLst>
            <pc:docMk/>
            <pc:sldMk cId="2891186939" sldId="259"/>
            <ac:spMk id="3" creationId="{B89A5BBF-A21C-504A-A7F0-8EBA5693B6D1}"/>
          </ac:spMkLst>
        </pc:spChg>
        <pc:spChg chg="mod">
          <ac:chgData name="Dodok, Peter" userId="a7cbb618-d778-43ac-b426-d8edba4324e7" providerId="ADAL" clId="{BD0183F9-2AC7-481B-BA7B-C01D52819486}" dt="2023-03-15T11:47:30.359" v="35" actId="20577"/>
          <ac:spMkLst>
            <pc:docMk/>
            <pc:sldMk cId="2891186939" sldId="259"/>
            <ac:spMk id="4" creationId="{1BC43865-06A1-414A-8B12-2DB93F4C74C8}"/>
          </ac:spMkLst>
        </pc:spChg>
        <pc:spChg chg="mod topLvl">
          <ac:chgData name="Dodok, Peter" userId="a7cbb618-d778-43ac-b426-d8edba4324e7" providerId="ADAL" clId="{BD0183F9-2AC7-481B-BA7B-C01D52819486}" dt="2023-03-15T12:32:48.195" v="1273" actId="1076"/>
          <ac:spMkLst>
            <pc:docMk/>
            <pc:sldMk cId="2891186939" sldId="259"/>
            <ac:spMk id="7" creationId="{8FE7568A-0839-515F-C0EA-9911D6F73B4E}"/>
          </ac:spMkLst>
        </pc:spChg>
        <pc:spChg chg="mod topLvl">
          <ac:chgData name="Dodok, Peter" userId="a7cbb618-d778-43ac-b426-d8edba4324e7" providerId="ADAL" clId="{BD0183F9-2AC7-481B-BA7B-C01D52819486}" dt="2023-03-15T12:32:43.835" v="1272" actId="1076"/>
          <ac:spMkLst>
            <pc:docMk/>
            <pc:sldMk cId="2891186939" sldId="259"/>
            <ac:spMk id="8" creationId="{8C855594-021C-4F55-88D1-32D343374EAE}"/>
          </ac:spMkLst>
        </pc:spChg>
        <pc:spChg chg="add del mod">
          <ac:chgData name="Dodok, Peter" userId="a7cbb618-d778-43ac-b426-d8edba4324e7" providerId="ADAL" clId="{BD0183F9-2AC7-481B-BA7B-C01D52819486}" dt="2023-03-15T12:29:13.691" v="1211" actId="478"/>
          <ac:spMkLst>
            <pc:docMk/>
            <pc:sldMk cId="2891186939" sldId="259"/>
            <ac:spMk id="11" creationId="{03EE5A5E-2081-37ED-5404-914C0BD59D83}"/>
          </ac:spMkLst>
        </pc:spChg>
        <pc:spChg chg="mod topLvl">
          <ac:chgData name="Dodok, Peter" userId="a7cbb618-d778-43ac-b426-d8edba4324e7" providerId="ADAL" clId="{BD0183F9-2AC7-481B-BA7B-C01D52819486}" dt="2023-03-15T12:32:33.985" v="1269" actId="164"/>
          <ac:spMkLst>
            <pc:docMk/>
            <pc:sldMk cId="2891186939" sldId="259"/>
            <ac:spMk id="13" creationId="{FC217C0B-CDB9-A1A9-4F62-B17DA85C489F}"/>
          </ac:spMkLst>
        </pc:spChg>
        <pc:spChg chg="mod topLvl">
          <ac:chgData name="Dodok, Peter" userId="a7cbb618-d778-43ac-b426-d8edba4324e7" providerId="ADAL" clId="{BD0183F9-2AC7-481B-BA7B-C01D52819486}" dt="2023-03-15T12:32:27.498" v="1268" actId="1076"/>
          <ac:spMkLst>
            <pc:docMk/>
            <pc:sldMk cId="2891186939" sldId="259"/>
            <ac:spMk id="14" creationId="{20EB7916-21B3-F3C4-5B24-668FB5BF003B}"/>
          </ac:spMkLst>
        </pc:spChg>
        <pc:spChg chg="mod">
          <ac:chgData name="Dodok, Peter" userId="a7cbb618-d778-43ac-b426-d8edba4324e7" providerId="ADAL" clId="{BD0183F9-2AC7-481B-BA7B-C01D52819486}" dt="2023-03-15T12:29:54.586" v="1218"/>
          <ac:spMkLst>
            <pc:docMk/>
            <pc:sldMk cId="2891186939" sldId="259"/>
            <ac:spMk id="17" creationId="{C23370A0-85B3-D929-5FE8-F8398B507508}"/>
          </ac:spMkLst>
        </pc:spChg>
        <pc:spChg chg="mod">
          <ac:chgData name="Dodok, Peter" userId="a7cbb618-d778-43ac-b426-d8edba4324e7" providerId="ADAL" clId="{BD0183F9-2AC7-481B-BA7B-C01D52819486}" dt="2023-03-15T12:29:54.586" v="1218"/>
          <ac:spMkLst>
            <pc:docMk/>
            <pc:sldMk cId="2891186939" sldId="259"/>
            <ac:spMk id="18" creationId="{6E014E42-1DD3-B472-AE96-C725A736E5DD}"/>
          </ac:spMkLst>
        </pc:spChg>
        <pc:spChg chg="mod topLvl">
          <ac:chgData name="Dodok, Peter" userId="a7cbb618-d778-43ac-b426-d8edba4324e7" providerId="ADAL" clId="{BD0183F9-2AC7-481B-BA7B-C01D52819486}" dt="2023-03-15T12:32:00.034" v="1263" actId="164"/>
          <ac:spMkLst>
            <pc:docMk/>
            <pc:sldMk cId="2891186939" sldId="259"/>
            <ac:spMk id="21" creationId="{34CFFD87-AC86-509E-FFB6-B8B40B1C54BC}"/>
          </ac:spMkLst>
        </pc:spChg>
        <pc:spChg chg="del mod topLvl">
          <ac:chgData name="Dodok, Peter" userId="a7cbb618-d778-43ac-b426-d8edba4324e7" providerId="ADAL" clId="{BD0183F9-2AC7-481B-BA7B-C01D52819486}" dt="2023-03-15T12:31:24.554" v="1258" actId="478"/>
          <ac:spMkLst>
            <pc:docMk/>
            <pc:sldMk cId="2891186939" sldId="259"/>
            <ac:spMk id="22" creationId="{BA9504BF-6367-40B3-762A-31FDD59B3460}"/>
          </ac:spMkLst>
        </pc:spChg>
        <pc:spChg chg="add mod">
          <ac:chgData name="Dodok, Peter" userId="a7cbb618-d778-43ac-b426-d8edba4324e7" providerId="ADAL" clId="{BD0183F9-2AC7-481B-BA7B-C01D52819486}" dt="2023-03-15T12:31:42.228" v="1260" actId="164"/>
          <ac:spMkLst>
            <pc:docMk/>
            <pc:sldMk cId="2891186939" sldId="259"/>
            <ac:spMk id="24" creationId="{DDD99623-EC82-778E-09FA-75458B98DACB}"/>
          </ac:spMkLst>
        </pc:spChg>
        <pc:grpChg chg="add del mod">
          <ac:chgData name="Dodok, Peter" userId="a7cbb618-d778-43ac-b426-d8edba4324e7" providerId="ADAL" clId="{BD0183F9-2AC7-481B-BA7B-C01D52819486}" dt="2023-03-15T12:32:40.877" v="1271" actId="165"/>
          <ac:grpSpMkLst>
            <pc:docMk/>
            <pc:sldMk cId="2891186939" sldId="259"/>
            <ac:grpSpMk id="6" creationId="{CFA304FE-F925-78EB-1927-26070868C7D0}"/>
          </ac:grpSpMkLst>
        </pc:grpChg>
        <pc:grpChg chg="add del mod">
          <ac:chgData name="Dodok, Peter" userId="a7cbb618-d778-43ac-b426-d8edba4324e7" providerId="ADAL" clId="{BD0183F9-2AC7-481B-BA7B-C01D52819486}" dt="2023-03-15T12:32:08.179" v="1265" actId="165"/>
          <ac:grpSpMkLst>
            <pc:docMk/>
            <pc:sldMk cId="2891186939" sldId="259"/>
            <ac:grpSpMk id="12" creationId="{79911E05-6C54-85E4-3FF7-A4E2A95F01F2}"/>
          </ac:grpSpMkLst>
        </pc:grpChg>
        <pc:grpChg chg="add mod">
          <ac:chgData name="Dodok, Peter" userId="a7cbb618-d778-43ac-b426-d8edba4324e7" providerId="ADAL" clId="{BD0183F9-2AC7-481B-BA7B-C01D52819486}" dt="2023-03-15T12:32:03.282" v="1264" actId="1076"/>
          <ac:grpSpMkLst>
            <pc:docMk/>
            <pc:sldMk cId="2891186939" sldId="259"/>
            <ac:grpSpMk id="16" creationId="{85E12384-2573-8DDD-E58A-FB4EDEDDABA4}"/>
          </ac:grpSpMkLst>
        </pc:grpChg>
        <pc:grpChg chg="add del mod">
          <ac:chgData name="Dodok, Peter" userId="a7cbb618-d778-43ac-b426-d8edba4324e7" providerId="ADAL" clId="{BD0183F9-2AC7-481B-BA7B-C01D52819486}" dt="2023-03-15T12:31:19.926" v="1257" actId="165"/>
          <ac:grpSpMkLst>
            <pc:docMk/>
            <pc:sldMk cId="2891186939" sldId="259"/>
            <ac:grpSpMk id="20" creationId="{3C29C400-9523-B0DA-1D6E-36BADE234F6B}"/>
          </ac:grpSpMkLst>
        </pc:grpChg>
        <pc:grpChg chg="add mod">
          <ac:chgData name="Dodok, Peter" userId="a7cbb618-d778-43ac-b426-d8edba4324e7" providerId="ADAL" clId="{BD0183F9-2AC7-481B-BA7B-C01D52819486}" dt="2023-03-15T12:32:00.034" v="1263" actId="164"/>
          <ac:grpSpMkLst>
            <pc:docMk/>
            <pc:sldMk cId="2891186939" sldId="259"/>
            <ac:grpSpMk id="25" creationId="{E905D68F-6183-8778-FF2E-0025537F24A0}"/>
          </ac:grpSpMkLst>
        </pc:grpChg>
        <pc:grpChg chg="add mod">
          <ac:chgData name="Dodok, Peter" userId="a7cbb618-d778-43ac-b426-d8edba4324e7" providerId="ADAL" clId="{BD0183F9-2AC7-481B-BA7B-C01D52819486}" dt="2023-03-15T12:32:00.034" v="1263" actId="164"/>
          <ac:grpSpMkLst>
            <pc:docMk/>
            <pc:sldMk cId="2891186939" sldId="259"/>
            <ac:grpSpMk id="26" creationId="{ABFCCE6E-1DBF-AB31-48B3-0B34C6CFD110}"/>
          </ac:grpSpMkLst>
        </pc:grpChg>
        <pc:grpChg chg="add mod">
          <ac:chgData name="Dodok, Peter" userId="a7cbb618-d778-43ac-b426-d8edba4324e7" providerId="ADAL" clId="{BD0183F9-2AC7-481B-BA7B-C01D52819486}" dt="2023-03-15T12:32:33.985" v="1269" actId="164"/>
          <ac:grpSpMkLst>
            <pc:docMk/>
            <pc:sldMk cId="2891186939" sldId="259"/>
            <ac:grpSpMk id="27" creationId="{D880AC87-73AA-EB07-0FF8-8471CB959DDC}"/>
          </ac:grpSpMkLst>
        </pc:grpChg>
        <pc:picChg chg="add mod">
          <ac:chgData name="Dodok, Peter" userId="a7cbb618-d778-43ac-b426-d8edba4324e7" providerId="ADAL" clId="{BD0183F9-2AC7-481B-BA7B-C01D52819486}" dt="2023-03-15T12:35:24.810" v="1281" actId="1076"/>
          <ac:picMkLst>
            <pc:docMk/>
            <pc:sldMk cId="2891186939" sldId="259"/>
            <ac:picMk id="5" creationId="{5C025621-70E9-F555-4D2E-59DA369E5B61}"/>
          </ac:picMkLst>
        </pc:picChg>
        <pc:picChg chg="mod topLvl">
          <ac:chgData name="Dodok, Peter" userId="a7cbb618-d778-43ac-b426-d8edba4324e7" providerId="ADAL" clId="{BD0183F9-2AC7-481B-BA7B-C01D52819486}" dt="2023-03-15T12:34:05.434" v="1279" actId="14861"/>
          <ac:picMkLst>
            <pc:docMk/>
            <pc:sldMk cId="2891186939" sldId="259"/>
            <ac:picMk id="9" creationId="{DA0C4D11-6437-D13F-A398-405AE89E3F61}"/>
          </ac:picMkLst>
        </pc:picChg>
        <pc:picChg chg="mod topLvl">
          <ac:chgData name="Dodok, Peter" userId="a7cbb618-d778-43ac-b426-d8edba4324e7" providerId="ADAL" clId="{BD0183F9-2AC7-481B-BA7B-C01D52819486}" dt="2023-03-15T12:32:33.985" v="1269" actId="164"/>
          <ac:picMkLst>
            <pc:docMk/>
            <pc:sldMk cId="2891186939" sldId="259"/>
            <ac:picMk id="15" creationId="{6D95F0F0-5353-9E79-701A-3762B0796E52}"/>
          </ac:picMkLst>
        </pc:picChg>
        <pc:picChg chg="mod">
          <ac:chgData name="Dodok, Peter" userId="a7cbb618-d778-43ac-b426-d8edba4324e7" providerId="ADAL" clId="{BD0183F9-2AC7-481B-BA7B-C01D52819486}" dt="2023-03-15T12:29:54.586" v="1218"/>
          <ac:picMkLst>
            <pc:docMk/>
            <pc:sldMk cId="2891186939" sldId="259"/>
            <ac:picMk id="19" creationId="{FB1E73CA-1CFA-285F-F178-9B1025DC2C99}"/>
          </ac:picMkLst>
        </pc:picChg>
        <pc:picChg chg="mod topLvl">
          <ac:chgData name="Dodok, Peter" userId="a7cbb618-d778-43ac-b426-d8edba4324e7" providerId="ADAL" clId="{BD0183F9-2AC7-481B-BA7B-C01D52819486}" dt="2023-03-15T12:31:42.228" v="1260" actId="164"/>
          <ac:picMkLst>
            <pc:docMk/>
            <pc:sldMk cId="2891186939" sldId="259"/>
            <ac:picMk id="23" creationId="{8CFFC5A2-7B8A-81B5-81CF-32479CE03BF4}"/>
          </ac:picMkLst>
        </pc:picChg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3048863943" sldId="329"/>
        </pc:sldMkLst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2030871826" sldId="330"/>
        </pc:sldMkLst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3655503782" sldId="331"/>
        </pc:sldMkLst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3185613021" sldId="332"/>
        </pc:sldMkLst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654078224" sldId="333"/>
        </pc:sldMkLst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2369451870" sldId="334"/>
        </pc:sldMkLst>
      </pc:sldChg>
      <pc:sldChg chg="ord">
        <pc:chgData name="Dodok, Peter" userId="a7cbb618-d778-43ac-b426-d8edba4324e7" providerId="ADAL" clId="{BD0183F9-2AC7-481B-BA7B-C01D52819486}" dt="2023-03-15T11:47:01.029" v="9"/>
        <pc:sldMkLst>
          <pc:docMk/>
          <pc:sldMk cId="626348138" sldId="335"/>
        </pc:sldMkLst>
      </pc:sldChg>
      <pc:sldChg chg="modSp add mod">
        <pc:chgData name="Dodok, Peter" userId="a7cbb618-d778-43ac-b426-d8edba4324e7" providerId="ADAL" clId="{BD0183F9-2AC7-481B-BA7B-C01D52819486}" dt="2023-03-15T12:08:30.492" v="485" actId="20577"/>
        <pc:sldMkLst>
          <pc:docMk/>
          <pc:sldMk cId="2695062542" sldId="338"/>
        </pc:sldMkLst>
        <pc:spChg chg="mod">
          <ac:chgData name="Dodok, Peter" userId="a7cbb618-d778-43ac-b426-d8edba4324e7" providerId="ADAL" clId="{BD0183F9-2AC7-481B-BA7B-C01D52819486}" dt="2023-03-15T12:08:30.492" v="485" actId="20577"/>
          <ac:spMkLst>
            <pc:docMk/>
            <pc:sldMk cId="2695062542" sldId="338"/>
            <ac:spMk id="6" creationId="{5B9225C9-A551-E442-9AF4-A3C92A47ABFE}"/>
          </ac:spMkLst>
        </pc:spChg>
        <pc:spChg chg="mod">
          <ac:chgData name="Dodok, Peter" userId="a7cbb618-d778-43ac-b426-d8edba4324e7" providerId="ADAL" clId="{BD0183F9-2AC7-481B-BA7B-C01D52819486}" dt="2023-03-15T12:08:11.757" v="458" actId="20577"/>
          <ac:spMkLst>
            <pc:docMk/>
            <pc:sldMk cId="2695062542" sldId="338"/>
            <ac:spMk id="7" creationId="{0EA6F1D7-8A99-AA43-8AD8-278856C2DD42}"/>
          </ac:spMkLst>
        </pc:spChg>
      </pc:sldChg>
      <pc:sldChg chg="addSp delSp modSp add mod">
        <pc:chgData name="Dodok, Peter" userId="a7cbb618-d778-43ac-b426-d8edba4324e7" providerId="ADAL" clId="{BD0183F9-2AC7-481B-BA7B-C01D52819486}" dt="2023-03-15T12:22:33.471" v="1198" actId="1076"/>
        <pc:sldMkLst>
          <pc:docMk/>
          <pc:sldMk cId="4234347178" sldId="342"/>
        </pc:sldMkLst>
        <pc:spChg chg="mod">
          <ac:chgData name="Dodok, Peter" userId="a7cbb618-d778-43ac-b426-d8edba4324e7" providerId="ADAL" clId="{BD0183F9-2AC7-481B-BA7B-C01D52819486}" dt="2023-03-15T12:10:16.242" v="598" actId="20577"/>
          <ac:spMkLst>
            <pc:docMk/>
            <pc:sldMk cId="4234347178" sldId="342"/>
            <ac:spMk id="3" creationId="{6FBF4524-0DCE-034D-A1BB-98DDEAADCD69}"/>
          </ac:spMkLst>
        </pc:spChg>
        <pc:spChg chg="mod">
          <ac:chgData name="Dodok, Peter" userId="a7cbb618-d778-43ac-b426-d8edba4324e7" providerId="ADAL" clId="{BD0183F9-2AC7-481B-BA7B-C01D52819486}" dt="2023-03-15T12:13:33.120" v="796" actId="20577"/>
          <ac:spMkLst>
            <pc:docMk/>
            <pc:sldMk cId="4234347178" sldId="342"/>
            <ac:spMk id="4" creationId="{34A44AF3-D7FE-DF41-A402-1F4DD8E1E1FD}"/>
          </ac:spMkLst>
        </pc:spChg>
        <pc:spChg chg="mod">
          <ac:chgData name="Dodok, Peter" userId="a7cbb618-d778-43ac-b426-d8edba4324e7" providerId="ADAL" clId="{BD0183F9-2AC7-481B-BA7B-C01D52819486}" dt="2023-03-15T12:08:58.730" v="493" actId="20577"/>
          <ac:spMkLst>
            <pc:docMk/>
            <pc:sldMk cId="4234347178" sldId="342"/>
            <ac:spMk id="6" creationId="{5B9225C9-A551-E442-9AF4-A3C92A47ABFE}"/>
          </ac:spMkLst>
        </pc:spChg>
        <pc:spChg chg="mod">
          <ac:chgData name="Dodok, Peter" userId="a7cbb618-d778-43ac-b426-d8edba4324e7" providerId="ADAL" clId="{BD0183F9-2AC7-481B-BA7B-C01D52819486}" dt="2023-03-15T12:10:34.705" v="615" actId="20577"/>
          <ac:spMkLst>
            <pc:docMk/>
            <pc:sldMk cId="4234347178" sldId="342"/>
            <ac:spMk id="11" creationId="{B3E47513-689F-0BC8-2DB8-28413254537B}"/>
          </ac:spMkLst>
        </pc:spChg>
        <pc:spChg chg="mod">
          <ac:chgData name="Dodok, Peter" userId="a7cbb618-d778-43ac-b426-d8edba4324e7" providerId="ADAL" clId="{BD0183F9-2AC7-481B-BA7B-C01D52819486}" dt="2023-03-15T12:12:32.574" v="786" actId="20577"/>
          <ac:spMkLst>
            <pc:docMk/>
            <pc:sldMk cId="4234347178" sldId="342"/>
            <ac:spMk id="12" creationId="{9983CB9F-7F6D-173B-B610-DD5EA495973A}"/>
          </ac:spMkLst>
        </pc:spChg>
        <pc:picChg chg="add mod">
          <ac:chgData name="Dodok, Peter" userId="a7cbb618-d778-43ac-b426-d8edba4324e7" providerId="ADAL" clId="{BD0183F9-2AC7-481B-BA7B-C01D52819486}" dt="2023-03-15T12:22:33.471" v="1198" actId="1076"/>
          <ac:picMkLst>
            <pc:docMk/>
            <pc:sldMk cId="4234347178" sldId="342"/>
            <ac:picMk id="1026" creationId="{9DFE22A0-4C58-31C7-DDA4-2F4D22B6C0DF}"/>
          </ac:picMkLst>
        </pc:picChg>
        <pc:picChg chg="del">
          <ac:chgData name="Dodok, Peter" userId="a7cbb618-d778-43ac-b426-d8edba4324e7" providerId="ADAL" clId="{BD0183F9-2AC7-481B-BA7B-C01D52819486}" dt="2023-03-15T12:22:24.921" v="1195" actId="478"/>
          <ac:picMkLst>
            <pc:docMk/>
            <pc:sldMk cId="4234347178" sldId="342"/>
            <ac:picMk id="2050" creationId="{12C9E374-301C-85EF-0B28-84AE38450048}"/>
          </ac:picMkLst>
        </pc:picChg>
      </pc:sldChg>
      <pc:sldChg chg="add ord">
        <pc:chgData name="Dodok, Peter" userId="a7cbb618-d778-43ac-b426-d8edba4324e7" providerId="ADAL" clId="{BD0183F9-2AC7-481B-BA7B-C01D52819486}" dt="2023-03-15T12:13:13.822" v="788"/>
        <pc:sldMkLst>
          <pc:docMk/>
          <pc:sldMk cId="2282056177" sldId="343"/>
        </pc:sldMkLst>
      </pc:sldChg>
      <pc:sldChg chg="addSp delSp modSp add del mod ord">
        <pc:chgData name="Dodok, Peter" userId="a7cbb618-d778-43ac-b426-d8edba4324e7" providerId="ADAL" clId="{BD0183F9-2AC7-481B-BA7B-C01D52819486}" dt="2023-03-15T12:35:18.861" v="1280" actId="2696"/>
        <pc:sldMkLst>
          <pc:docMk/>
          <pc:sldMk cId="2747253600" sldId="4892"/>
        </pc:sldMkLst>
        <pc:spChg chg="del">
          <ac:chgData name="Dodok, Peter" userId="a7cbb618-d778-43ac-b426-d8edba4324e7" providerId="ADAL" clId="{BD0183F9-2AC7-481B-BA7B-C01D52819486}" dt="2023-03-15T11:52:47.910" v="93" actId="478"/>
          <ac:spMkLst>
            <pc:docMk/>
            <pc:sldMk cId="2747253600" sldId="4892"/>
            <ac:spMk id="2" creationId="{3B301F25-38EE-4CF3-AD4B-87A0AC7572FF}"/>
          </ac:spMkLst>
        </pc:spChg>
        <pc:spChg chg="add mod">
          <ac:chgData name="Dodok, Peter" userId="a7cbb618-d778-43ac-b426-d8edba4324e7" providerId="ADAL" clId="{BD0183F9-2AC7-481B-BA7B-C01D52819486}" dt="2023-03-15T11:52:47.910" v="93" actId="478"/>
          <ac:spMkLst>
            <pc:docMk/>
            <pc:sldMk cId="2747253600" sldId="4892"/>
            <ac:spMk id="10" creationId="{4E615DF3-9BF7-86A9-A6FA-5B1B4FFD72F6}"/>
          </ac:spMkLst>
        </pc:spChg>
      </pc:sldChg>
      <pc:sldChg chg="modSp add mod">
        <pc:chgData name="Dodok, Peter" userId="a7cbb618-d778-43ac-b426-d8edba4324e7" providerId="ADAL" clId="{BD0183F9-2AC7-481B-BA7B-C01D52819486}" dt="2023-03-15T12:38:05.899" v="1291" actId="20577"/>
        <pc:sldMkLst>
          <pc:docMk/>
          <pc:sldMk cId="2387000648" sldId="4896"/>
        </pc:sldMkLst>
        <pc:spChg chg="mod">
          <ac:chgData name="Dodok, Peter" userId="a7cbb618-d778-43ac-b426-d8edba4324e7" providerId="ADAL" clId="{BD0183F9-2AC7-481B-BA7B-C01D52819486}" dt="2023-03-15T12:38:05.899" v="1291" actId="20577"/>
          <ac:spMkLst>
            <pc:docMk/>
            <pc:sldMk cId="2387000648" sldId="4896"/>
            <ac:spMk id="3" creationId="{6FBF4524-0DCE-034D-A1BB-98DDEAADCD69}"/>
          </ac:spMkLst>
        </pc:spChg>
        <pc:spChg chg="mod">
          <ac:chgData name="Dodok, Peter" userId="a7cbb618-d778-43ac-b426-d8edba4324e7" providerId="ADAL" clId="{BD0183F9-2AC7-481B-BA7B-C01D52819486}" dt="2023-03-15T12:13:46.578" v="797" actId="20577"/>
          <ac:spMkLst>
            <pc:docMk/>
            <pc:sldMk cId="2387000648" sldId="4896"/>
            <ac:spMk id="6" creationId="{5B9225C9-A551-E442-9AF4-A3C92A47ABFE}"/>
          </ac:spMkLst>
        </pc:spChg>
      </pc:sldChg>
      <pc:sldChg chg="addSp delSp modSp add mod ord delAnim modAnim">
        <pc:chgData name="Dodok, Peter" userId="a7cbb618-d778-43ac-b426-d8edba4324e7" providerId="ADAL" clId="{BD0183F9-2AC7-481B-BA7B-C01D52819486}" dt="2023-03-15T12:07:06.968" v="402" actId="20577"/>
        <pc:sldMkLst>
          <pc:docMk/>
          <pc:sldMk cId="2824222692" sldId="4897"/>
        </pc:sldMkLst>
        <pc:spChg chg="add mod">
          <ac:chgData name="Dodok, Peter" userId="a7cbb618-d778-43ac-b426-d8edba4324e7" providerId="ADAL" clId="{BD0183F9-2AC7-481B-BA7B-C01D52819486}" dt="2023-03-15T12:03:47.380" v="325" actId="164"/>
          <ac:spMkLst>
            <pc:docMk/>
            <pc:sldMk cId="2824222692" sldId="4897"/>
            <ac:spMk id="2" creationId="{6DE96B26-F3DE-C401-E37F-64DD51E8823F}"/>
          </ac:spMkLst>
        </pc:spChg>
        <pc:spChg chg="mod">
          <ac:chgData name="Dodok, Peter" userId="a7cbb618-d778-43ac-b426-d8edba4324e7" providerId="ADAL" clId="{BD0183F9-2AC7-481B-BA7B-C01D52819486}" dt="2023-03-15T11:58:25.683" v="164" actId="1076"/>
          <ac:spMkLst>
            <pc:docMk/>
            <pc:sldMk cId="2824222692" sldId="4897"/>
            <ac:spMk id="3" creationId="{64DA256E-4791-4243-8191-308D9A146CD8}"/>
          </ac:spMkLst>
        </pc:spChg>
        <pc:spChg chg="mod">
          <ac:chgData name="Dodok, Peter" userId="a7cbb618-d778-43ac-b426-d8edba4324e7" providerId="ADAL" clId="{BD0183F9-2AC7-481B-BA7B-C01D52819486}" dt="2023-03-15T12:05:02.533" v="335" actId="20577"/>
          <ac:spMkLst>
            <pc:docMk/>
            <pc:sldMk cId="2824222692" sldId="4897"/>
            <ac:spMk id="4" creationId="{11B60636-5BBE-1042-B1C7-299E8368DB58}"/>
          </ac:spMkLst>
        </pc:spChg>
        <pc:spChg chg="mod">
          <ac:chgData name="Dodok, Peter" userId="a7cbb618-d778-43ac-b426-d8edba4324e7" providerId="ADAL" clId="{BD0183F9-2AC7-481B-BA7B-C01D52819486}" dt="2023-03-15T12:06:54.754" v="389" actId="20577"/>
          <ac:spMkLst>
            <pc:docMk/>
            <pc:sldMk cId="2824222692" sldId="4897"/>
            <ac:spMk id="5" creationId="{1AEAB75C-D37D-4D4B-AFCF-3872356A9AFC}"/>
          </ac:spMkLst>
        </pc:spChg>
        <pc:spChg chg="add mod">
          <ac:chgData name="Dodok, Peter" userId="a7cbb618-d778-43ac-b426-d8edba4324e7" providerId="ADAL" clId="{BD0183F9-2AC7-481B-BA7B-C01D52819486}" dt="2023-03-15T12:03:47.380" v="325" actId="164"/>
          <ac:spMkLst>
            <pc:docMk/>
            <pc:sldMk cId="2824222692" sldId="4897"/>
            <ac:spMk id="6" creationId="{90D6A314-F156-A1AF-D33F-37F91AA0337C}"/>
          </ac:spMkLst>
        </pc:spChg>
        <pc:spChg chg="add del mod">
          <ac:chgData name="Dodok, Peter" userId="a7cbb618-d778-43ac-b426-d8edba4324e7" providerId="ADAL" clId="{BD0183F9-2AC7-481B-BA7B-C01D52819486}" dt="2023-03-15T12:00:12.229" v="253"/>
          <ac:spMkLst>
            <pc:docMk/>
            <pc:sldMk cId="2824222692" sldId="4897"/>
            <ac:spMk id="7" creationId="{C1696EF6-C594-0A72-0996-8F4DA71E37DF}"/>
          </ac:spMkLst>
        </pc:spChg>
        <pc:spChg chg="mod">
          <ac:chgData name="Dodok, Peter" userId="a7cbb618-d778-43ac-b426-d8edba4324e7" providerId="ADAL" clId="{BD0183F9-2AC7-481B-BA7B-C01D52819486}" dt="2023-03-15T12:04:55.529" v="332"/>
          <ac:spMkLst>
            <pc:docMk/>
            <pc:sldMk cId="2824222692" sldId="4897"/>
            <ac:spMk id="10" creationId="{1A7866AB-AD53-80F8-1AAE-4707088CB4E4}"/>
          </ac:spMkLst>
        </pc:spChg>
        <pc:spChg chg="mod">
          <ac:chgData name="Dodok, Peter" userId="a7cbb618-d778-43ac-b426-d8edba4324e7" providerId="ADAL" clId="{BD0183F9-2AC7-481B-BA7B-C01D52819486}" dt="2023-03-15T12:07:06.968" v="402" actId="20577"/>
          <ac:spMkLst>
            <pc:docMk/>
            <pc:sldMk cId="2824222692" sldId="4897"/>
            <ac:spMk id="11" creationId="{C6FF52FD-7B23-B176-D623-6C9D99926837}"/>
          </ac:spMkLst>
        </pc:spChg>
        <pc:grpChg chg="add del mod">
          <ac:chgData name="Dodok, Peter" userId="a7cbb618-d778-43ac-b426-d8edba4324e7" providerId="ADAL" clId="{BD0183F9-2AC7-481B-BA7B-C01D52819486}" dt="2023-03-15T12:04:20.736" v="328" actId="478"/>
          <ac:grpSpMkLst>
            <pc:docMk/>
            <pc:sldMk cId="2824222692" sldId="4897"/>
            <ac:grpSpMk id="8" creationId="{9469D59F-2788-3746-8ACD-B0E158F10114}"/>
          </ac:grpSpMkLst>
        </pc:grpChg>
        <pc:grpChg chg="add mod">
          <ac:chgData name="Dodok, Peter" userId="a7cbb618-d778-43ac-b426-d8edba4324e7" providerId="ADAL" clId="{BD0183F9-2AC7-481B-BA7B-C01D52819486}" dt="2023-03-15T12:04:58.804" v="333" actId="1076"/>
          <ac:grpSpMkLst>
            <pc:docMk/>
            <pc:sldMk cId="2824222692" sldId="4897"/>
            <ac:grpSpMk id="9" creationId="{E0B86C6F-06C6-7344-1909-D7037F27BB3B}"/>
          </ac:grpSpMkLst>
        </pc:grpChg>
      </pc:sldChg>
      <pc:sldChg chg="addSp delSp modSp add del mod">
        <pc:chgData name="Dodok, Peter" userId="a7cbb618-d778-43ac-b426-d8edba4324e7" providerId="ADAL" clId="{BD0183F9-2AC7-481B-BA7B-C01D52819486}" dt="2023-03-15T12:05:08.457" v="337" actId="47"/>
        <pc:sldMkLst>
          <pc:docMk/>
          <pc:sldMk cId="711895528" sldId="4898"/>
        </pc:sldMkLst>
        <pc:spChg chg="mod">
          <ac:chgData name="Dodok, Peter" userId="a7cbb618-d778-43ac-b426-d8edba4324e7" providerId="ADAL" clId="{BD0183F9-2AC7-481B-BA7B-C01D52819486}" dt="2023-03-15T12:04:11.613" v="327" actId="164"/>
          <ac:spMkLst>
            <pc:docMk/>
            <pc:sldMk cId="711895528" sldId="4898"/>
            <ac:spMk id="2" creationId="{6DE96B26-F3DE-C401-E37F-64DD51E8823F}"/>
          </ac:spMkLst>
        </pc:spChg>
        <pc:spChg chg="mod">
          <ac:chgData name="Dodok, Peter" userId="a7cbb618-d778-43ac-b426-d8edba4324e7" providerId="ADAL" clId="{BD0183F9-2AC7-481B-BA7B-C01D52819486}" dt="2023-03-15T12:04:48.581" v="330" actId="164"/>
          <ac:spMkLst>
            <pc:docMk/>
            <pc:sldMk cId="711895528" sldId="4898"/>
            <ac:spMk id="3" creationId="{64DA256E-4791-4243-8191-308D9A146CD8}"/>
          </ac:spMkLst>
        </pc:spChg>
        <pc:spChg chg="mod">
          <ac:chgData name="Dodok, Peter" userId="a7cbb618-d778-43ac-b426-d8edba4324e7" providerId="ADAL" clId="{BD0183F9-2AC7-481B-BA7B-C01D52819486}" dt="2023-03-15T12:04:48.581" v="330" actId="164"/>
          <ac:spMkLst>
            <pc:docMk/>
            <pc:sldMk cId="711895528" sldId="4898"/>
            <ac:spMk id="5" creationId="{1AEAB75C-D37D-4D4B-AFCF-3872356A9AFC}"/>
          </ac:spMkLst>
        </pc:spChg>
        <pc:spChg chg="mod">
          <ac:chgData name="Dodok, Peter" userId="a7cbb618-d778-43ac-b426-d8edba4324e7" providerId="ADAL" clId="{BD0183F9-2AC7-481B-BA7B-C01D52819486}" dt="2023-03-15T12:04:11.613" v="327" actId="164"/>
          <ac:spMkLst>
            <pc:docMk/>
            <pc:sldMk cId="711895528" sldId="4898"/>
            <ac:spMk id="6" creationId="{90D6A314-F156-A1AF-D33F-37F91AA0337C}"/>
          </ac:spMkLst>
        </pc:spChg>
        <pc:grpChg chg="add del mod">
          <ac:chgData name="Dodok, Peter" userId="a7cbb618-d778-43ac-b426-d8edba4324e7" providerId="ADAL" clId="{BD0183F9-2AC7-481B-BA7B-C01D52819486}" dt="2023-03-15T12:04:27.282" v="329" actId="478"/>
          <ac:grpSpMkLst>
            <pc:docMk/>
            <pc:sldMk cId="711895528" sldId="4898"/>
            <ac:grpSpMk id="7" creationId="{1E9EAEDF-C4B1-C180-04EA-DE0EA748731D}"/>
          </ac:grpSpMkLst>
        </pc:grpChg>
        <pc:grpChg chg="add mod">
          <ac:chgData name="Dodok, Peter" userId="a7cbb618-d778-43ac-b426-d8edba4324e7" providerId="ADAL" clId="{BD0183F9-2AC7-481B-BA7B-C01D52819486}" dt="2023-03-15T12:04:52.018" v="331" actId="1076"/>
          <ac:grpSpMkLst>
            <pc:docMk/>
            <pc:sldMk cId="711895528" sldId="4898"/>
            <ac:grpSpMk id="8" creationId="{3C40B2DE-7ACB-94B6-EAD0-4E0E2D030374}"/>
          </ac:grpSpMkLst>
        </pc:grpChg>
      </pc:sldChg>
      <pc:sldChg chg="modSp add del mod">
        <pc:chgData name="Dodok, Peter" userId="a7cbb618-d778-43ac-b426-d8edba4324e7" providerId="ADAL" clId="{BD0183F9-2AC7-481B-BA7B-C01D52819486}" dt="2023-03-15T11:57:42.129" v="155" actId="47"/>
        <pc:sldMkLst>
          <pc:docMk/>
          <pc:sldMk cId="3830242160" sldId="4898"/>
        </pc:sldMkLst>
        <pc:spChg chg="mod">
          <ac:chgData name="Dodok, Peter" userId="a7cbb618-d778-43ac-b426-d8edba4324e7" providerId="ADAL" clId="{BD0183F9-2AC7-481B-BA7B-C01D52819486}" dt="2023-03-15T11:57:36.813" v="154" actId="20577"/>
          <ac:spMkLst>
            <pc:docMk/>
            <pc:sldMk cId="3830242160" sldId="4898"/>
            <ac:spMk id="5" creationId="{1AEAB75C-D37D-4D4B-AFCF-3872356A9AFC}"/>
          </ac:spMkLst>
        </pc:spChg>
      </pc:sldChg>
    </pc:docChg>
  </pc:docChgLst>
</pc:chgInfo>
</file>

<file path=ppt/comments/modernComment_1324_1B980A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023FB0-EC30-4299-9B68-9168A3F37EA3}" authorId="{162C0E92-BC80-C07E-DC53-1C23832F9B56}" created="2023-03-20T14:21:36.1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62948917" sldId="4900"/>
      <ac:picMk id="18" creationId="{B27F7548-FD68-2CBE-8958-3FBC513D90D1}"/>
    </ac:deMkLst>
    <p188:replyLst>
      <p188:reply id="{C210974A-E01C-49EC-9AF8-76E246ECDCE2}" authorId="{162C0E92-BC80-C07E-DC53-1C23832F9B56}" created="2023-03-20T14:22:26.360">
        <p188:txBody>
          <a:bodyPr/>
          <a:lstStyle/>
          <a:p>
            <a:r>
              <a:rPr lang="en-US"/>
              <a:t>EshopAuthenticationService by mal byt na pravej strane a mal by mat sipky na kazdy implementovany interface</a:t>
            </a:r>
          </a:p>
        </p188:txBody>
      </p188:reply>
    </p188:replyLst>
    <p188:txBody>
      <a:bodyPr/>
      <a:lstStyle/>
      <a:p>
        <a:r>
          <a:rPr lang="en-US"/>
          <a:t>Po bode 'Interface split by ..' zapojit posluchacov otazkou (resp. aj zobrazit povodny interface a metody)</a:t>
        </a:r>
      </a:p>
    </p188:txBody>
  </p188:cm>
</p188:cmLst>
</file>

<file path=ppt/comments/modernComment_1327_340194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6862A0-5E97-45FD-AA7C-ACD4713E528A}" authorId="{162C0E92-BC80-C07E-DC53-1C23832F9B56}" status="resolved" created="2023-03-20T14:36:34.200" complete="100000">
    <pc:sldMkLst xmlns:pc="http://schemas.microsoft.com/office/powerpoint/2013/main/command">
      <pc:docMk/>
      <pc:sldMk cId="872518750" sldId="4903"/>
    </pc:sldMkLst>
    <p188:txBody>
      <a:bodyPr/>
      <a:lstStyle/>
      <a:p>
        <a:r>
          <a:rPr lang="en-US"/>
          <a:t>Cheme sipku otocit druhym smerom
* sipku mozeme rozdelit a vsunut interface
* do ktoreho package by sa dalo umiestnit ten interface
</a:t>
        </a:r>
      </a:p>
    </p188:txBody>
  </p188:cm>
  <p188:cm id="{8C8927FA-DDF3-44DA-8DE9-2496ED5FBD39}" authorId="{162C0E92-BC80-C07E-DC53-1C23832F9B56}" created="2023-03-21T17:53:47.746">
    <pc:sldMkLst xmlns:pc="http://schemas.microsoft.com/office/powerpoint/2013/main/command">
      <pc:docMk/>
      <pc:sldMk cId="872518750" sldId="4903"/>
    </pc:sldMkLst>
    <p188:txBody>
      <a:bodyPr/>
      <a:lstStyle/>
      <a:p>
        <a:r>
          <a:rPr lang="en-US"/>
          <a:t>slide 16: 
* dolny obrazok nema byt zobrazene, ale vybublat v hodnej chvili
* where to place it (provide options)
* high-low level component -&gt; pridat aj parafrazovanu DIP definiciu ako hint</a:t>
        </a:r>
      </a:p>
    </p188:txBody>
  </p188:cm>
</p188:cmLst>
</file>

<file path=ppt/comments/modernComment_1328_742F0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93BC2F-B99B-4813-8E6F-9CFBAB639D9C}" authorId="{162C0E92-BC80-C07E-DC53-1C23832F9B56}" created="2023-03-21T17:53:29.533">
    <pc:sldMkLst xmlns:pc="http://schemas.microsoft.com/office/powerpoint/2013/main/command">
      <pc:docMk/>
      <pc:sldMk cId="121827357" sldId="4904"/>
    </pc:sldMkLst>
    <p188:txBody>
      <a:bodyPr/>
      <a:lstStyle/>
      <a:p>
        <a:r>
          <a:rPr lang="en-US"/>
          <a:t>* gains:
	* situacia podobna k OCP, staci pridat novu implementaciu Notifier a mozeme pouzit lubovolnu implementaciu. Mozu tretie strany poskytnut vlastnu implementaciu</a:t>
        </a:r>
      </a:p>
    </p188:txBody>
  </p188:cm>
</p188:cmLst>
</file>

<file path=ppt/comments/modernComment_14B_D9E28F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F23516-C80E-49B0-9222-D7A4137A39DA}" authorId="{162C0E92-BC80-C07E-DC53-1C23832F9B56}" status="resolved" created="2023-03-15T13:45:39.86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55503782" sldId="331"/>
      <ac:spMk id="2" creationId="{AEFF6523-E2E8-CEA3-06E3-12E2F3834C25}"/>
    </ac:deMkLst>
    <p188:txBody>
      <a:bodyPr/>
      <a:lstStyle/>
      <a:p>
        <a:r>
          <a:rPr lang="en-US"/>
          <a:t>Pridanie noveho zamestnanca:
* ake ma dopady / rizika</a:t>
        </a:r>
      </a:p>
    </p188:txBody>
  </p188:cm>
  <p188:cm id="{9D853048-7769-4587-93F1-C50E9ED4149F}" authorId="{162C0E92-BC80-C07E-DC53-1C23832F9B56}" created="2023-03-21T17:52:40.545">
    <pc:sldMkLst xmlns:pc="http://schemas.microsoft.com/office/powerpoint/2013/main/command">
      <pc:docMk/>
      <pc:sldMk cId="3655503782" sldId="331"/>
    </pc:sldMkLst>
    <p188:txBody>
      <a:bodyPr/>
      <a:lstStyle/>
      <a:p>
        <a:r>
          <a:rPr lang="en-US"/>
          <a:t>slide 9
	- vidite nejaky problem s kodom? kolko zodpovednosti? 
	- co by sa stalo ak by pribudla dalsi employee type
		- mohli by sme to zahrnut do case
		 -&gt; bolo by to nespravne -&gt; switch-case su indikatory ze OCP je poruseny
		 &gt; ak chceme rozsirit porusuje SRP
		 &gt; pridanie OTHER porusuje OCP lebo pre pridanie je treba editovat existujuci kodo
		 &gt; aby sme taketo porusenia predisli, mozeme pouzit Go4: strategy &amp; factory</a:t>
        </a:r>
      </a:p>
    </p188:txBody>
  </p188:cm>
</p188:cmLst>
</file>

<file path=ppt/comments/modernComment_150_531143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8E4276-7AAA-4E36-9CF1-1A1A8CE8A00E}" authorId="{162C0E92-BC80-C07E-DC53-1C23832F9B56}" status="resolved" created="2023-03-15T13:46:34.250" complete="100000">
    <pc:sldMkLst xmlns:pc="http://schemas.microsoft.com/office/powerpoint/2013/main/command">
      <pc:docMk/>
      <pc:sldMk cId="1393640316" sldId="336"/>
    </pc:sldMkLst>
    <p188:txBody>
      <a:bodyPr/>
      <a:lstStyle/>
      <a:p>
        <a:r>
          <a:rPr lang="en-US"/>
          <a:t>Ukazat ako pridat novy typ zamestnanca
* aktualne implmentacie su nemenne</a:t>
        </a:r>
      </a:p>
    </p188:txBody>
  </p188:cm>
</p188:cmLst>
</file>

<file path=ppt/comments/modernComment_151_BBBAC1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5F5528-8DB5-494E-A219-EC8BC1B5D66B}" authorId="{162C0E92-BC80-C07E-DC53-1C23832F9B56}" created="2023-03-21T17:52:54.531">
    <pc:sldMkLst xmlns:pc="http://schemas.microsoft.com/office/powerpoint/2013/main/command">
      <pc:docMk/>
      <pc:sldMk cId="3149578564" sldId="337"/>
    </pc:sldMkLst>
    <p188:txBody>
      <a:bodyPr/>
      <a:lstStyle/>
      <a:p>
        <a:r>
          <a:rPr lang="en-US"/>
          <a:t>slide 11:
	* zahrnut pridanie noveho employee typ: 
		- k pridaniu noveho employee type je treba minimalna uprava factory a nova implementacia kalkulatora
			&gt; zobrazit aj graficky!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758061B-90A5-46AD-9161-D079DA045F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47B249-0771-4D79-AE10-7FA800E737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BF03-4353-4CAC-95B3-A209F6E3AC3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1ADA1-0F08-4DC6-A0B6-24BE61B98E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0C3C9D-1589-453F-94C6-EB63117C0F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39AB-614B-4DA8-91DC-8995D83617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29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23BE7-FEEB-4E01-AD7D-2BBA48376A80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E12F-3031-4FBF-8FF0-654FF4ED7D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2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88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05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1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43050" lvl="3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82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63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8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8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2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23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5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90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0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2E12F-3031-4FBF-8FF0-654FF4ED7D2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5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A0FC40A5-FDA5-42A1-9E68-BE85A2C8FF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6198994"/>
            <a:ext cx="1279834" cy="2605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5" name="Textplatzhalter 18">
            <a:extLst>
              <a:ext uri="{FF2B5EF4-FFF2-40B4-BE49-F238E27FC236}">
                <a16:creationId xmlns:a16="http://schemas.microsoft.com/office/drawing/2014/main" id="{78788CF1-EBF0-43FE-97FE-92BED5B3BC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4982440"/>
            <a:ext cx="3743325" cy="58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Name Nachname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DB8B28-4F69-CC4A-81EE-6E003980D653}"/>
              </a:ext>
            </a:extLst>
          </p:cNvPr>
          <p:cNvSpPr txBox="1"/>
          <p:nvPr userDrawn="1"/>
        </p:nvSpPr>
        <p:spPr>
          <a:xfrm>
            <a:off x="9739901" y="6698751"/>
            <a:ext cx="0" cy="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vert="horz" wrap="none" lIns="468000" tIns="0" rIns="0" bIns="0" rtlCol="0" anchor="t" anchorCtr="0">
            <a:noAutofit/>
          </a:bodyPr>
          <a:lstStyle/>
          <a:p>
            <a:pPr algn="l">
              <a:lnSpc>
                <a:spcPts val="1200"/>
              </a:lnSpc>
            </a:pPr>
            <a:endParaRPr lang="de-DE" sz="900">
              <a:solidFill>
                <a:srgbClr val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F64693-73D1-564C-86F3-608DA7429414}"/>
              </a:ext>
            </a:extLst>
          </p:cNvPr>
          <p:cNvSpPr txBox="1"/>
          <p:nvPr userDrawn="1"/>
        </p:nvSpPr>
        <p:spPr>
          <a:xfrm>
            <a:off x="996593" y="6616557"/>
            <a:ext cx="0" cy="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vert="horz" wrap="none" lIns="468000" tIns="0" rIns="0" bIns="0" rtlCol="0" anchor="t" anchorCtr="0">
            <a:noAutofit/>
          </a:bodyPr>
          <a:lstStyle/>
          <a:p>
            <a:pPr algn="l">
              <a:lnSpc>
                <a:spcPts val="1200"/>
              </a:lnSpc>
            </a:pPr>
            <a:endParaRPr lang="de-DE" sz="900">
              <a:solidFill>
                <a:srgbClr val="000000"/>
              </a:solidFill>
            </a:endParaRP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178F9138-F0B7-634B-80EE-03F5D1B08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549275"/>
            <a:ext cx="11231562" cy="2559574"/>
          </a:xfrm>
        </p:spPr>
        <p:txBody>
          <a:bodyPr/>
          <a:lstStyle>
            <a:lvl1pPr>
              <a:defRPr sz="8800" b="1" i="0">
                <a:latin typeface="Bandeins Strange Bold Extd Half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803D37CE-24AB-C349-9C9F-F4CE23763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892" y="3765886"/>
            <a:ext cx="3743325" cy="583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200"/>
              </a:lnSpc>
              <a:buNone/>
              <a:defRPr/>
            </a:lvl1pPr>
            <a:lvl2pPr marL="457200" indent="0">
              <a:buNone/>
              <a:defRPr/>
            </a:lvl2pPr>
          </a:lstStyle>
          <a:p>
            <a:pPr algn="l">
              <a:lnSpc>
                <a:spcPts val="1200"/>
              </a:lnSpc>
            </a:pPr>
            <a:r>
              <a:rPr lang="de-DE" sz="1600">
                <a:solidFill>
                  <a:srgbClr val="000000"/>
                </a:solidFill>
              </a:rPr>
              <a:t>Hier könnte das Logo </a:t>
            </a:r>
          </a:p>
          <a:p>
            <a:pPr algn="l">
              <a:lnSpc>
                <a:spcPts val="1200"/>
              </a:lnSpc>
            </a:pPr>
            <a:r>
              <a:rPr lang="de-DE" sz="1600">
                <a:solidFill>
                  <a:srgbClr val="000000"/>
                </a:solidFill>
              </a:rPr>
              <a:t>platziert werden</a:t>
            </a:r>
          </a:p>
        </p:txBody>
      </p:sp>
    </p:spTree>
    <p:extLst>
      <p:ext uri="{BB962C8B-B14F-4D97-AF65-F5344CB8AC3E}">
        <p14:creationId xmlns:p14="http://schemas.microsoft.com/office/powerpoint/2010/main" val="205025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Content 1/2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AC6592E-525F-6445-8101-292B367AC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013" y="1763713"/>
            <a:ext cx="5275262" cy="4437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0762ACD0-6CFF-6945-B453-BF9FD3CF6AC3}"/>
              </a:ext>
            </a:extLst>
          </p:cNvPr>
          <p:cNvCxnSpPr>
            <a:cxnSpLocks/>
          </p:cNvCxnSpPr>
          <p:nvPr userDrawn="1"/>
        </p:nvCxnSpPr>
        <p:spPr>
          <a:xfrm>
            <a:off x="6094800" y="0"/>
            <a:ext cx="0" cy="646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3651B028-EE6A-4C4D-A273-452CFDDCC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err="1"/>
              <a:t>Classification</a:t>
            </a:r>
            <a:r>
              <a:rPr lang="de-DE"/>
              <a:t> [</a:t>
            </a:r>
            <a:r>
              <a:rPr lang="de-DE" err="1"/>
              <a:t>Please</a:t>
            </a:r>
            <a:r>
              <a:rPr lang="de-DE"/>
              <a:t> </a:t>
            </a:r>
            <a:r>
              <a:rPr lang="de-DE" err="1"/>
              <a:t>delete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]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CA7B17E3-7A59-0344-B7E3-6FAD0FFF4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3" y="1039042"/>
            <a:ext cx="5275551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22C6F52-4B86-4D48-9BDB-2E37C5A964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506" y="6220275"/>
            <a:ext cx="5551500" cy="2154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700"/>
            </a:lvl1pPr>
            <a:lvl2pPr marL="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/>
              <a:t>Fußnote: 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A4398849-F03D-6441-83CB-E61040702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5614987" cy="461665"/>
          </a:xfrm>
        </p:spPr>
        <p:txBody>
          <a:bodyPr/>
          <a:lstStyle>
            <a:lvl1pPr>
              <a:defRPr b="1" i="0">
                <a:latin typeface="Bandeins Strange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0525AA5F-1A19-1D40-8A3D-BE169AD6DAD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09200" y="7567"/>
            <a:ext cx="6082800" cy="6455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  Hier können Bilder/Diagramme oder Icons platziert werden</a:t>
            </a:r>
          </a:p>
          <a:p>
            <a:pPr lvl="0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D57854-645A-C64C-A071-BCD64DED2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cxnSp>
        <p:nvCxnSpPr>
          <p:cNvPr id="21" name="Gerader Verbinder 16">
            <a:extLst>
              <a:ext uri="{FF2B5EF4-FFF2-40B4-BE49-F238E27FC236}">
                <a16:creationId xmlns:a16="http://schemas.microsoft.com/office/drawing/2014/main" id="{3666DADE-0D62-F946-B47F-F3CB27FEC808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12">
            <a:extLst>
              <a:ext uri="{FF2B5EF4-FFF2-40B4-BE49-F238E27FC236}">
                <a16:creationId xmlns:a16="http://schemas.microsoft.com/office/drawing/2014/main" id="{55FD76AD-C768-C14B-9A41-A3C222370A0F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C67F93C-AAD9-6145-9E51-3E0383C9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34801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Content 1/3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9A20FEA4-2E2E-F446-AAB9-B4771ECD7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013" y="1763713"/>
            <a:ext cx="7479450" cy="4437062"/>
          </a:xfrm>
          <a:prstGeom prst="rect">
            <a:avLst/>
          </a:prstGeom>
        </p:spPr>
        <p:txBody>
          <a:bodyPr rIns="72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FFA14C-2457-B04E-BDA5-9675E1AA0A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81200" y="0"/>
            <a:ext cx="4210800" cy="6459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 Hier können Bilder/Diagramme oder     Icons platziert werden</a:t>
            </a:r>
          </a:p>
          <a:p>
            <a:pPr lvl="0"/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E6FEA05-3678-5E41-B361-AA3411EBE2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7486648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743F6144-4345-D148-A140-8544C6A8E2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3" y="1039042"/>
            <a:ext cx="7486648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2870DC7-BF76-0C48-85A9-0F72B54852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cxnSp>
        <p:nvCxnSpPr>
          <p:cNvPr id="18" name="Gerader Verbinder 16">
            <a:extLst>
              <a:ext uri="{FF2B5EF4-FFF2-40B4-BE49-F238E27FC236}">
                <a16:creationId xmlns:a16="http://schemas.microsoft.com/office/drawing/2014/main" id="{20F488C5-9F27-0848-93B9-2633ADFFA945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B64988D-FF46-E644-AD89-DC9FA58CA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de-DE" sz="900">
                <a:solidFill>
                  <a:srgbClr val="000000"/>
                </a:solidFill>
                <a:latin typeface="Sen" pitchFamily="2" charset="0"/>
              </a:rPr>
              <a:t>Fußzeile | Ort | November, 2021</a:t>
            </a:r>
            <a:endParaRPr lang="de-DE" sz="900" b="1">
              <a:solidFill>
                <a:srgbClr val="000000"/>
              </a:solidFill>
              <a:latin typeface="Sen" pitchFamily="2" charset="0"/>
            </a:endParaRPr>
          </a:p>
        </p:txBody>
      </p:sp>
      <p:sp>
        <p:nvSpPr>
          <p:cNvPr id="20" name="Rechteck 12">
            <a:extLst>
              <a:ext uri="{FF2B5EF4-FFF2-40B4-BE49-F238E27FC236}">
                <a16:creationId xmlns:a16="http://schemas.microsoft.com/office/drawing/2014/main" id="{4D4C9824-D908-854A-9812-4CC331276439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EF362D22-68A3-0B45-BD4D-42C744729A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err="1"/>
              <a:t>Classification</a:t>
            </a:r>
            <a:r>
              <a:rPr lang="de-DE"/>
              <a:t> [</a:t>
            </a:r>
            <a:r>
              <a:rPr lang="de-DE" err="1"/>
              <a:t>Please</a:t>
            </a:r>
            <a:r>
              <a:rPr lang="de-DE"/>
              <a:t> </a:t>
            </a:r>
            <a:r>
              <a:rPr lang="de-DE" err="1"/>
              <a:t>delete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]</a:t>
            </a:r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9C8FA1F3-6630-5342-81F4-83B1AD5EB363}"/>
              </a:ext>
            </a:extLst>
          </p:cNvPr>
          <p:cNvCxnSpPr>
            <a:cxnSpLocks/>
          </p:cNvCxnSpPr>
          <p:nvPr userDrawn="1"/>
        </p:nvCxnSpPr>
        <p:spPr>
          <a:xfrm>
            <a:off x="7966800" y="0"/>
            <a:ext cx="0" cy="646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7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_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4F83A681-1EA2-0847-9663-CF5330137A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85999" cy="6857999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 Hier kann eine Illustration platziert werden</a:t>
            </a:r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7A1C5BCE-13D3-49FD-B930-B4A9F09D8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6926" y="2967335"/>
            <a:ext cx="538142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72000" rIns="72000">
            <a:spAutoFit/>
          </a:bodyPr>
          <a:lstStyle>
            <a:lvl1pPr algn="ctr">
              <a:defRPr sz="6000">
                <a:solidFill>
                  <a:schemeClr val="bg1"/>
                </a:solidFill>
                <a:latin typeface="Bandeins Strange Bold Extd Half" panose="00000500000000000000" pitchFamily="50" charset="0"/>
              </a:defRPr>
            </a:lvl1pPr>
          </a:lstStyle>
          <a:p>
            <a:r>
              <a:rPr lang="de-DE"/>
              <a:t>x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1347CF-B3D2-42CD-99AF-78540E596F70}"/>
              </a:ext>
            </a:extLst>
          </p:cNvPr>
          <p:cNvSpPr txBox="1"/>
          <p:nvPr userDrawn="1"/>
        </p:nvSpPr>
        <p:spPr>
          <a:xfrm>
            <a:off x="11117973" y="5536208"/>
            <a:ext cx="766763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0" b="1" i="0">
                <a:latin typeface="Bandeins Strange" pitchFamily="2" charset="0"/>
              </a:rPr>
              <a:t>→</a:t>
            </a:r>
            <a:endParaRPr lang="de-DE" sz="600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BC30E195-1886-4A76-A0A9-84BF06AD16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9584" y="212038"/>
            <a:ext cx="5292830" cy="34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Kapitelnummer xx</a:t>
            </a:r>
          </a:p>
        </p:txBody>
      </p:sp>
    </p:spTree>
    <p:extLst>
      <p:ext uri="{BB962C8B-B14F-4D97-AF65-F5344CB8AC3E}">
        <p14:creationId xmlns:p14="http://schemas.microsoft.com/office/powerpoint/2010/main" val="287124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_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BDC94DA-96EF-4879-9E97-34327D1E7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224" y="694945"/>
            <a:ext cx="5275551" cy="5424867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Chapter</a:t>
            </a:r>
          </a:p>
        </p:txBody>
      </p:sp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2F9BF9EC-6DAE-4305-9906-13DFBE688E2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B76D434A-C59D-495D-B6ED-EECFE6DD14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1584" y="202359"/>
            <a:ext cx="5292830" cy="34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Kapitelnummer xx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CF3C29-58E0-7B49-A0D1-1AB057787EE2}"/>
              </a:ext>
            </a:extLst>
          </p:cNvPr>
          <p:cNvSpPr txBox="1"/>
          <p:nvPr userDrawn="1"/>
        </p:nvSpPr>
        <p:spPr>
          <a:xfrm>
            <a:off x="11117973" y="5536208"/>
            <a:ext cx="766763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0" b="1" i="0">
                <a:latin typeface="Bandeins Strange" pitchFamily="2" charset="0"/>
              </a:rPr>
              <a:t>→</a:t>
            </a:r>
            <a:endParaRPr lang="de-DE" sz="6000"/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E05A50E5-BDA9-2D40-9066-1BA8F86EBE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09200" y="7566"/>
            <a:ext cx="6082800" cy="6850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  Hier können Bilder/Diagramme oder Icons platziert werden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51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6">
            <a:extLst>
              <a:ext uri="{FF2B5EF4-FFF2-40B4-BE49-F238E27FC236}">
                <a16:creationId xmlns:a16="http://schemas.microsoft.com/office/drawing/2014/main" id="{2AC61314-1D17-4530-B95B-C89FBF9F1D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046404"/>
            <a:ext cx="6096000" cy="723275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all" baseline="0">
                <a:effectLst>
                  <a:outerShdw blurRad="635000" algn="tl">
                    <a:srgbClr val="000000">
                      <a:alpha val="50000"/>
                    </a:srgbClr>
                  </a:outerShdw>
                </a:effectLst>
                <a:latin typeface="Bandeins Strange Bold Extd Half" panose="00000500000000000000" pitchFamily="50" charset="0"/>
              </a:defRPr>
            </a:lvl1pPr>
            <a:lvl2pPr marL="0" indent="0"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9EE909E-1F40-4794-A7E7-59DD326BC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3952" y="2981871"/>
            <a:ext cx="864096" cy="85234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635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7" name="Textplatzhalter 26">
            <a:extLst>
              <a:ext uri="{FF2B5EF4-FFF2-40B4-BE49-F238E27FC236}">
                <a16:creationId xmlns:a16="http://schemas.microsoft.com/office/drawing/2014/main" id="{AB545C8E-8DBC-4296-B80D-88E0CC8764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2649" y="3046404"/>
            <a:ext cx="6096000" cy="723275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all" baseline="0">
                <a:effectLst>
                  <a:outerShdw blurRad="635000" algn="tl">
                    <a:srgbClr val="000000">
                      <a:alpha val="50000"/>
                    </a:srgbClr>
                  </a:outerShdw>
                </a:effectLst>
                <a:latin typeface="Bandeins Strange Bold Extd Half" panose="00000500000000000000" pitchFamily="50" charset="0"/>
              </a:defRPr>
            </a:lvl1pPr>
            <a:lvl2pPr marL="0" indent="0"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3" name="Bildplatzhalter 6">
            <a:extLst>
              <a:ext uri="{FF2B5EF4-FFF2-40B4-BE49-F238E27FC236}">
                <a16:creationId xmlns:a16="http://schemas.microsoft.com/office/drawing/2014/main" id="{B17F689D-5A48-46D3-92A1-654983BBF9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de-DE"/>
              <a:t>Bild über Klick auf Icon hinzufügen und anschließend über Rechtsklick in den Hintergrund setzen </a:t>
            </a: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932091A3-71E3-4CCA-8625-C1582E5552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de-DE"/>
              <a:t>Bild über Klick auf Icon hinzufügen und anschließend über Rechtsklick in den Hintergrund setzen  </a:t>
            </a:r>
          </a:p>
        </p:txBody>
      </p:sp>
    </p:spTree>
    <p:extLst>
      <p:ext uri="{BB962C8B-B14F-4D97-AF65-F5344CB8AC3E}">
        <p14:creationId xmlns:p14="http://schemas.microsoft.com/office/powerpoint/2010/main" val="226692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Divider Alt 3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6">
            <a:extLst>
              <a:ext uri="{FF2B5EF4-FFF2-40B4-BE49-F238E27FC236}">
                <a16:creationId xmlns:a16="http://schemas.microsoft.com/office/drawing/2014/main" id="{2AC61314-1D17-4530-B95B-C89FBF9F1D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046404"/>
            <a:ext cx="6096000" cy="723275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all" baseline="0">
                <a:solidFill>
                  <a:schemeClr val="bg1"/>
                </a:solidFill>
                <a:effectLst>
                  <a:outerShdw blurRad="635000" algn="tl">
                    <a:srgbClr val="000000">
                      <a:alpha val="50000"/>
                    </a:srgbClr>
                  </a:outerShdw>
                </a:effectLst>
                <a:latin typeface="Bandeins Strange Bold Extd Half" panose="00000500000000000000" pitchFamily="50" charset="0"/>
              </a:defRPr>
            </a:lvl1pPr>
            <a:lvl2pPr marL="0" indent="0"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7" name="Textplatzhalter 26">
            <a:extLst>
              <a:ext uri="{FF2B5EF4-FFF2-40B4-BE49-F238E27FC236}">
                <a16:creationId xmlns:a16="http://schemas.microsoft.com/office/drawing/2014/main" id="{AB545C8E-8DBC-4296-B80D-88E0CC8764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2649" y="3046404"/>
            <a:ext cx="6096000" cy="723275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all" baseline="0">
                <a:solidFill>
                  <a:schemeClr val="bg1"/>
                </a:solidFill>
                <a:effectLst>
                  <a:outerShdw blurRad="635000" algn="tl">
                    <a:srgbClr val="000000">
                      <a:alpha val="50000"/>
                    </a:srgbClr>
                  </a:outerShdw>
                </a:effectLst>
                <a:latin typeface="Bandeins Strange Bold Extd Half" panose="00000500000000000000" pitchFamily="50" charset="0"/>
              </a:defRPr>
            </a:lvl1pPr>
            <a:lvl2pPr marL="0" indent="0"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98A9C7F-C131-D647-AB33-10FB5C0AF15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de-DE"/>
              <a:t>Bild über Klick auf Icon hinzufügen und anschließend über Rechtsklick in den Hintergrund setzen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A406AC2-C19F-7E44-8C27-17503BB42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de-DE"/>
              <a:t>Bild über Klick auf Icon hinzufügen und anschließend über Rechtsklick in den Hintergrund setzen  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B1BFB657-E8F4-A541-9B77-751926F110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1303" y="2981871"/>
            <a:ext cx="864096" cy="8523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4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le, Subtitel2, 2 Text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4CE12783-1062-42DC-B3A0-6BF2120907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Classification [</a:t>
            </a:r>
            <a:r>
              <a:rPr lang="de-DE" err="1"/>
              <a:t>Please</a:t>
            </a:r>
            <a:r>
              <a:rPr lang="de-DE"/>
              <a:t> </a:t>
            </a:r>
            <a:r>
              <a:rPr lang="de-DE" err="1"/>
              <a:t>delete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]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B0DC512-2D28-408B-885E-6CF6537A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2223366"/>
            <a:ext cx="5430690" cy="3968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45D09A3-9C11-47EF-BEBD-8E77DCCD3E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6" y="1763713"/>
            <a:ext cx="5430690" cy="312737"/>
          </a:xfrm>
          <a:prstGeom prst="rect">
            <a:avLst/>
          </a:prstGeom>
        </p:spPr>
        <p:txBody>
          <a:bodyPr anchor="t" anchorCtr="0"/>
          <a:lstStyle>
            <a:lvl1pPr>
              <a:defRPr sz="1800" b="1" i="0" cap="all" baseline="0">
                <a:latin typeface="Bandeins Strange" pitchFamily="2" charset="0"/>
              </a:defRPr>
            </a:lvl1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A4BEE4C-13B5-44BF-BA15-DC66B5FEEE7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71703" y="2231813"/>
            <a:ext cx="5430690" cy="3968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A5FBA67F-DCCF-4ACE-8C80-7BF71F0B54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1703" y="1764000"/>
            <a:ext cx="5430690" cy="312737"/>
          </a:xfrm>
          <a:prstGeom prst="rect">
            <a:avLst/>
          </a:prstGeom>
        </p:spPr>
        <p:txBody>
          <a:bodyPr anchor="t" anchorCtr="0"/>
          <a:lstStyle>
            <a:lvl1pPr>
              <a:defRPr sz="1800" b="1" i="0" cap="all" baseline="0">
                <a:latin typeface="Bandeins Strange" pitchFamily="2" charset="0"/>
              </a:defRPr>
            </a:lvl1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0FBC8E6-AD0D-A64F-B262-AFDA56FD47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11229895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190CF2-0EBF-C04A-8CEE-39F680537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9209B4D6-8689-AF48-B292-3F81EB44E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3" y="1039042"/>
            <a:ext cx="11229894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cxnSp>
        <p:nvCxnSpPr>
          <p:cNvPr id="13" name="Gerader Verbinder 16">
            <a:extLst>
              <a:ext uri="{FF2B5EF4-FFF2-40B4-BE49-F238E27FC236}">
                <a16:creationId xmlns:a16="http://schemas.microsoft.com/office/drawing/2014/main" id="{BE84DCBC-5239-2E42-AC85-139FA83B164E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2">
            <a:extLst>
              <a:ext uri="{FF2B5EF4-FFF2-40B4-BE49-F238E27FC236}">
                <a16:creationId xmlns:a16="http://schemas.microsoft.com/office/drawing/2014/main" id="{89F2B067-D868-864B-AD87-00B6A81BC389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C57EF1D-5BEF-C742-8B4B-43CEBB177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86439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le, Subtitel2, 3 Text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E42306F-5FFF-4908-969E-44480FED2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Classification [Please delete if not used]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72234AC-02C3-4F02-8230-6B1A98F3094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013" y="2223401"/>
            <a:ext cx="3503854" cy="3977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757ADAF6-8690-4DE3-A912-6AF11AFD62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08721" y="2223401"/>
            <a:ext cx="3503854" cy="3977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53AA52BB-CB4F-4E26-8337-6FD8D8C8D1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44867" y="2223401"/>
            <a:ext cx="3503854" cy="3977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5DFF6A4-DBFB-49E1-AD31-1179F5F620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7" y="1763713"/>
            <a:ext cx="3505441" cy="312737"/>
          </a:xfrm>
          <a:prstGeom prst="rect">
            <a:avLst/>
          </a:prstGeom>
        </p:spPr>
        <p:txBody>
          <a:bodyPr anchor="t" anchorCtr="0"/>
          <a:lstStyle>
            <a:lvl1pPr>
              <a:defRPr sz="1800" b="1" i="0" cap="all" baseline="0">
                <a:latin typeface="Bandeins Strange" pitchFamily="2" charset="0"/>
              </a:defRPr>
            </a:lvl1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BB6EDACB-9F31-48A3-A128-2277796B3D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4867" y="1764000"/>
            <a:ext cx="3503854" cy="312737"/>
          </a:xfrm>
          <a:prstGeom prst="rect">
            <a:avLst/>
          </a:prstGeom>
        </p:spPr>
        <p:txBody>
          <a:bodyPr anchor="t" anchorCtr="0"/>
          <a:lstStyle>
            <a:lvl1pPr>
              <a:defRPr sz="1800" b="1" i="0" cap="all" baseline="0">
                <a:latin typeface="Bandeins Strange" pitchFamily="2" charset="0"/>
              </a:defRPr>
            </a:lvl1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16583AC3-39D1-4AAC-95CA-872DEC425E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8721" y="1764000"/>
            <a:ext cx="3503854" cy="312737"/>
          </a:xfrm>
          <a:prstGeom prst="rect">
            <a:avLst/>
          </a:prstGeom>
        </p:spPr>
        <p:txBody>
          <a:bodyPr anchor="t" anchorCtr="0"/>
          <a:lstStyle>
            <a:lvl1pPr>
              <a:defRPr sz="1800" b="1" i="0" cap="all" baseline="0">
                <a:latin typeface="Bandeins Strange" pitchFamily="2" charset="0"/>
              </a:defRPr>
            </a:lvl1pPr>
          </a:lstStyle>
          <a:p>
            <a:pPr lvl="0"/>
            <a:r>
              <a:rPr lang="de-DE"/>
              <a:t>Überschrift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D3F957D-5835-2E4D-B51A-55F94D43F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11231562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FCC709-5F1F-6341-93B5-B5B02EFC8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29EE8512-0353-A74E-A3E9-ED27BB6A59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13" y="1039042"/>
            <a:ext cx="11229894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cxnSp>
        <p:nvCxnSpPr>
          <p:cNvPr id="23" name="Gerader Verbinder 16">
            <a:extLst>
              <a:ext uri="{FF2B5EF4-FFF2-40B4-BE49-F238E27FC236}">
                <a16:creationId xmlns:a16="http://schemas.microsoft.com/office/drawing/2014/main" id="{514D7062-9DD5-2D47-872F-35713791AD09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12">
            <a:extLst>
              <a:ext uri="{FF2B5EF4-FFF2-40B4-BE49-F238E27FC236}">
                <a16:creationId xmlns:a16="http://schemas.microsoft.com/office/drawing/2014/main" id="{B90641F5-4EAF-314B-AA21-C9494A5C5776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5A2E79E0-E113-974D-8BCB-A718746D7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4075678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E42306F-5FFF-4908-969E-44480FED2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Classification [Please delete if not used]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E1BFF2C-346A-46B5-8604-759A9D0C4D91}"/>
              </a:ext>
            </a:extLst>
          </p:cNvPr>
          <p:cNvGrpSpPr/>
          <p:nvPr/>
        </p:nvGrpSpPr>
        <p:grpSpPr>
          <a:xfrm>
            <a:off x="509094" y="1790907"/>
            <a:ext cx="3240000" cy="4127348"/>
            <a:chOff x="515357" y="1809696"/>
            <a:chExt cx="3240000" cy="4127348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6D62668B-BFF5-466B-8AC7-A5A50E01E9C5}"/>
                </a:ext>
              </a:extLst>
            </p:cNvPr>
            <p:cNvGrpSpPr/>
            <p:nvPr/>
          </p:nvGrpSpPr>
          <p:grpSpPr>
            <a:xfrm>
              <a:off x="3406509" y="1984682"/>
              <a:ext cx="180000" cy="180000"/>
              <a:chOff x="3886200" y="1323458"/>
              <a:chExt cx="176972" cy="176972"/>
            </a:xfrm>
          </p:grpSpPr>
          <p:cxnSp>
            <p:nvCxnSpPr>
              <p:cNvPr id="18" name="Gerade Verbindung 8">
                <a:extLst>
                  <a:ext uri="{FF2B5EF4-FFF2-40B4-BE49-F238E27FC236}">
                    <a16:creationId xmlns:a16="http://schemas.microsoft.com/office/drawing/2014/main" id="{B718DE2A-69E2-418C-906A-DFBD41F803CD}"/>
                  </a:ext>
                </a:extLst>
              </p:cNvPr>
              <p:cNvCxnSpPr/>
              <p:nvPr/>
            </p:nvCxnSpPr>
            <p:spPr>
              <a:xfrm>
                <a:off x="3886200" y="1323458"/>
                <a:ext cx="176972" cy="1769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0">
                <a:extLst>
                  <a:ext uri="{FF2B5EF4-FFF2-40B4-BE49-F238E27FC236}">
                    <a16:creationId xmlns:a16="http://schemas.microsoft.com/office/drawing/2014/main" id="{5905856F-5D8F-4896-9108-BA5263901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6200" y="1323458"/>
                <a:ext cx="176972" cy="1769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1A421A1-C309-4481-B9F0-5E3B505A4B9D}"/>
                </a:ext>
              </a:extLst>
            </p:cNvPr>
            <p:cNvGrpSpPr/>
            <p:nvPr/>
          </p:nvGrpSpPr>
          <p:grpSpPr>
            <a:xfrm>
              <a:off x="515357" y="1809696"/>
              <a:ext cx="3240000" cy="4127348"/>
              <a:chOff x="515357" y="2043027"/>
              <a:chExt cx="3060000" cy="3668486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8DE9085-2758-4A14-9194-3CAB00981148}"/>
                  </a:ext>
                </a:extLst>
              </p:cNvPr>
              <p:cNvSpPr/>
              <p:nvPr/>
            </p:nvSpPr>
            <p:spPr>
              <a:xfrm>
                <a:off x="515357" y="2043027"/>
                <a:ext cx="3060000" cy="36684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n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6" name="Gerade Verbindung 6">
                <a:extLst>
                  <a:ext uri="{FF2B5EF4-FFF2-40B4-BE49-F238E27FC236}">
                    <a16:creationId xmlns:a16="http://schemas.microsoft.com/office/drawing/2014/main" id="{51B7C891-FBAA-45AC-A4AF-B79E0B9D9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57" y="2510134"/>
                <a:ext cx="306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A89CA16-BF9E-418A-9D34-E8BCB8CD73FC}"/>
              </a:ext>
            </a:extLst>
          </p:cNvPr>
          <p:cNvGrpSpPr/>
          <p:nvPr/>
        </p:nvGrpSpPr>
        <p:grpSpPr>
          <a:xfrm>
            <a:off x="8455432" y="1790907"/>
            <a:ext cx="3240000" cy="4127348"/>
            <a:chOff x="515357" y="1809696"/>
            <a:chExt cx="3240000" cy="412734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278B3A0-674D-47AC-B9BD-2287789ACBC9}"/>
                </a:ext>
              </a:extLst>
            </p:cNvPr>
            <p:cNvGrpSpPr/>
            <p:nvPr/>
          </p:nvGrpSpPr>
          <p:grpSpPr>
            <a:xfrm>
              <a:off x="3406509" y="1984682"/>
              <a:ext cx="180000" cy="180000"/>
              <a:chOff x="3886200" y="1323458"/>
              <a:chExt cx="176972" cy="176972"/>
            </a:xfrm>
          </p:grpSpPr>
          <p:cxnSp>
            <p:nvCxnSpPr>
              <p:cNvPr id="25" name="Gerade Verbindung 8">
                <a:extLst>
                  <a:ext uri="{FF2B5EF4-FFF2-40B4-BE49-F238E27FC236}">
                    <a16:creationId xmlns:a16="http://schemas.microsoft.com/office/drawing/2014/main" id="{92F54599-60EF-42CD-910E-30B1A4E985AF}"/>
                  </a:ext>
                </a:extLst>
              </p:cNvPr>
              <p:cNvCxnSpPr/>
              <p:nvPr/>
            </p:nvCxnSpPr>
            <p:spPr>
              <a:xfrm>
                <a:off x="3886200" y="1323458"/>
                <a:ext cx="176972" cy="1769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10">
                <a:extLst>
                  <a:ext uri="{FF2B5EF4-FFF2-40B4-BE49-F238E27FC236}">
                    <a16:creationId xmlns:a16="http://schemas.microsoft.com/office/drawing/2014/main" id="{DC79002A-C234-433F-83E0-5131E11E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6200" y="1323458"/>
                <a:ext cx="176972" cy="1769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AF001CE6-59D0-4AF3-9A1E-993E6E859B30}"/>
                </a:ext>
              </a:extLst>
            </p:cNvPr>
            <p:cNvGrpSpPr/>
            <p:nvPr/>
          </p:nvGrpSpPr>
          <p:grpSpPr>
            <a:xfrm>
              <a:off x="515357" y="1809696"/>
              <a:ext cx="3240000" cy="4127348"/>
              <a:chOff x="515357" y="2043027"/>
              <a:chExt cx="3060000" cy="3668486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443783B-7C21-43C2-B21C-E7465C0D8E99}"/>
                  </a:ext>
                </a:extLst>
              </p:cNvPr>
              <p:cNvSpPr/>
              <p:nvPr/>
            </p:nvSpPr>
            <p:spPr>
              <a:xfrm>
                <a:off x="515357" y="2043027"/>
                <a:ext cx="3060000" cy="36684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n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24" name="Gerade Verbindung 6">
                <a:extLst>
                  <a:ext uri="{FF2B5EF4-FFF2-40B4-BE49-F238E27FC236}">
                    <a16:creationId xmlns:a16="http://schemas.microsoft.com/office/drawing/2014/main" id="{A58B306C-58FB-451B-96BC-06859D6A8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57" y="2510134"/>
                <a:ext cx="306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1E5A88-02BB-4B76-AE65-CB3395331616}"/>
              </a:ext>
            </a:extLst>
          </p:cNvPr>
          <p:cNvGrpSpPr/>
          <p:nvPr/>
        </p:nvGrpSpPr>
        <p:grpSpPr>
          <a:xfrm>
            <a:off x="4476000" y="1790907"/>
            <a:ext cx="3240000" cy="4127348"/>
            <a:chOff x="515357" y="1809696"/>
            <a:chExt cx="3240000" cy="4127348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79698E20-F461-4205-80D6-F8FFB24CB5B9}"/>
                </a:ext>
              </a:extLst>
            </p:cNvPr>
            <p:cNvGrpSpPr/>
            <p:nvPr/>
          </p:nvGrpSpPr>
          <p:grpSpPr>
            <a:xfrm>
              <a:off x="3406509" y="1984682"/>
              <a:ext cx="180000" cy="180000"/>
              <a:chOff x="3886200" y="1323458"/>
              <a:chExt cx="176972" cy="176972"/>
            </a:xfrm>
          </p:grpSpPr>
          <p:cxnSp>
            <p:nvCxnSpPr>
              <p:cNvPr id="32" name="Gerade Verbindung 8">
                <a:extLst>
                  <a:ext uri="{FF2B5EF4-FFF2-40B4-BE49-F238E27FC236}">
                    <a16:creationId xmlns:a16="http://schemas.microsoft.com/office/drawing/2014/main" id="{CC6AED97-6304-49BC-8AA7-B258062F1F76}"/>
                  </a:ext>
                </a:extLst>
              </p:cNvPr>
              <p:cNvCxnSpPr/>
              <p:nvPr/>
            </p:nvCxnSpPr>
            <p:spPr>
              <a:xfrm>
                <a:off x="3886200" y="1323458"/>
                <a:ext cx="176972" cy="1769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10">
                <a:extLst>
                  <a:ext uri="{FF2B5EF4-FFF2-40B4-BE49-F238E27FC236}">
                    <a16:creationId xmlns:a16="http://schemas.microsoft.com/office/drawing/2014/main" id="{E2E895A2-D3FB-4AB4-AA94-08B1C266D2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6200" y="1323458"/>
                <a:ext cx="176972" cy="1769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C832AEAC-070F-4BD1-867B-5C7D3ED9E168}"/>
                </a:ext>
              </a:extLst>
            </p:cNvPr>
            <p:cNvGrpSpPr/>
            <p:nvPr/>
          </p:nvGrpSpPr>
          <p:grpSpPr>
            <a:xfrm>
              <a:off x="515357" y="1809696"/>
              <a:ext cx="3240000" cy="4127348"/>
              <a:chOff x="515357" y="2043027"/>
              <a:chExt cx="3060000" cy="3668486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7355818-53D2-49FA-8682-A9E952D5BD5D}"/>
                  </a:ext>
                </a:extLst>
              </p:cNvPr>
              <p:cNvSpPr/>
              <p:nvPr/>
            </p:nvSpPr>
            <p:spPr>
              <a:xfrm>
                <a:off x="515357" y="2043027"/>
                <a:ext cx="3060000" cy="36684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n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31" name="Gerade Verbindung 6">
                <a:extLst>
                  <a:ext uri="{FF2B5EF4-FFF2-40B4-BE49-F238E27FC236}">
                    <a16:creationId xmlns:a16="http://schemas.microsoft.com/office/drawing/2014/main" id="{1D37B0D6-43DD-4636-A825-39FE60612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57" y="2510134"/>
                <a:ext cx="3060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B896D9B2-357F-4B45-A641-37D44B6D69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4094" y="4288099"/>
            <a:ext cx="3150000" cy="1630362"/>
          </a:xfrm>
          <a:prstGeom prst="rect">
            <a:avLst/>
          </a:prstGeom>
        </p:spPr>
        <p:txBody>
          <a:bodyPr lIns="144000" rIns="144000"/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E268B400-5BE4-46F7-A1F3-5CA337775E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000" y="4288099"/>
            <a:ext cx="3150000" cy="1629673"/>
          </a:xfrm>
          <a:prstGeom prst="rect">
            <a:avLst/>
          </a:prstGeom>
        </p:spPr>
        <p:txBody>
          <a:bodyPr lIns="144000" rIns="144000"/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33">
            <a:extLst>
              <a:ext uri="{FF2B5EF4-FFF2-40B4-BE49-F238E27FC236}">
                <a16:creationId xmlns:a16="http://schemas.microsoft.com/office/drawing/2014/main" id="{98078697-AEE4-40A0-91A2-0F3D1BB60D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0432" y="4288099"/>
            <a:ext cx="3150000" cy="1630362"/>
          </a:xfrm>
          <a:prstGeom prst="rect">
            <a:avLst/>
          </a:prstGeom>
        </p:spPr>
        <p:txBody>
          <a:bodyPr lIns="144000" rIns="144000"/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C51F04D-3891-47E7-81A8-FEDD30EA486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52600" y="2486985"/>
            <a:ext cx="2154237" cy="16303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0467871B-8F8F-4C5A-A1A8-C3C57E9F054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40267" y="2486985"/>
            <a:ext cx="2154237" cy="16303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4148FBB0-2872-4732-B839-AAC72C9B02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6928" y="2486984"/>
            <a:ext cx="2154237" cy="16303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6731DFBA-76B9-6E4F-9519-BBA9C43ED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11231562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2E9F09-1259-DC45-A8BB-97549E3D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sp>
        <p:nvSpPr>
          <p:cNvPr id="45" name="Textplatzhalter 9">
            <a:extLst>
              <a:ext uri="{FF2B5EF4-FFF2-40B4-BE49-F238E27FC236}">
                <a16:creationId xmlns:a16="http://schemas.microsoft.com/office/drawing/2014/main" id="{5D822308-8C91-B54E-847D-18396257A0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13" y="1039042"/>
            <a:ext cx="11229894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cxnSp>
        <p:nvCxnSpPr>
          <p:cNvPr id="48" name="Gerader Verbinder 16">
            <a:extLst>
              <a:ext uri="{FF2B5EF4-FFF2-40B4-BE49-F238E27FC236}">
                <a16:creationId xmlns:a16="http://schemas.microsoft.com/office/drawing/2014/main" id="{CD7AB421-F959-7943-87A8-500A4F6E451B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12">
            <a:extLst>
              <a:ext uri="{FF2B5EF4-FFF2-40B4-BE49-F238E27FC236}">
                <a16:creationId xmlns:a16="http://schemas.microsoft.com/office/drawing/2014/main" id="{9062DBD6-7DBF-D348-9D1A-226334E54E07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D4617B42-B59B-0A49-9E16-5F638C79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49621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AAC3FE32-1606-6B4C-96B3-D99635418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1315" y="4223585"/>
            <a:ext cx="2234090" cy="15277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  <p:sp>
        <p:nvSpPr>
          <p:cNvPr id="7" name="Inhaltsplatzhalter 17">
            <a:extLst>
              <a:ext uri="{FF2B5EF4-FFF2-40B4-BE49-F238E27FC236}">
                <a16:creationId xmlns:a16="http://schemas.microsoft.com/office/drawing/2014/main" id="{5EB591D2-557C-C446-A071-C2ED06DD2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012" y="1763713"/>
            <a:ext cx="7301776" cy="3127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19296C-9FC3-4545-A4C9-B3365E5BBA43}"/>
              </a:ext>
            </a:extLst>
          </p:cNvPr>
          <p:cNvSpPr txBox="1"/>
          <p:nvPr userDrawn="1"/>
        </p:nvSpPr>
        <p:spPr>
          <a:xfrm>
            <a:off x="8831977" y="1158875"/>
            <a:ext cx="2878931" cy="237923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ts val="4800"/>
              </a:lnSpc>
              <a:spcBef>
                <a:spcPct val="0"/>
              </a:spcBef>
              <a:buNone/>
              <a:defRPr sz="4800" b="1" cap="all" baseline="0">
                <a:latin typeface="Bandeins Strange Bold Extd Half" panose="000005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de-DE" err="1"/>
              <a:t>Let‘s</a:t>
            </a:r>
            <a:r>
              <a:rPr lang="de-DE"/>
              <a:t> </a:t>
            </a:r>
            <a:r>
              <a:rPr lang="de-DE" err="1"/>
              <a:t>stay</a:t>
            </a:r>
            <a:r>
              <a:rPr lang="de-DE"/>
              <a:t> In Touch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1FAE8423-D9BD-0843-A104-D483336E1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6198994"/>
            <a:ext cx="1279834" cy="26054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6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>
            <a:extLst>
              <a:ext uri="{FF2B5EF4-FFF2-40B4-BE49-F238E27FC236}">
                <a16:creationId xmlns:a16="http://schemas.microsoft.com/office/drawing/2014/main" id="{78788CF1-EBF0-43FE-97FE-92BED5B3BC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4982440"/>
            <a:ext cx="3743325" cy="58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Name Nachname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DB8B28-4F69-CC4A-81EE-6E003980D653}"/>
              </a:ext>
            </a:extLst>
          </p:cNvPr>
          <p:cNvSpPr txBox="1"/>
          <p:nvPr userDrawn="1"/>
        </p:nvSpPr>
        <p:spPr>
          <a:xfrm>
            <a:off x="9739901" y="6698751"/>
            <a:ext cx="0" cy="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vert="horz" wrap="none" lIns="468000" tIns="0" rIns="0" bIns="0" rtlCol="0" anchor="t" anchorCtr="0">
            <a:noAutofit/>
          </a:bodyPr>
          <a:lstStyle/>
          <a:p>
            <a:pPr algn="l">
              <a:lnSpc>
                <a:spcPts val="1200"/>
              </a:lnSpc>
            </a:pPr>
            <a:endParaRPr lang="de-DE" sz="900">
              <a:solidFill>
                <a:srgbClr val="000000"/>
              </a:solidFill>
            </a:endParaRP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178F9138-F0B7-634B-80EE-03F5D1B08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00" y="549275"/>
            <a:ext cx="11231562" cy="2559574"/>
          </a:xfrm>
        </p:spPr>
        <p:txBody>
          <a:bodyPr/>
          <a:lstStyle>
            <a:lvl1pPr>
              <a:defRPr sz="8800" b="1" i="0">
                <a:solidFill>
                  <a:schemeClr val="bg1"/>
                </a:solidFill>
                <a:latin typeface="Bandeins Strange Bold Extd Half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803D37CE-24AB-C349-9C9F-F4CE23763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892" y="3765886"/>
            <a:ext cx="3743325" cy="583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2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algn="l">
              <a:lnSpc>
                <a:spcPts val="1200"/>
              </a:lnSpc>
            </a:pPr>
            <a:r>
              <a:rPr lang="de-DE" sz="1600">
                <a:solidFill>
                  <a:srgbClr val="000000"/>
                </a:solidFill>
              </a:rPr>
              <a:t>Hier könnte das Logo </a:t>
            </a:r>
          </a:p>
          <a:p>
            <a:pPr algn="l">
              <a:lnSpc>
                <a:spcPts val="1200"/>
              </a:lnSpc>
            </a:pPr>
            <a:r>
              <a:rPr lang="de-DE" sz="1600">
                <a:solidFill>
                  <a:srgbClr val="000000"/>
                </a:solidFill>
              </a:rPr>
              <a:t>platziert werden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B6320EC8-7434-324D-B829-A8A07613B5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de-DE"/>
              <a:t>Bild über Klick auf Icon hinzufügen und anschließend über Rechtsklick in den Hintergrund setzen 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58BF3BA-C27A-2F45-9AE7-9AE9267535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6198994"/>
            <a:ext cx="1281600" cy="2605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867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Al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2A01A151-4226-4D04-9454-D9F1480A36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6198994"/>
            <a:ext cx="1281600" cy="2605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F29BDC9-3AE5-47C6-ACBF-B100B19CD1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208" y="549275"/>
            <a:ext cx="7481455" cy="299598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8800">
                <a:latin typeface="Bandeins Strange Bold Extd Half" panose="00000500000000000000" pitchFamily="50" charset="0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" name="Textplatzhalter 18">
            <a:extLst>
              <a:ext uri="{FF2B5EF4-FFF2-40B4-BE49-F238E27FC236}">
                <a16:creationId xmlns:a16="http://schemas.microsoft.com/office/drawing/2014/main" id="{AB69104A-3EBD-4426-A3A1-4336434F6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4982440"/>
            <a:ext cx="3743325" cy="58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Name Nachname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0C0FE4-998A-4533-BFF2-DC473807C2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7663" y="0"/>
            <a:ext cx="4224337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8">
            <a:extLst>
              <a:ext uri="{FF2B5EF4-FFF2-40B4-BE49-F238E27FC236}">
                <a16:creationId xmlns:a16="http://schemas.microsoft.com/office/drawing/2014/main" id="{ADB0EEB4-DB0B-7649-BA0F-1FC49DD1A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892" y="3765886"/>
            <a:ext cx="3743325" cy="5832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200"/>
              </a:lnSpc>
              <a:buNone/>
              <a:defRPr/>
            </a:lvl1pPr>
            <a:lvl2pPr marL="457200" indent="0">
              <a:buNone/>
              <a:defRPr/>
            </a:lvl2pPr>
          </a:lstStyle>
          <a:p>
            <a:pPr algn="l">
              <a:lnSpc>
                <a:spcPts val="1200"/>
              </a:lnSpc>
            </a:pPr>
            <a:r>
              <a:rPr lang="de-DE" sz="1600">
                <a:solidFill>
                  <a:srgbClr val="000000"/>
                </a:solidFill>
              </a:rPr>
              <a:t>Hier könnte das Logo </a:t>
            </a:r>
          </a:p>
          <a:p>
            <a:pPr algn="l">
              <a:lnSpc>
                <a:spcPts val="1200"/>
              </a:lnSpc>
            </a:pPr>
            <a:r>
              <a:rPr lang="de-DE" sz="1600">
                <a:solidFill>
                  <a:srgbClr val="000000"/>
                </a:solidFill>
              </a:rPr>
              <a:t>platziert werden</a:t>
            </a:r>
          </a:p>
        </p:txBody>
      </p:sp>
    </p:spTree>
    <p:extLst>
      <p:ext uri="{BB962C8B-B14F-4D97-AF65-F5344CB8AC3E}">
        <p14:creationId xmlns:p14="http://schemas.microsoft.com/office/powerpoint/2010/main" val="100091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5146-201D-4C1C-8B74-7E1FBC811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Agenda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B88AE01-7DEB-4613-98FF-8EBF97A1C0F1}"/>
              </a:ext>
            </a:extLst>
          </p:cNvPr>
          <p:cNvCxnSpPr>
            <a:cxnSpLocks/>
          </p:cNvCxnSpPr>
          <p:nvPr/>
        </p:nvCxnSpPr>
        <p:spPr>
          <a:xfrm>
            <a:off x="0" y="2378753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EFE3953-420E-4DA4-BC0B-A5FBD70965AE}"/>
              </a:ext>
            </a:extLst>
          </p:cNvPr>
          <p:cNvCxnSpPr>
            <a:cxnSpLocks/>
          </p:cNvCxnSpPr>
          <p:nvPr/>
        </p:nvCxnSpPr>
        <p:spPr>
          <a:xfrm>
            <a:off x="0" y="2993793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A4D413F-87C6-418E-88A3-0F3FC8F111B7}"/>
              </a:ext>
            </a:extLst>
          </p:cNvPr>
          <p:cNvCxnSpPr>
            <a:cxnSpLocks/>
          </p:cNvCxnSpPr>
          <p:nvPr/>
        </p:nvCxnSpPr>
        <p:spPr>
          <a:xfrm>
            <a:off x="0" y="3608833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9B8F1C2-4330-4725-AF63-7A1295C06CFE}"/>
              </a:ext>
            </a:extLst>
          </p:cNvPr>
          <p:cNvCxnSpPr>
            <a:cxnSpLocks/>
          </p:cNvCxnSpPr>
          <p:nvPr/>
        </p:nvCxnSpPr>
        <p:spPr>
          <a:xfrm>
            <a:off x="-40" y="422386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6B6940E-6A46-452D-A160-4CE726B7ACDF}"/>
              </a:ext>
            </a:extLst>
          </p:cNvPr>
          <p:cNvCxnSpPr>
            <a:cxnSpLocks/>
          </p:cNvCxnSpPr>
          <p:nvPr/>
        </p:nvCxnSpPr>
        <p:spPr>
          <a:xfrm>
            <a:off x="0" y="4838913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7">
            <a:extLst>
              <a:ext uri="{FF2B5EF4-FFF2-40B4-BE49-F238E27FC236}">
                <a16:creationId xmlns:a16="http://schemas.microsoft.com/office/drawing/2014/main" id="{1B474A83-533E-034A-B57B-9C4AA323524B}"/>
              </a:ext>
            </a:extLst>
          </p:cNvPr>
          <p:cNvCxnSpPr>
            <a:cxnSpLocks/>
          </p:cNvCxnSpPr>
          <p:nvPr userDrawn="1"/>
        </p:nvCxnSpPr>
        <p:spPr>
          <a:xfrm>
            <a:off x="0" y="5451688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36D0AAF-CA99-9549-8F49-037FD85975EA}"/>
              </a:ext>
            </a:extLst>
          </p:cNvPr>
          <p:cNvSpPr txBox="1"/>
          <p:nvPr userDrawn="1"/>
        </p:nvSpPr>
        <p:spPr>
          <a:xfrm>
            <a:off x="1445559" y="6414247"/>
            <a:ext cx="0" cy="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vert="horz" wrap="none" lIns="468000" tIns="0" rIns="0" bIns="0" rtlCol="0" anchor="t" anchorCtr="0">
            <a:noAutofit/>
          </a:bodyPr>
          <a:lstStyle/>
          <a:p>
            <a:pPr algn="l">
              <a:lnSpc>
                <a:spcPts val="1200"/>
              </a:lnSpc>
            </a:pPr>
            <a:endParaRPr lang="de-DE" sz="900">
              <a:solidFill>
                <a:srgbClr val="000000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A4D25783-B89E-2546-8924-CDA2A10B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cxnSp>
        <p:nvCxnSpPr>
          <p:cNvPr id="31" name="Gerader Verbinder 16">
            <a:extLst>
              <a:ext uri="{FF2B5EF4-FFF2-40B4-BE49-F238E27FC236}">
                <a16:creationId xmlns:a16="http://schemas.microsoft.com/office/drawing/2014/main" id="{E0A17CF4-5D34-B64B-8EBF-74F420358544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12">
            <a:extLst>
              <a:ext uri="{FF2B5EF4-FFF2-40B4-BE49-F238E27FC236}">
                <a16:creationId xmlns:a16="http://schemas.microsoft.com/office/drawing/2014/main" id="{00B84A25-4894-2B47-97CB-735C1FEBEE37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90B3DA8F-E2D4-814C-BCF8-75159A1E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B91FE6-DEB8-E848-BD1E-9BCF35AFE6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0575" y="1774824"/>
            <a:ext cx="9360338" cy="3952869"/>
          </a:xfrm>
        </p:spPr>
        <p:txBody>
          <a:bodyPr/>
          <a:lstStyle>
            <a:lvl1pPr>
              <a:lnSpc>
                <a:spcPts val="4800"/>
              </a:lnSpc>
              <a:defRPr sz="3200" b="1" i="0">
                <a:latin typeface="Bandeins Strange" pitchFamily="2" charset="0"/>
              </a:defRPr>
            </a:lvl1pPr>
          </a:lstStyle>
          <a:p>
            <a:pPr lvl="0"/>
            <a:r>
              <a:rPr lang="de-DE"/>
              <a:t>Kapitel 1</a:t>
            </a:r>
          </a:p>
          <a:p>
            <a:pPr lvl="0"/>
            <a:r>
              <a:rPr lang="de-DE"/>
              <a:t>Kapitel 2</a:t>
            </a:r>
          </a:p>
          <a:p>
            <a:pPr lvl="0"/>
            <a:r>
              <a:rPr lang="de-DE"/>
              <a:t>Kapitel 3</a:t>
            </a:r>
          </a:p>
          <a:p>
            <a:pPr lvl="0"/>
            <a:r>
              <a:rPr lang="de-DE"/>
              <a:t>Kapitel 4</a:t>
            </a:r>
          </a:p>
          <a:p>
            <a:pPr lvl="0"/>
            <a:r>
              <a:rPr lang="de-DE"/>
              <a:t>Kapitel 5</a:t>
            </a:r>
          </a:p>
          <a:p>
            <a:pPr lvl="0"/>
            <a:r>
              <a:rPr lang="de-DE"/>
              <a:t>Kapitel 6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DE904D-AF2F-3B4B-A274-E936AF4E78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887712" y="1774800"/>
            <a:ext cx="1824863" cy="4078284"/>
          </a:xfrm>
        </p:spPr>
        <p:txBody>
          <a:bodyPr/>
          <a:lstStyle>
            <a:lvl1pPr algn="r">
              <a:lnSpc>
                <a:spcPts val="4800"/>
              </a:lnSpc>
              <a:defRPr b="0" i="0">
                <a:latin typeface="Sen" pitchFamily="2" charset="0"/>
              </a:defRPr>
            </a:lvl1pPr>
          </a:lstStyle>
          <a:p>
            <a:pPr lvl="0"/>
            <a:r>
              <a:rPr lang="de-DE"/>
              <a:t>Seite x</a:t>
            </a:r>
          </a:p>
          <a:p>
            <a:pPr lvl="0"/>
            <a:r>
              <a:rPr lang="de-DE"/>
              <a:t>Seite x</a:t>
            </a:r>
          </a:p>
          <a:p>
            <a:pPr lvl="0"/>
            <a:r>
              <a:rPr lang="de-DE"/>
              <a:t>Seite x</a:t>
            </a:r>
          </a:p>
          <a:p>
            <a:pPr lvl="0"/>
            <a:r>
              <a:rPr lang="de-DE"/>
              <a:t>Seite x</a:t>
            </a:r>
          </a:p>
          <a:p>
            <a:pPr lvl="0"/>
            <a:r>
              <a:rPr lang="de-DE"/>
              <a:t>Seite x</a:t>
            </a:r>
          </a:p>
          <a:p>
            <a:pPr lvl="0"/>
            <a:r>
              <a:rPr lang="de-DE"/>
              <a:t>Seite x</a:t>
            </a:r>
          </a:p>
        </p:txBody>
      </p:sp>
    </p:spTree>
    <p:extLst>
      <p:ext uri="{BB962C8B-B14F-4D97-AF65-F5344CB8AC3E}">
        <p14:creationId xmlns:p14="http://schemas.microsoft.com/office/powerpoint/2010/main" val="288789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8C592-20F1-B543-B8A4-E591AEFE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1763713"/>
            <a:ext cx="11229895" cy="4437061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E255202F-7BB2-EF4E-84BC-E7D92A263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Classification [</a:t>
            </a:r>
            <a:r>
              <a:rPr lang="de-DE" err="1"/>
              <a:t>Please</a:t>
            </a:r>
            <a:r>
              <a:rPr lang="de-DE"/>
              <a:t> </a:t>
            </a:r>
            <a:r>
              <a:rPr lang="de-DE" err="1"/>
              <a:t>delete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]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0CC03B78-5F4B-C54B-A9BA-9BB15F39B7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505" y="6220275"/>
            <a:ext cx="11229895" cy="2154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+mj-lt"/>
              <a:buNone/>
              <a:defRPr sz="700"/>
            </a:lvl1pPr>
            <a:lvl2pPr marL="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/>
              <a:t>Fußnote: 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B75D204-0D9F-8B4F-91C9-831E6F358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11229895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240812-7FD3-DA46-AC86-67C09861A7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BC206A4-147C-644A-961C-DED22C57B1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3" y="1039042"/>
            <a:ext cx="11229894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cxnSp>
        <p:nvCxnSpPr>
          <p:cNvPr id="14" name="Gerader Verbinder 16">
            <a:extLst>
              <a:ext uri="{FF2B5EF4-FFF2-40B4-BE49-F238E27FC236}">
                <a16:creationId xmlns:a16="http://schemas.microsoft.com/office/drawing/2014/main" id="{7433445D-8C43-464B-9EF4-131A98A0A0F3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2">
            <a:extLst>
              <a:ext uri="{FF2B5EF4-FFF2-40B4-BE49-F238E27FC236}">
                <a16:creationId xmlns:a16="http://schemas.microsoft.com/office/drawing/2014/main" id="{0A7D8329-EF18-0B4D-B512-C4B8F562F873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603E485-A509-7A49-B50F-66BD0F927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0981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33BF953-6CE9-4131-8270-0972C3897F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err="1"/>
              <a:t>Classification</a:t>
            </a:r>
            <a:r>
              <a:rPr lang="de-DE"/>
              <a:t> [</a:t>
            </a:r>
            <a:r>
              <a:rPr lang="de-DE" err="1"/>
              <a:t>Please</a:t>
            </a:r>
            <a:r>
              <a:rPr lang="de-DE"/>
              <a:t> </a:t>
            </a:r>
            <a:r>
              <a:rPr lang="de-DE" err="1"/>
              <a:t>delete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61F2D08-AA21-8C4F-AE92-E9D101CC85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555463"/>
            <a:ext cx="11231562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B78292-1B8D-8B42-9382-48A001D8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3AAC2C9-9579-9D40-B202-332F19C68E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3" y="1039042"/>
            <a:ext cx="11229894" cy="3077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  <p:cxnSp>
        <p:nvCxnSpPr>
          <p:cNvPr id="16" name="Gerader Verbinder 16">
            <a:extLst>
              <a:ext uri="{FF2B5EF4-FFF2-40B4-BE49-F238E27FC236}">
                <a16:creationId xmlns:a16="http://schemas.microsoft.com/office/drawing/2014/main" id="{AE1246D5-B647-D742-BF79-9F47994E206A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31EAFD-EC1F-FA46-8258-B58A09C9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  <p:sp>
        <p:nvSpPr>
          <p:cNvPr id="18" name="Rechteck 12">
            <a:extLst>
              <a:ext uri="{FF2B5EF4-FFF2-40B4-BE49-F238E27FC236}">
                <a16:creationId xmlns:a16="http://schemas.microsoft.com/office/drawing/2014/main" id="{76770CE1-DD59-3A44-8D32-595B79F1F326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5807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AC9CF-8AA1-AE43-8AE5-5FB48DD876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 anchorCtr="0"/>
          <a:lstStyle>
            <a:lvl1pPr>
              <a:defRPr b="1" i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005835-5E1A-8448-BA86-A336D1A04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76F0FAEB-8483-EC47-9BD6-9A88ADAAAD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07" y="365539"/>
            <a:ext cx="4326887" cy="1246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err="1"/>
              <a:t>Classification</a:t>
            </a:r>
            <a:r>
              <a:rPr lang="de-DE"/>
              <a:t> [</a:t>
            </a:r>
            <a:r>
              <a:rPr lang="de-DE" err="1"/>
              <a:t>Please</a:t>
            </a:r>
            <a:r>
              <a:rPr lang="de-DE"/>
              <a:t> </a:t>
            </a:r>
            <a:r>
              <a:rPr lang="de-DE" err="1"/>
              <a:t>delete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]</a:t>
            </a:r>
          </a:p>
        </p:txBody>
      </p:sp>
      <p:cxnSp>
        <p:nvCxnSpPr>
          <p:cNvPr id="8" name="Gerader Verbinder 16">
            <a:extLst>
              <a:ext uri="{FF2B5EF4-FFF2-40B4-BE49-F238E27FC236}">
                <a16:creationId xmlns:a16="http://schemas.microsoft.com/office/drawing/2014/main" id="{5ECCC085-5D8C-6440-9F21-6FDB155A51DD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2">
            <a:extLst>
              <a:ext uri="{FF2B5EF4-FFF2-40B4-BE49-F238E27FC236}">
                <a16:creationId xmlns:a16="http://schemas.microsoft.com/office/drawing/2014/main" id="{CADF45C5-430F-2044-B9C6-15D5E737A56D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0507EC6-0C6F-2E4A-99E9-53A5A66D2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6984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3E0560E-17DA-6740-B9F1-F5861768C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cxnSp>
        <p:nvCxnSpPr>
          <p:cNvPr id="9" name="Gerader Verbinder 16">
            <a:extLst>
              <a:ext uri="{FF2B5EF4-FFF2-40B4-BE49-F238E27FC236}">
                <a16:creationId xmlns:a16="http://schemas.microsoft.com/office/drawing/2014/main" id="{78B3225C-25C1-9145-8D5B-6386B208F348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39ED7A2-044D-6A4C-BA15-E983945EC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de-DE" sz="900">
                <a:solidFill>
                  <a:srgbClr val="000000"/>
                </a:solidFill>
                <a:latin typeface="Sen" pitchFamily="2" charset="0"/>
              </a:rPr>
              <a:t>Fußzeile | Ort | November, 2021</a:t>
            </a:r>
            <a:endParaRPr lang="de-DE" sz="900" b="1">
              <a:solidFill>
                <a:srgbClr val="000000"/>
              </a:solidFill>
              <a:latin typeface="Sen" pitchFamily="2" charset="0"/>
            </a:endParaRPr>
          </a:p>
        </p:txBody>
      </p:sp>
      <p:sp>
        <p:nvSpPr>
          <p:cNvPr id="11" name="Rechteck 12">
            <a:extLst>
              <a:ext uri="{FF2B5EF4-FFF2-40B4-BE49-F238E27FC236}">
                <a16:creationId xmlns:a16="http://schemas.microsoft.com/office/drawing/2014/main" id="{D1BC3677-869E-3448-B1A4-0DC9493B74BC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5324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 Content 2/3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7">
            <a:extLst>
              <a:ext uri="{FF2B5EF4-FFF2-40B4-BE49-F238E27FC236}">
                <a16:creationId xmlns:a16="http://schemas.microsoft.com/office/drawing/2014/main" id="{C98C121B-5EC2-5441-A9DE-BE7CECE97B2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40800" y="1"/>
            <a:ext cx="7951199" cy="645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  Hier können Bilder/Diagramme oder Icons platziert werden</a:t>
            </a:r>
          </a:p>
          <a:p>
            <a:pPr lvl="0"/>
            <a:endParaRPr lang="de-DE"/>
          </a:p>
        </p:txBody>
      </p:sp>
      <p:cxnSp>
        <p:nvCxnSpPr>
          <p:cNvPr id="6" name="Gerade Verbindung 8">
            <a:extLst>
              <a:ext uri="{FF2B5EF4-FFF2-40B4-BE49-F238E27FC236}">
                <a16:creationId xmlns:a16="http://schemas.microsoft.com/office/drawing/2014/main" id="{C9104B42-D448-7A46-B612-1F7F3AF7FEDA}"/>
              </a:ext>
            </a:extLst>
          </p:cNvPr>
          <p:cNvCxnSpPr>
            <a:cxnSpLocks/>
          </p:cNvCxnSpPr>
          <p:nvPr userDrawn="1"/>
        </p:nvCxnSpPr>
        <p:spPr>
          <a:xfrm>
            <a:off x="4224338" y="-1"/>
            <a:ext cx="0" cy="64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B355FB2-6065-9F49-BEC9-84922FFAB5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0575" y="6580211"/>
            <a:ext cx="714279" cy="142855"/>
          </a:xfrm>
          <a:prstGeom prst="rect">
            <a:avLst/>
          </a:prstGeom>
        </p:spPr>
      </p:pic>
      <p:cxnSp>
        <p:nvCxnSpPr>
          <p:cNvPr id="21" name="Gerader Verbinder 16">
            <a:extLst>
              <a:ext uri="{FF2B5EF4-FFF2-40B4-BE49-F238E27FC236}">
                <a16:creationId xmlns:a16="http://schemas.microsoft.com/office/drawing/2014/main" id="{A78882B6-3455-4341-AD7B-5276BCD3D7AD}"/>
              </a:ext>
            </a:extLst>
          </p:cNvPr>
          <p:cNvCxnSpPr>
            <a:cxnSpLocks/>
          </p:cNvCxnSpPr>
          <p:nvPr userDrawn="1"/>
        </p:nvCxnSpPr>
        <p:spPr>
          <a:xfrm>
            <a:off x="0" y="6463504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12">
            <a:extLst>
              <a:ext uri="{FF2B5EF4-FFF2-40B4-BE49-F238E27FC236}">
                <a16:creationId xmlns:a16="http://schemas.microsoft.com/office/drawing/2014/main" id="{02DA6CDE-7ED0-BC42-A5FA-AFAAAB3E13E6}"/>
              </a:ext>
            </a:extLst>
          </p:cNvPr>
          <p:cNvSpPr/>
          <p:nvPr userDrawn="1"/>
        </p:nvSpPr>
        <p:spPr>
          <a:xfrm>
            <a:off x="11841767" y="6577200"/>
            <a:ext cx="174728" cy="1384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fld id="{A7D6A8ED-F440-44F0-B3AA-3EB55CF0F0CA}" type="slidenum">
              <a:rPr lang="de-DE" sz="900" b="1" smtClean="0">
                <a:solidFill>
                  <a:srgbClr val="000000"/>
                </a:solidFill>
                <a:latin typeface="Sen" pitchFamily="2" charset="0"/>
              </a:rPr>
              <a:pPr/>
              <a:t>‹#›</a:t>
            </a:fld>
            <a:endParaRPr lang="de-DE" sz="90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10D0A4C-3FBA-804C-9CE8-5E2CFA16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Fußzeile | Ort | November, 2021</a:t>
            </a:r>
            <a:endParaRPr lang="de-DE" b="1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D161B5E4-606F-CA41-BBEC-F93C49D85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013" y="1763713"/>
            <a:ext cx="3587719" cy="4437062"/>
          </a:xfrm>
        </p:spPr>
        <p:txBody>
          <a:bodyPr rIns="72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BEEE67C0-95B0-4E4B-821F-57755B658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907" y="365539"/>
            <a:ext cx="3589825" cy="124650"/>
          </a:xfrm>
        </p:spPr>
        <p:txBody>
          <a:bodyPr>
            <a:noAutofit/>
          </a:bodyPr>
          <a:lstStyle>
            <a:lvl1pPr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Classification [Please delete if not used]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B1BA58A-66DF-DE4E-B6D9-935EF8B7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4" y="555463"/>
            <a:ext cx="3765760" cy="461665"/>
          </a:xfrm>
        </p:spPr>
        <p:txBody>
          <a:bodyPr/>
          <a:lstStyle>
            <a:lvl1pPr>
              <a:defRPr b="1" i="0" cap="none" baseline="0">
                <a:latin typeface="Bandeins Strange" pitchFamily="2" charset="0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E6FE1C8C-517B-5940-9887-B73D4B94A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1014" y="1039042"/>
            <a:ext cx="3765760" cy="30777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314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8B8C66-72A9-40FC-9EB4-7E789817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555463"/>
            <a:ext cx="11229895" cy="461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B95E51-EB43-46D6-8694-A2AAD44B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2" y="1763999"/>
            <a:ext cx="11229895" cy="44367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  <a:p>
            <a:pPr lvl="5"/>
            <a:r>
              <a:rPr lang="de-DE" err="1"/>
              <a:t>Sixth</a:t>
            </a:r>
            <a:r>
              <a:rPr lang="de-DE"/>
              <a:t> Level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D337114-FE4E-6840-9744-C828276A9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en-DE" sz="900" dirty="0">
                <a:solidFill>
                  <a:srgbClr val="000000"/>
                </a:solidFill>
                <a:latin typeface="Sen" pitchFamily="2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de-DE" sz="900">
                <a:solidFill>
                  <a:srgbClr val="000000"/>
                </a:solidFill>
                <a:latin typeface="Sen" pitchFamily="2" charset="0"/>
              </a:rPr>
              <a:t>Fußzeile | Ort | November, 2021</a:t>
            </a:r>
            <a:endParaRPr lang="de-DE" sz="900" b="1">
              <a:solidFill>
                <a:srgbClr val="000000"/>
              </a:solidFill>
              <a:latin typeface="S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57" r:id="rId2"/>
    <p:sldLayoutId id="2147483689" r:id="rId3"/>
    <p:sldLayoutId id="2147483709" r:id="rId4"/>
    <p:sldLayoutId id="2147483755" r:id="rId5"/>
    <p:sldLayoutId id="2147483718" r:id="rId6"/>
    <p:sldLayoutId id="2147483756" r:id="rId7"/>
    <p:sldLayoutId id="2147483736" r:id="rId8"/>
    <p:sldLayoutId id="2147483723" r:id="rId9"/>
    <p:sldLayoutId id="2147483722" r:id="rId10"/>
    <p:sldLayoutId id="2147483724" r:id="rId11"/>
    <p:sldLayoutId id="2147483690" r:id="rId12"/>
    <p:sldLayoutId id="2147483691" r:id="rId13"/>
    <p:sldLayoutId id="2147483692" r:id="rId14"/>
    <p:sldLayoutId id="2147483758" r:id="rId15"/>
    <p:sldLayoutId id="2147483711" r:id="rId16"/>
    <p:sldLayoutId id="2147483715" r:id="rId17"/>
    <p:sldLayoutId id="2147483716" r:id="rId18"/>
    <p:sldLayoutId id="2147483759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Bandeins Strange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16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4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08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81600" indent="-180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3">
          <p15:clr>
            <a:srgbClr val="F26B43"/>
          </p15:clr>
        </p15:guide>
        <p15:guide id="2" pos="7378">
          <p15:clr>
            <a:srgbClr val="F26B43"/>
          </p15:clr>
        </p15:guide>
        <p15:guide id="3" pos="1481">
          <p15:clr>
            <a:srgbClr val="F26B43"/>
          </p15:clr>
        </p15:guide>
        <p15:guide id="4" pos="2661">
          <p15:clr>
            <a:srgbClr val="F26B43"/>
          </p15:clr>
        </p15:guide>
        <p15:guide id="5" pos="3840">
          <p15:clr>
            <a:srgbClr val="F26B43"/>
          </p15:clr>
        </p15:guide>
        <p15:guide id="6" pos="5019">
          <p15:clr>
            <a:srgbClr val="F26B43"/>
          </p15:clr>
        </p15:guide>
        <p15:guide id="7" pos="6199">
          <p15:clr>
            <a:srgbClr val="F26B43"/>
          </p15:clr>
        </p15:guide>
        <p15:guide id="8" orient="horz" pos="1111">
          <p15:clr>
            <a:srgbClr val="F26B43"/>
          </p15:clr>
        </p15:guide>
        <p15:guide id="9" orient="horz" pos="3906" userDrawn="1">
          <p15:clr>
            <a:srgbClr val="F26B43"/>
          </p15:clr>
        </p15:guide>
        <p15:guide id="10" orient="horz" pos="4069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microsoft.com/office/2018/10/relationships/comments" Target="../comments/modernComment_150_5311437C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151_BBBAC1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24_1B980A35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27_3401945E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18/10/relationships/comments" Target="../comments/modernComment_1328_742F01D.xm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Vojtech.Juhasz@exxeta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52.png"/><Relationship Id="rId4" Type="http://schemas.openxmlformats.org/officeDocument/2006/relationships/hyperlink" Target="mailto:Peter.Dodok@exxeta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B_D9E28FA6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3968DE-47AF-A044-BC0A-0DDBF55F0E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BC43865-06A1-414A-8B12-2DB93F4C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SOLID Workshop</a:t>
            </a:r>
            <a:br>
              <a:rPr lang="de-DE"/>
            </a:br>
            <a:r>
              <a:rPr lang="de-DE" err="1"/>
              <a:t>NoC</a:t>
            </a:r>
            <a:endParaRPr lang="de-DE"/>
          </a:p>
        </p:txBody>
      </p:sp>
      <p:pic>
        <p:nvPicPr>
          <p:cNvPr id="5" name="Picture 2" descr="Exxeta_Interaktion_positiv">
            <a:extLst>
              <a:ext uri="{FF2B5EF4-FFF2-40B4-BE49-F238E27FC236}">
                <a16:creationId xmlns:a16="http://schemas.microsoft.com/office/drawing/2014/main" id="{5C025621-70E9-F555-4D2E-59DA369E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54" y="1135277"/>
            <a:ext cx="5173448" cy="51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6">
            <a:extLst>
              <a:ext uri="{FF2B5EF4-FFF2-40B4-BE49-F238E27FC236}">
                <a16:creationId xmlns:a16="http://schemas.microsoft.com/office/drawing/2014/main" id="{20EB7916-21B3-F3C4-5B24-668FB5BF003B}"/>
              </a:ext>
            </a:extLst>
          </p:cNvPr>
          <p:cNvSpPr txBox="1"/>
          <p:nvPr/>
        </p:nvSpPr>
        <p:spPr>
          <a:xfrm>
            <a:off x="2173166" y="5310304"/>
            <a:ext cx="1817212" cy="390768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32688918">
                  <a:custGeom>
                    <a:avLst/>
                    <a:gdLst>
                      <a:gd name="connsiteX0" fmla="*/ 0 w 1817212"/>
                      <a:gd name="connsiteY0" fmla="*/ 0 h 390768"/>
                      <a:gd name="connsiteX1" fmla="*/ 399787 w 1817212"/>
                      <a:gd name="connsiteY1" fmla="*/ 0 h 390768"/>
                      <a:gd name="connsiteX2" fmla="*/ 799573 w 1817212"/>
                      <a:gd name="connsiteY2" fmla="*/ 0 h 390768"/>
                      <a:gd name="connsiteX3" fmla="*/ 1290221 w 1817212"/>
                      <a:gd name="connsiteY3" fmla="*/ 0 h 390768"/>
                      <a:gd name="connsiteX4" fmla="*/ 1817212 w 1817212"/>
                      <a:gd name="connsiteY4" fmla="*/ 0 h 390768"/>
                      <a:gd name="connsiteX5" fmla="*/ 1817212 w 1817212"/>
                      <a:gd name="connsiteY5" fmla="*/ 390768 h 390768"/>
                      <a:gd name="connsiteX6" fmla="*/ 1381081 w 1817212"/>
                      <a:gd name="connsiteY6" fmla="*/ 390768 h 390768"/>
                      <a:gd name="connsiteX7" fmla="*/ 981294 w 1817212"/>
                      <a:gd name="connsiteY7" fmla="*/ 390768 h 390768"/>
                      <a:gd name="connsiteX8" fmla="*/ 490647 w 1817212"/>
                      <a:gd name="connsiteY8" fmla="*/ 390768 h 390768"/>
                      <a:gd name="connsiteX9" fmla="*/ 0 w 1817212"/>
                      <a:gd name="connsiteY9" fmla="*/ 390768 h 390768"/>
                      <a:gd name="connsiteX10" fmla="*/ 0 w 1817212"/>
                      <a:gd name="connsiteY10" fmla="*/ 0 h 390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17212" h="390768" fill="none" extrusionOk="0">
                        <a:moveTo>
                          <a:pt x="0" y="0"/>
                        </a:moveTo>
                        <a:cubicBezTo>
                          <a:pt x="181715" y="-46106"/>
                          <a:pt x="268022" y="12985"/>
                          <a:pt x="399787" y="0"/>
                        </a:cubicBezTo>
                        <a:cubicBezTo>
                          <a:pt x="531552" y="-12985"/>
                          <a:pt x="711260" y="19804"/>
                          <a:pt x="799573" y="0"/>
                        </a:cubicBezTo>
                        <a:cubicBezTo>
                          <a:pt x="887886" y="-19804"/>
                          <a:pt x="1095207" y="18248"/>
                          <a:pt x="1290221" y="0"/>
                        </a:cubicBezTo>
                        <a:cubicBezTo>
                          <a:pt x="1485235" y="-18248"/>
                          <a:pt x="1593402" y="31919"/>
                          <a:pt x="1817212" y="0"/>
                        </a:cubicBezTo>
                        <a:cubicBezTo>
                          <a:pt x="1824030" y="110936"/>
                          <a:pt x="1808014" y="297068"/>
                          <a:pt x="1817212" y="390768"/>
                        </a:cubicBezTo>
                        <a:cubicBezTo>
                          <a:pt x="1686820" y="397472"/>
                          <a:pt x="1511322" y="382580"/>
                          <a:pt x="1381081" y="390768"/>
                        </a:cubicBezTo>
                        <a:cubicBezTo>
                          <a:pt x="1250840" y="398956"/>
                          <a:pt x="1079528" y="380315"/>
                          <a:pt x="981294" y="390768"/>
                        </a:cubicBezTo>
                        <a:cubicBezTo>
                          <a:pt x="883060" y="401221"/>
                          <a:pt x="651879" y="365917"/>
                          <a:pt x="490647" y="390768"/>
                        </a:cubicBezTo>
                        <a:cubicBezTo>
                          <a:pt x="329415" y="415619"/>
                          <a:pt x="214770" y="386676"/>
                          <a:pt x="0" y="390768"/>
                        </a:cubicBezTo>
                        <a:cubicBezTo>
                          <a:pt x="-12177" y="260279"/>
                          <a:pt x="39195" y="132854"/>
                          <a:pt x="0" y="0"/>
                        </a:cubicBezTo>
                        <a:close/>
                      </a:path>
                      <a:path w="1817212" h="390768" stroke="0" extrusionOk="0">
                        <a:moveTo>
                          <a:pt x="0" y="0"/>
                        </a:moveTo>
                        <a:cubicBezTo>
                          <a:pt x="131623" y="-49098"/>
                          <a:pt x="237546" y="23715"/>
                          <a:pt x="417959" y="0"/>
                        </a:cubicBezTo>
                        <a:cubicBezTo>
                          <a:pt x="598372" y="-23715"/>
                          <a:pt x="706688" y="187"/>
                          <a:pt x="890434" y="0"/>
                        </a:cubicBezTo>
                        <a:cubicBezTo>
                          <a:pt x="1074181" y="-187"/>
                          <a:pt x="1178181" y="41895"/>
                          <a:pt x="1308393" y="0"/>
                        </a:cubicBezTo>
                        <a:cubicBezTo>
                          <a:pt x="1438605" y="-41895"/>
                          <a:pt x="1689106" y="27943"/>
                          <a:pt x="1817212" y="0"/>
                        </a:cubicBezTo>
                        <a:cubicBezTo>
                          <a:pt x="1856429" y="117741"/>
                          <a:pt x="1803420" y="253444"/>
                          <a:pt x="1817212" y="390768"/>
                        </a:cubicBezTo>
                        <a:cubicBezTo>
                          <a:pt x="1610394" y="412824"/>
                          <a:pt x="1570152" y="359343"/>
                          <a:pt x="1399253" y="390768"/>
                        </a:cubicBezTo>
                        <a:cubicBezTo>
                          <a:pt x="1228354" y="422193"/>
                          <a:pt x="1124761" y="359754"/>
                          <a:pt x="908606" y="390768"/>
                        </a:cubicBezTo>
                        <a:cubicBezTo>
                          <a:pt x="692451" y="421782"/>
                          <a:pt x="564570" y="384305"/>
                          <a:pt x="454303" y="390768"/>
                        </a:cubicBezTo>
                        <a:cubicBezTo>
                          <a:pt x="344036" y="397231"/>
                          <a:pt x="211033" y="371907"/>
                          <a:pt x="0" y="390768"/>
                        </a:cubicBezTo>
                        <a:cubicBezTo>
                          <a:pt x="-10469" y="226264"/>
                          <a:pt x="1837" y="1752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1200"/>
              <a:t>#backend</a:t>
            </a:r>
          </a:p>
          <a:p>
            <a:pPr algn="ctr"/>
            <a:r>
              <a:rPr lang="de-DE" sz="1200"/>
              <a:t>#family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80AC87-73AA-EB07-0FF8-8471CB959DDC}"/>
              </a:ext>
            </a:extLst>
          </p:cNvPr>
          <p:cNvGrpSpPr/>
          <p:nvPr/>
        </p:nvGrpSpPr>
        <p:grpSpPr>
          <a:xfrm>
            <a:off x="2203511" y="3651305"/>
            <a:ext cx="1817212" cy="1676028"/>
            <a:chOff x="2203511" y="3651305"/>
            <a:chExt cx="1817212" cy="1676028"/>
          </a:xfrm>
        </p:grpSpPr>
        <p:sp>
          <p:nvSpPr>
            <p:cNvPr id="13" name="Textfeld 24">
              <a:extLst>
                <a:ext uri="{FF2B5EF4-FFF2-40B4-BE49-F238E27FC236}">
                  <a16:creationId xmlns:a16="http://schemas.microsoft.com/office/drawing/2014/main" id="{FC217C0B-CDB9-A1A9-4F62-B17DA85C489F}"/>
                </a:ext>
              </a:extLst>
            </p:cNvPr>
            <p:cNvSpPr txBox="1"/>
            <p:nvPr/>
          </p:nvSpPr>
          <p:spPr>
            <a:xfrm>
              <a:off x="2203511" y="5001355"/>
              <a:ext cx="1817212" cy="32597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de-D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Vojtech</a:t>
              </a:r>
              <a:r>
                <a:rPr lang="de-DE">
                  <a:solidFill>
                    <a:srgbClr val="46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de-D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Juhász</a:t>
              </a:r>
            </a:p>
          </p:txBody>
        </p:sp>
        <p:pic>
          <p:nvPicPr>
            <p:cNvPr id="15" name="Grafik 28" descr="Ein Bild, das Person, Wand, Mann, stehend enthält.&#10;&#10;Automatisch generierte Beschreibung">
              <a:extLst>
                <a:ext uri="{FF2B5EF4-FFF2-40B4-BE49-F238E27FC236}">
                  <a16:creationId xmlns:a16="http://schemas.microsoft.com/office/drawing/2014/main" id="{6D95F0F0-5353-9E79-701A-3762B0796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2604" y="3651305"/>
              <a:ext cx="1260000" cy="1260000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" name="Gruppieren 14">
            <a:extLst>
              <a:ext uri="{FF2B5EF4-FFF2-40B4-BE49-F238E27FC236}">
                <a16:creationId xmlns:a16="http://schemas.microsoft.com/office/drawing/2014/main" id="{85E12384-2573-8DDD-E58A-FB4EDEDDABA4}"/>
              </a:ext>
            </a:extLst>
          </p:cNvPr>
          <p:cNvGrpSpPr/>
          <p:nvPr/>
        </p:nvGrpSpPr>
        <p:grpSpPr>
          <a:xfrm>
            <a:off x="4062830" y="3651305"/>
            <a:ext cx="1958009" cy="2048446"/>
            <a:chOff x="8491500" y="3924735"/>
            <a:chExt cx="1958009" cy="2048446"/>
          </a:xfrm>
        </p:grpSpPr>
        <p:sp>
          <p:nvSpPr>
            <p:cNvPr id="17" name="Textfeld 27">
              <a:extLst>
                <a:ext uri="{FF2B5EF4-FFF2-40B4-BE49-F238E27FC236}">
                  <a16:creationId xmlns:a16="http://schemas.microsoft.com/office/drawing/2014/main" id="{C23370A0-85B3-D929-5FE8-F8398B507508}"/>
                </a:ext>
              </a:extLst>
            </p:cNvPr>
            <p:cNvSpPr txBox="1"/>
            <p:nvPr/>
          </p:nvSpPr>
          <p:spPr>
            <a:xfrm>
              <a:off x="8491500" y="5254451"/>
              <a:ext cx="1958009" cy="28453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de-D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Tibor</a:t>
              </a:r>
              <a:r>
                <a:rPr lang="de-DE">
                  <a:solidFill>
                    <a:srgbClr val="46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de-DE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Peth</a:t>
              </a:r>
              <a:r>
                <a:rPr lang="de-DE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lt"/>
                  <a:cs typeface="+mn-lt"/>
                </a:rPr>
                <a:t>ő</a:t>
              </a:r>
              <a:endParaRPr lang="de-DE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feld 29">
              <a:extLst>
                <a:ext uri="{FF2B5EF4-FFF2-40B4-BE49-F238E27FC236}">
                  <a16:creationId xmlns:a16="http://schemas.microsoft.com/office/drawing/2014/main" id="{6E014E42-1DD3-B472-AE96-C725A736E5DD}"/>
                </a:ext>
              </a:extLst>
            </p:cNvPr>
            <p:cNvSpPr txBox="1"/>
            <p:nvPr/>
          </p:nvSpPr>
          <p:spPr>
            <a:xfrm>
              <a:off x="8542421" y="5586285"/>
              <a:ext cx="1817212" cy="386896"/>
            </a:xfrm>
            <a:prstGeom prst="rect">
              <a:avLst/>
            </a:pr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232688918">
                    <a:custGeom>
                      <a:avLst/>
                      <a:gdLst>
                        <a:gd name="connsiteX0" fmla="*/ 0 w 1817212"/>
                        <a:gd name="connsiteY0" fmla="*/ 0 h 386896"/>
                        <a:gd name="connsiteX1" fmla="*/ 399787 w 1817212"/>
                        <a:gd name="connsiteY1" fmla="*/ 0 h 386896"/>
                        <a:gd name="connsiteX2" fmla="*/ 799573 w 1817212"/>
                        <a:gd name="connsiteY2" fmla="*/ 0 h 386896"/>
                        <a:gd name="connsiteX3" fmla="*/ 1290221 w 1817212"/>
                        <a:gd name="connsiteY3" fmla="*/ 0 h 386896"/>
                        <a:gd name="connsiteX4" fmla="*/ 1817212 w 1817212"/>
                        <a:gd name="connsiteY4" fmla="*/ 0 h 386896"/>
                        <a:gd name="connsiteX5" fmla="*/ 1817212 w 1817212"/>
                        <a:gd name="connsiteY5" fmla="*/ 386896 h 386896"/>
                        <a:gd name="connsiteX6" fmla="*/ 1381081 w 1817212"/>
                        <a:gd name="connsiteY6" fmla="*/ 386896 h 386896"/>
                        <a:gd name="connsiteX7" fmla="*/ 981294 w 1817212"/>
                        <a:gd name="connsiteY7" fmla="*/ 386896 h 386896"/>
                        <a:gd name="connsiteX8" fmla="*/ 490647 w 1817212"/>
                        <a:gd name="connsiteY8" fmla="*/ 386896 h 386896"/>
                        <a:gd name="connsiteX9" fmla="*/ 0 w 1817212"/>
                        <a:gd name="connsiteY9" fmla="*/ 386896 h 386896"/>
                        <a:gd name="connsiteX10" fmla="*/ 0 w 1817212"/>
                        <a:gd name="connsiteY10" fmla="*/ 0 h 386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17212" h="386896" fill="none" extrusionOk="0">
                          <a:moveTo>
                            <a:pt x="0" y="0"/>
                          </a:moveTo>
                          <a:cubicBezTo>
                            <a:pt x="181715" y="-46106"/>
                            <a:pt x="268022" y="12985"/>
                            <a:pt x="399787" y="0"/>
                          </a:cubicBezTo>
                          <a:cubicBezTo>
                            <a:pt x="531552" y="-12985"/>
                            <a:pt x="711260" y="19804"/>
                            <a:pt x="799573" y="0"/>
                          </a:cubicBezTo>
                          <a:cubicBezTo>
                            <a:pt x="887886" y="-19804"/>
                            <a:pt x="1095207" y="18248"/>
                            <a:pt x="1290221" y="0"/>
                          </a:cubicBezTo>
                          <a:cubicBezTo>
                            <a:pt x="1485235" y="-18248"/>
                            <a:pt x="1593402" y="31919"/>
                            <a:pt x="1817212" y="0"/>
                          </a:cubicBezTo>
                          <a:cubicBezTo>
                            <a:pt x="1852135" y="137305"/>
                            <a:pt x="1792189" y="197934"/>
                            <a:pt x="1817212" y="386896"/>
                          </a:cubicBezTo>
                          <a:cubicBezTo>
                            <a:pt x="1686820" y="393600"/>
                            <a:pt x="1511322" y="378708"/>
                            <a:pt x="1381081" y="386896"/>
                          </a:cubicBezTo>
                          <a:cubicBezTo>
                            <a:pt x="1250840" y="395084"/>
                            <a:pt x="1079528" y="376443"/>
                            <a:pt x="981294" y="386896"/>
                          </a:cubicBezTo>
                          <a:cubicBezTo>
                            <a:pt x="883060" y="397349"/>
                            <a:pt x="651879" y="362045"/>
                            <a:pt x="490647" y="386896"/>
                          </a:cubicBezTo>
                          <a:cubicBezTo>
                            <a:pt x="329415" y="411747"/>
                            <a:pt x="214770" y="382804"/>
                            <a:pt x="0" y="386896"/>
                          </a:cubicBezTo>
                          <a:cubicBezTo>
                            <a:pt x="-27447" y="240382"/>
                            <a:pt x="41067" y="187804"/>
                            <a:pt x="0" y="0"/>
                          </a:cubicBezTo>
                          <a:close/>
                        </a:path>
                        <a:path w="1817212" h="386896" stroke="0" extrusionOk="0">
                          <a:moveTo>
                            <a:pt x="0" y="0"/>
                          </a:moveTo>
                          <a:cubicBezTo>
                            <a:pt x="131623" y="-49098"/>
                            <a:pt x="237546" y="23715"/>
                            <a:pt x="417959" y="0"/>
                          </a:cubicBezTo>
                          <a:cubicBezTo>
                            <a:pt x="598372" y="-23715"/>
                            <a:pt x="706688" y="187"/>
                            <a:pt x="890434" y="0"/>
                          </a:cubicBezTo>
                          <a:cubicBezTo>
                            <a:pt x="1074181" y="-187"/>
                            <a:pt x="1178181" y="41895"/>
                            <a:pt x="1308393" y="0"/>
                          </a:cubicBezTo>
                          <a:cubicBezTo>
                            <a:pt x="1438605" y="-41895"/>
                            <a:pt x="1689106" y="27943"/>
                            <a:pt x="1817212" y="0"/>
                          </a:cubicBezTo>
                          <a:cubicBezTo>
                            <a:pt x="1859614" y="168983"/>
                            <a:pt x="1804561" y="286317"/>
                            <a:pt x="1817212" y="386896"/>
                          </a:cubicBezTo>
                          <a:cubicBezTo>
                            <a:pt x="1610394" y="408952"/>
                            <a:pt x="1570152" y="355471"/>
                            <a:pt x="1399253" y="386896"/>
                          </a:cubicBezTo>
                          <a:cubicBezTo>
                            <a:pt x="1228354" y="418321"/>
                            <a:pt x="1124761" y="355882"/>
                            <a:pt x="908606" y="386896"/>
                          </a:cubicBezTo>
                          <a:cubicBezTo>
                            <a:pt x="692451" y="417910"/>
                            <a:pt x="564570" y="380433"/>
                            <a:pt x="454303" y="386896"/>
                          </a:cubicBezTo>
                          <a:cubicBezTo>
                            <a:pt x="344036" y="393359"/>
                            <a:pt x="211033" y="368035"/>
                            <a:pt x="0" y="386896"/>
                          </a:cubicBezTo>
                          <a:cubicBezTo>
                            <a:pt x="-33965" y="206796"/>
                            <a:pt x="22099" y="16914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de-DE" sz="1200"/>
                <a:t>#backend</a:t>
              </a:r>
            </a:p>
            <a:p>
              <a:pPr algn="ctr"/>
              <a:r>
                <a:rPr lang="de-DE" sz="1200"/>
                <a:t>#grill-chef</a:t>
              </a:r>
            </a:p>
          </p:txBody>
        </p:sp>
        <p:pic>
          <p:nvPicPr>
            <p:cNvPr id="19" name="Grafik 9" descr="Ein Bild, das Mann, Person, Wand, stehend enthält.&#10;&#10;Automatisch generierte Beschreibung">
              <a:extLst>
                <a:ext uri="{FF2B5EF4-FFF2-40B4-BE49-F238E27FC236}">
                  <a16:creationId xmlns:a16="http://schemas.microsoft.com/office/drawing/2014/main" id="{FB1E73CA-1CFA-285F-F178-9B1025DC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1027" y="3924735"/>
              <a:ext cx="1260000" cy="1260000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FCCE6E-1DBF-AB31-48B3-0B34C6CFD110}"/>
              </a:ext>
            </a:extLst>
          </p:cNvPr>
          <p:cNvGrpSpPr/>
          <p:nvPr/>
        </p:nvGrpSpPr>
        <p:grpSpPr>
          <a:xfrm>
            <a:off x="5830722" y="3620286"/>
            <a:ext cx="2204693" cy="2079465"/>
            <a:chOff x="5830722" y="3620286"/>
            <a:chExt cx="2204693" cy="2079465"/>
          </a:xfrm>
        </p:grpSpPr>
        <p:sp>
          <p:nvSpPr>
            <p:cNvPr id="21" name="Textfeld 42">
              <a:extLst>
                <a:ext uri="{FF2B5EF4-FFF2-40B4-BE49-F238E27FC236}">
                  <a16:creationId xmlns:a16="http://schemas.microsoft.com/office/drawing/2014/main" id="{34CFFD87-AC86-509E-FFB6-B8B40B1C54BC}"/>
                </a:ext>
              </a:extLst>
            </p:cNvPr>
            <p:cNvSpPr txBox="1"/>
            <p:nvPr/>
          </p:nvSpPr>
          <p:spPr>
            <a:xfrm>
              <a:off x="5830722" y="5001355"/>
              <a:ext cx="2204693" cy="28785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de-D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Adam Pavlik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05D68F-6183-8778-FF2E-0025537F24A0}"/>
                </a:ext>
              </a:extLst>
            </p:cNvPr>
            <p:cNvGrpSpPr/>
            <p:nvPr/>
          </p:nvGrpSpPr>
          <p:grpSpPr>
            <a:xfrm>
              <a:off x="6005497" y="3620286"/>
              <a:ext cx="1817212" cy="2079465"/>
              <a:chOff x="6111404" y="3749152"/>
              <a:chExt cx="1817212" cy="2079465"/>
            </a:xfrm>
          </p:grpSpPr>
          <p:pic>
            <p:nvPicPr>
              <p:cNvPr id="23" name="Grafik 4" descr="Ein Bild, das Wand, Person, stehend, schwarz enthält.&#10;&#10;Automatisch generierte Beschreibung">
                <a:extLst>
                  <a:ext uri="{FF2B5EF4-FFF2-40B4-BE49-F238E27FC236}">
                    <a16:creationId xmlns:a16="http://schemas.microsoft.com/office/drawing/2014/main" id="{8CFFC5A2-7B8A-81B5-81CF-32479CE03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2961" y="3749152"/>
                <a:ext cx="1260000" cy="1260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Textfeld 29">
                <a:extLst>
                  <a:ext uri="{FF2B5EF4-FFF2-40B4-BE49-F238E27FC236}">
                    <a16:creationId xmlns:a16="http://schemas.microsoft.com/office/drawing/2014/main" id="{DDD99623-EC82-778E-09FA-75458B98DACB}"/>
                  </a:ext>
                </a:extLst>
              </p:cNvPr>
              <p:cNvSpPr txBox="1"/>
              <p:nvPr/>
            </p:nvSpPr>
            <p:spPr>
              <a:xfrm>
                <a:off x="6111404" y="5441721"/>
                <a:ext cx="1817212" cy="386896"/>
              </a:xfrm>
              <a:prstGeom prst="rect">
                <a:avLst/>
              </a:prstGeom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32688918">
                      <a:custGeom>
                        <a:avLst/>
                        <a:gdLst>
                          <a:gd name="connsiteX0" fmla="*/ 0 w 1817212"/>
                          <a:gd name="connsiteY0" fmla="*/ 0 h 386896"/>
                          <a:gd name="connsiteX1" fmla="*/ 399787 w 1817212"/>
                          <a:gd name="connsiteY1" fmla="*/ 0 h 386896"/>
                          <a:gd name="connsiteX2" fmla="*/ 799573 w 1817212"/>
                          <a:gd name="connsiteY2" fmla="*/ 0 h 386896"/>
                          <a:gd name="connsiteX3" fmla="*/ 1290221 w 1817212"/>
                          <a:gd name="connsiteY3" fmla="*/ 0 h 386896"/>
                          <a:gd name="connsiteX4" fmla="*/ 1817212 w 1817212"/>
                          <a:gd name="connsiteY4" fmla="*/ 0 h 386896"/>
                          <a:gd name="connsiteX5" fmla="*/ 1817212 w 1817212"/>
                          <a:gd name="connsiteY5" fmla="*/ 386896 h 386896"/>
                          <a:gd name="connsiteX6" fmla="*/ 1381081 w 1817212"/>
                          <a:gd name="connsiteY6" fmla="*/ 386896 h 386896"/>
                          <a:gd name="connsiteX7" fmla="*/ 981294 w 1817212"/>
                          <a:gd name="connsiteY7" fmla="*/ 386896 h 386896"/>
                          <a:gd name="connsiteX8" fmla="*/ 490647 w 1817212"/>
                          <a:gd name="connsiteY8" fmla="*/ 386896 h 386896"/>
                          <a:gd name="connsiteX9" fmla="*/ 0 w 1817212"/>
                          <a:gd name="connsiteY9" fmla="*/ 386896 h 386896"/>
                          <a:gd name="connsiteX10" fmla="*/ 0 w 1817212"/>
                          <a:gd name="connsiteY10" fmla="*/ 0 h 386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817212" h="386896" fill="none" extrusionOk="0">
                            <a:moveTo>
                              <a:pt x="0" y="0"/>
                            </a:moveTo>
                            <a:cubicBezTo>
                              <a:pt x="181715" y="-46106"/>
                              <a:pt x="268022" y="12985"/>
                              <a:pt x="399787" y="0"/>
                            </a:cubicBezTo>
                            <a:cubicBezTo>
                              <a:pt x="531552" y="-12985"/>
                              <a:pt x="711260" y="19804"/>
                              <a:pt x="799573" y="0"/>
                            </a:cubicBezTo>
                            <a:cubicBezTo>
                              <a:pt x="887886" y="-19804"/>
                              <a:pt x="1095207" y="18248"/>
                              <a:pt x="1290221" y="0"/>
                            </a:cubicBezTo>
                            <a:cubicBezTo>
                              <a:pt x="1485235" y="-18248"/>
                              <a:pt x="1593402" y="31919"/>
                              <a:pt x="1817212" y="0"/>
                            </a:cubicBezTo>
                            <a:cubicBezTo>
                              <a:pt x="1852135" y="137305"/>
                              <a:pt x="1792189" y="197934"/>
                              <a:pt x="1817212" y="386896"/>
                            </a:cubicBezTo>
                            <a:cubicBezTo>
                              <a:pt x="1686820" y="393600"/>
                              <a:pt x="1511322" y="378708"/>
                              <a:pt x="1381081" y="386896"/>
                            </a:cubicBezTo>
                            <a:cubicBezTo>
                              <a:pt x="1250840" y="395084"/>
                              <a:pt x="1079528" y="376443"/>
                              <a:pt x="981294" y="386896"/>
                            </a:cubicBezTo>
                            <a:cubicBezTo>
                              <a:pt x="883060" y="397349"/>
                              <a:pt x="651879" y="362045"/>
                              <a:pt x="490647" y="386896"/>
                            </a:cubicBezTo>
                            <a:cubicBezTo>
                              <a:pt x="329415" y="411747"/>
                              <a:pt x="214770" y="382804"/>
                              <a:pt x="0" y="386896"/>
                            </a:cubicBezTo>
                            <a:cubicBezTo>
                              <a:pt x="-27447" y="240382"/>
                              <a:pt x="41067" y="187804"/>
                              <a:pt x="0" y="0"/>
                            </a:cubicBezTo>
                            <a:close/>
                          </a:path>
                          <a:path w="1817212" h="386896" stroke="0" extrusionOk="0">
                            <a:moveTo>
                              <a:pt x="0" y="0"/>
                            </a:moveTo>
                            <a:cubicBezTo>
                              <a:pt x="131623" y="-49098"/>
                              <a:pt x="237546" y="23715"/>
                              <a:pt x="417959" y="0"/>
                            </a:cubicBezTo>
                            <a:cubicBezTo>
                              <a:pt x="598372" y="-23715"/>
                              <a:pt x="706688" y="187"/>
                              <a:pt x="890434" y="0"/>
                            </a:cubicBezTo>
                            <a:cubicBezTo>
                              <a:pt x="1074181" y="-187"/>
                              <a:pt x="1178181" y="41895"/>
                              <a:pt x="1308393" y="0"/>
                            </a:cubicBezTo>
                            <a:cubicBezTo>
                              <a:pt x="1438605" y="-41895"/>
                              <a:pt x="1689106" y="27943"/>
                              <a:pt x="1817212" y="0"/>
                            </a:cubicBezTo>
                            <a:cubicBezTo>
                              <a:pt x="1859614" y="168983"/>
                              <a:pt x="1804561" y="286317"/>
                              <a:pt x="1817212" y="386896"/>
                            </a:cubicBezTo>
                            <a:cubicBezTo>
                              <a:pt x="1610394" y="408952"/>
                              <a:pt x="1570152" y="355471"/>
                              <a:pt x="1399253" y="386896"/>
                            </a:cubicBezTo>
                            <a:cubicBezTo>
                              <a:pt x="1228354" y="418321"/>
                              <a:pt x="1124761" y="355882"/>
                              <a:pt x="908606" y="386896"/>
                            </a:cubicBezTo>
                            <a:cubicBezTo>
                              <a:pt x="692451" y="417910"/>
                              <a:pt x="564570" y="380433"/>
                              <a:pt x="454303" y="386896"/>
                            </a:cubicBezTo>
                            <a:cubicBezTo>
                              <a:pt x="344036" y="393359"/>
                              <a:pt x="211033" y="368035"/>
                              <a:pt x="0" y="386896"/>
                            </a:cubicBezTo>
                            <a:cubicBezTo>
                              <a:pt x="-33965" y="206796"/>
                              <a:pt x="22099" y="16914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wrap="square" lIns="0" tIns="0" rIns="0" bIns="0" rtlCol="0">
                <a:noAutofit/>
              </a:bodyPr>
              <a:lstStyle/>
              <a:p>
                <a:pPr algn="ctr"/>
                <a:r>
                  <a:rPr lang="de-DE" sz="1200"/>
                  <a:t>#.NEThero</a:t>
                </a:r>
              </a:p>
              <a:p>
                <a:pPr algn="ctr"/>
                <a:r>
                  <a:rPr lang="de-DE" sz="1200"/>
                  <a:t>#HikingAndAdventures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18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&amp; implement a strategy</a:t>
            </a:r>
          </a:p>
          <a:p>
            <a:pPr marL="465750" lvl="1" indent="-285750"/>
            <a:r>
              <a:rPr lang="en-US" dirty="0"/>
              <a:t>Strategy =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factory to select the proper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OCP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Make </a:t>
            </a:r>
            <a:r>
              <a:rPr lang="en-US" dirty="0" err="1"/>
              <a:t>SalaryCalculator</a:t>
            </a:r>
            <a:r>
              <a:rPr lang="en-US" dirty="0"/>
              <a:t> extendible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7D9FD-02B2-9219-22EF-EFA955A4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02" y="652100"/>
            <a:ext cx="4769850" cy="1746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1E6A2F-7582-5437-A7BF-16BA9A5EB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787" y="4736009"/>
            <a:ext cx="2998313" cy="1697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1FD949-1260-6220-9D8C-8ADF54AFA210}"/>
              </a:ext>
            </a:extLst>
          </p:cNvPr>
          <p:cNvSpPr txBox="1"/>
          <p:nvPr/>
        </p:nvSpPr>
        <p:spPr>
          <a:xfrm>
            <a:off x="308945" y="4406318"/>
            <a:ext cx="3587719" cy="28199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1800"/>
              <a:t>Go4: Strategy &amp; Factory patterns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E53A6D-F2D6-DA3F-114C-9F82CA125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306" y="2470026"/>
            <a:ext cx="3623388" cy="14919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A3CE77-30C4-31E8-C41C-466576E7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901" y="1763713"/>
            <a:ext cx="4610100" cy="464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178FAF-B938-F77D-9F82-CF106EF74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6402" y="4028224"/>
            <a:ext cx="4569774" cy="164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3D896F8-7C82-2517-DF09-540789BE8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936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changed?</a:t>
            </a:r>
          </a:p>
          <a:p>
            <a:pPr marL="465750" lvl="1" indent="-285750"/>
            <a:r>
              <a:rPr lang="en-US" dirty="0"/>
              <a:t>Developed by abstraction instead of implementation</a:t>
            </a:r>
          </a:p>
          <a:p>
            <a:pPr marL="465750" lvl="1" indent="-285750"/>
            <a:r>
              <a:rPr lang="en-US" dirty="0"/>
              <a:t>No client dependency on implementation</a:t>
            </a:r>
          </a:p>
          <a:p>
            <a:pPr marL="465750" lvl="1" indent="-285750"/>
            <a:r>
              <a:rPr lang="en-US" dirty="0"/>
              <a:t>Various implementations are well separated</a:t>
            </a:r>
          </a:p>
          <a:p>
            <a:pPr marL="645750" lvl="2" indent="-285750"/>
            <a:r>
              <a:rPr lang="en-US" dirty="0"/>
              <a:t>Testability, maintainability</a:t>
            </a:r>
          </a:p>
          <a:p>
            <a:pPr marL="465750" lvl="1" indent="-285750"/>
            <a:endParaRPr lang="en-US" dirty="0"/>
          </a:p>
          <a:p>
            <a:pPr marL="465750" lvl="1" indent="-28575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OCP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Class diagram changed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397B1F-D515-374B-C1EA-80043600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53" y="1039042"/>
            <a:ext cx="5782482" cy="96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5E7767-6A0D-7D08-9CA8-B9CCB1392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253" y="2802566"/>
            <a:ext cx="7663492" cy="2799966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50019BF-46BA-0CE6-8F4C-B365C66C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495785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9CD8CF5-3142-D6F9-7A4A-0DBA8854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28" y="49730"/>
            <a:ext cx="3793123" cy="1903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F6C0-CC66-536E-1C6B-479E9FEC5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operations:</a:t>
            </a:r>
          </a:p>
          <a:p>
            <a:pPr marL="465750" lvl="1" indent="-285750"/>
            <a:r>
              <a:rPr lang="en-US" dirty="0"/>
              <a:t>Login - logout</a:t>
            </a:r>
          </a:p>
          <a:p>
            <a:pPr marL="465750" lvl="1" indent="-285750"/>
            <a:r>
              <a:rPr lang="en-US" dirty="0"/>
              <a:t>Reset password</a:t>
            </a:r>
          </a:p>
          <a:p>
            <a:pPr marL="465750" lvl="1" indent="-285750"/>
            <a:r>
              <a:rPr lang="en-US" dirty="0"/>
              <a:t>Register</a:t>
            </a:r>
          </a:p>
          <a:p>
            <a:pPr marL="465750" lvl="1" indent="-285750"/>
            <a:r>
              <a:rPr lang="en-US" dirty="0"/>
              <a:t>Update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 implementation</a:t>
            </a:r>
          </a:p>
          <a:p>
            <a:pPr marL="465750" lvl="1" indent="-285750"/>
            <a:r>
              <a:rPr lang="en-US" dirty="0"/>
              <a:t>We can provide it to some other customers: Bank / </a:t>
            </a:r>
            <a:r>
              <a:rPr lang="en-US" dirty="0" err="1"/>
              <a:t>TaxAuthority</a:t>
            </a:r>
            <a:endParaRPr lang="sk-SK" dirty="0"/>
          </a:p>
          <a:p>
            <a:pPr marL="645750" lvl="2" indent="-285750"/>
            <a:r>
              <a:rPr lang="sk-SK" dirty="0"/>
              <a:t>No online </a:t>
            </a:r>
            <a:r>
              <a:rPr lang="sk-SK" dirty="0" err="1"/>
              <a:t>registration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Bank</a:t>
            </a:r>
          </a:p>
          <a:p>
            <a:pPr marL="645750" lvl="2" indent="-285750"/>
            <a:r>
              <a:rPr lang="sk-SK" dirty="0"/>
              <a:t>No online </a:t>
            </a:r>
            <a:r>
              <a:rPr lang="sk-SK" dirty="0" err="1"/>
              <a:t>registration</a:t>
            </a:r>
            <a:r>
              <a:rPr lang="en-US" dirty="0"/>
              <a:t> </a:t>
            </a:r>
            <a:r>
              <a:rPr lang="sk-SK" dirty="0"/>
              <a:t>or profile update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TaxAuthority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deins Strange"/>
              </a:rPr>
              <a:t>ISP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Webshop</a:t>
            </a:r>
            <a:r>
              <a:rPr lang="en-US" dirty="0"/>
              <a:t> authentication API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192D368-D923-9A90-FA96-D77ADC540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908" y="169749"/>
            <a:ext cx="4375714" cy="320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2A15ED-1C1F-A87B-C47C-151A9B968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28" y="1704175"/>
            <a:ext cx="4022924" cy="266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29791E5-B210-AA5A-93DC-1265649A4C80}"/>
              </a:ext>
            </a:extLst>
          </p:cNvPr>
          <p:cNvSpPr/>
          <p:nvPr/>
        </p:nvSpPr>
        <p:spPr>
          <a:xfrm>
            <a:off x="4404946" y="2743200"/>
            <a:ext cx="3789484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92B8FD6-E300-C293-AFF8-88B748147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550" y="3238327"/>
            <a:ext cx="5149314" cy="29391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134FA-3EE8-8038-0BC2-C042A60450BC}"/>
              </a:ext>
            </a:extLst>
          </p:cNvPr>
          <p:cNvSpPr/>
          <p:nvPr/>
        </p:nvSpPr>
        <p:spPr>
          <a:xfrm>
            <a:off x="7101557" y="4215484"/>
            <a:ext cx="3789484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6692C-5D00-FE05-F9AF-BDB3677CB3F1}"/>
              </a:ext>
            </a:extLst>
          </p:cNvPr>
          <p:cNvSpPr/>
          <p:nvPr/>
        </p:nvSpPr>
        <p:spPr>
          <a:xfrm>
            <a:off x="7124262" y="5365584"/>
            <a:ext cx="4850861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1652E7-1D6F-C6E0-F4A0-1BC486AAC2B8}"/>
              </a:ext>
            </a:extLst>
          </p:cNvPr>
          <p:cNvGrpSpPr/>
          <p:nvPr/>
        </p:nvGrpSpPr>
        <p:grpSpPr>
          <a:xfrm>
            <a:off x="256917" y="5216781"/>
            <a:ext cx="3490546" cy="914400"/>
            <a:chOff x="256917" y="4811668"/>
            <a:chExt cx="3490546" cy="914400"/>
          </a:xfrm>
        </p:grpSpPr>
        <p:pic>
          <p:nvPicPr>
            <p:cNvPr id="22" name="Graphic 21" descr="Customer review with solid fill">
              <a:extLst>
                <a:ext uri="{FF2B5EF4-FFF2-40B4-BE49-F238E27FC236}">
                  <a16:creationId xmlns:a16="http://schemas.microsoft.com/office/drawing/2014/main" id="{F55B7866-0042-1D80-00D5-D4079BDC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6917" y="481166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62EF1C-3CBE-AD53-3026-F2E0B4CC9C97}"/>
                </a:ext>
              </a:extLst>
            </p:cNvPr>
            <p:cNvSpPr txBox="1"/>
            <p:nvPr/>
          </p:nvSpPr>
          <p:spPr>
            <a:xfrm>
              <a:off x="1171317" y="4991910"/>
              <a:ext cx="2576146" cy="553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rtlCol="0">
              <a:no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Any issues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6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F6C0-CC66-536E-1C6B-479E9FEC5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 interface - Violates SRP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UnsupportedOperationsException</a:t>
            </a:r>
            <a:r>
              <a:rPr lang="en-US" dirty="0"/>
              <a:t> - Violates LSP</a:t>
            </a:r>
          </a:p>
          <a:p>
            <a:pPr marL="645750" lvl="2" indent="-285750"/>
            <a:r>
              <a:rPr lang="en-US" dirty="0"/>
              <a:t>implementing them is unwanted and could lead to side effects</a:t>
            </a:r>
          </a:p>
          <a:p>
            <a:pPr marL="465750" lvl="1" indent="-285750"/>
            <a:endParaRPr lang="en-US" dirty="0"/>
          </a:p>
          <a:p>
            <a:pPr marL="465750" lvl="1" indent="-285750"/>
            <a:r>
              <a:rPr lang="en-US" b="1" dirty="0"/>
              <a:t>Break application interfaces into smaller ones</a:t>
            </a:r>
          </a:p>
          <a:p>
            <a:pPr marL="465750" lvl="1" indent="-28575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deins Strange"/>
              </a:rPr>
              <a:t>ISP / LSP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Clients should not be forced to depend upon interfaces that they do not use.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2A90B7-5E42-0FE3-FA77-DE9F7CCA16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25855-EDE6-55DA-912F-C0D4AC36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28" y="49730"/>
            <a:ext cx="3793123" cy="1903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948023-FA9F-C9C1-CDFC-9B706705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908" y="169749"/>
            <a:ext cx="4375714" cy="320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D3CF0E-F4A8-48F3-4DD1-40BD22064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28" y="1704175"/>
            <a:ext cx="4022924" cy="266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CFA7E0-4393-91F8-BE5D-BC8D1C2DE24E}"/>
              </a:ext>
            </a:extLst>
          </p:cNvPr>
          <p:cNvSpPr/>
          <p:nvPr/>
        </p:nvSpPr>
        <p:spPr>
          <a:xfrm>
            <a:off x="4404946" y="2743200"/>
            <a:ext cx="3789484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EE8B8E-0E55-EDAC-F3DD-71ED253E4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550" y="3238327"/>
            <a:ext cx="5149314" cy="29391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A4022E1-ACC7-B526-C44D-9B4D3C0A3CD6}"/>
              </a:ext>
            </a:extLst>
          </p:cNvPr>
          <p:cNvSpPr/>
          <p:nvPr/>
        </p:nvSpPr>
        <p:spPr>
          <a:xfrm>
            <a:off x="7101557" y="4215484"/>
            <a:ext cx="3789484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F04-7A52-B1D3-97D2-6FA4F5A37194}"/>
              </a:ext>
            </a:extLst>
          </p:cNvPr>
          <p:cNvSpPr/>
          <p:nvPr/>
        </p:nvSpPr>
        <p:spPr>
          <a:xfrm>
            <a:off x="7124262" y="5365584"/>
            <a:ext cx="4850861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766D746-8B52-4AC2-2614-2A4DEA38B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41" y="1453106"/>
            <a:ext cx="7629614" cy="382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38E6593-1A69-A904-77F0-E4020E04E188}"/>
              </a:ext>
            </a:extLst>
          </p:cNvPr>
          <p:cNvSpPr/>
          <p:nvPr/>
        </p:nvSpPr>
        <p:spPr>
          <a:xfrm>
            <a:off x="4324260" y="877703"/>
            <a:ext cx="7897780" cy="49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F6C0-CC66-536E-1C6B-479E9FEC5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split by usage – related methods are kept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only interfaces with the necessary methods</a:t>
            </a:r>
          </a:p>
          <a:p>
            <a:endParaRPr lang="en-US" dirty="0"/>
          </a:p>
          <a:p>
            <a:pPr marL="465750" lvl="1" indent="-285750"/>
            <a:endParaRPr lang="en-US" dirty="0"/>
          </a:p>
          <a:p>
            <a:pPr marL="465750" lvl="1" indent="-28575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deins Strange"/>
              </a:rPr>
              <a:t>ISP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74D39A-6EB9-715B-3FC1-7539D9DA9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974" y="78939"/>
            <a:ext cx="5628507" cy="253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Let’s split the interface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50D5D3-A8B8-C61F-5BA2-09C02C01BE79}"/>
              </a:ext>
            </a:extLst>
          </p:cNvPr>
          <p:cNvGrpSpPr/>
          <p:nvPr/>
        </p:nvGrpSpPr>
        <p:grpSpPr>
          <a:xfrm>
            <a:off x="4246774" y="0"/>
            <a:ext cx="7897780" cy="2991123"/>
            <a:chOff x="4284595" y="0"/>
            <a:chExt cx="7897780" cy="29911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391A83-8635-46FE-C595-5DAB6B7005A3}"/>
                </a:ext>
              </a:extLst>
            </p:cNvPr>
            <p:cNvSpPr/>
            <p:nvPr/>
          </p:nvSpPr>
          <p:spPr>
            <a:xfrm>
              <a:off x="4284595" y="0"/>
              <a:ext cx="7897780" cy="2991123"/>
            </a:xfrm>
            <a:prstGeom prst="rect">
              <a:avLst/>
            </a:prstGeom>
            <a:solidFill>
              <a:srgbClr val="FFFFFF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dirty="0" err="1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DB8ACC-5ED5-A1EC-2748-EFC421129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9576" y="800150"/>
              <a:ext cx="7658100" cy="1219200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99A5909-D3FF-4794-723D-E37EB7F8C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959" y="3431304"/>
            <a:ext cx="7167027" cy="2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F6C0-CC66-536E-1C6B-479E9FEC5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the weather</a:t>
            </a:r>
          </a:p>
          <a:p>
            <a:pPr marL="465750" lvl="1" indent="-285750"/>
            <a:r>
              <a:rPr lang="en-US" dirty="0"/>
              <a:t>Notifies if the temperature is below the freezing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PhoneNotfier</a:t>
            </a:r>
            <a:r>
              <a:rPr lang="en-US" dirty="0"/>
              <a:t> is implemented in a separate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we have here?</a:t>
            </a:r>
          </a:p>
          <a:p>
            <a:pPr marL="465750" lvl="1" indent="-285750"/>
            <a:r>
              <a:rPr lang="en-US" dirty="0"/>
              <a:t>High level component</a:t>
            </a:r>
          </a:p>
          <a:p>
            <a:pPr marL="465750" lvl="1" indent="-285750"/>
            <a:r>
              <a:rPr lang="en-US" dirty="0"/>
              <a:t>Low level component</a:t>
            </a:r>
          </a:p>
          <a:p>
            <a:pPr marL="465750" lvl="1" indent="-285750"/>
            <a:endParaRPr lang="en-US" dirty="0"/>
          </a:p>
          <a:p>
            <a:pPr marL="465750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change to other forms of notifications, e.g. emails? </a:t>
            </a:r>
          </a:p>
          <a:p>
            <a:pPr marL="465750" lvl="1" indent="-28575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deins Strange"/>
              </a:rPr>
              <a:t>DIP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Weather notification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B2450-C9E4-55AF-7E3C-DDD46F24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1" y="106628"/>
            <a:ext cx="5591175" cy="544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BDB24-76CC-28FE-C862-95EC1C47D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569" y="5055488"/>
            <a:ext cx="481965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28D6CD-0676-38ED-BB4F-A1937F83E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569" y="2000033"/>
            <a:ext cx="15906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A27DDE-F50C-EF19-2526-328D84E914F0}"/>
              </a:ext>
            </a:extLst>
          </p:cNvPr>
          <p:cNvSpPr/>
          <p:nvPr/>
        </p:nvSpPr>
        <p:spPr>
          <a:xfrm>
            <a:off x="4543124" y="2184935"/>
            <a:ext cx="1347537" cy="394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B7C2D-92E3-C6F8-77DA-88F9EBA79BF9}"/>
              </a:ext>
            </a:extLst>
          </p:cNvPr>
          <p:cNvSpPr/>
          <p:nvPr/>
        </p:nvSpPr>
        <p:spPr>
          <a:xfrm>
            <a:off x="4543123" y="2598821"/>
            <a:ext cx="1347537" cy="39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dirty="0" err="1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48C133-A8CC-A5B4-DA34-D6241D5CE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794" y="786295"/>
            <a:ext cx="4981575" cy="48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E9F3F-7992-5A7A-3BE5-3879C0BCC363}"/>
              </a:ext>
            </a:extLst>
          </p:cNvPr>
          <p:cNvCxnSpPr/>
          <p:nvPr/>
        </p:nvCxnSpPr>
        <p:spPr>
          <a:xfrm>
            <a:off x="6261081" y="1694198"/>
            <a:ext cx="32289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A75509-D845-D450-302D-207958D385A3}"/>
              </a:ext>
            </a:extLst>
          </p:cNvPr>
          <p:cNvCxnSpPr/>
          <p:nvPr/>
        </p:nvCxnSpPr>
        <p:spPr>
          <a:xfrm>
            <a:off x="6557860" y="2905377"/>
            <a:ext cx="32289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ACFE1-D7DF-4D05-972E-4A513A30E6EA}"/>
              </a:ext>
            </a:extLst>
          </p:cNvPr>
          <p:cNvCxnSpPr/>
          <p:nvPr/>
        </p:nvCxnSpPr>
        <p:spPr>
          <a:xfrm>
            <a:off x="7101557" y="4589798"/>
            <a:ext cx="32289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F6C0-CC66-536E-1C6B-479E9FEC5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013" y="1763713"/>
            <a:ext cx="3587719" cy="4437062"/>
          </a:xfrm>
        </p:spPr>
        <p:txBody>
          <a:bodyPr/>
          <a:lstStyle/>
          <a:p>
            <a:pPr marL="465750" lvl="1" indent="-285750"/>
            <a:r>
              <a:rPr lang="en-US" dirty="0"/>
              <a:t>Replace </a:t>
            </a:r>
            <a:r>
              <a:rPr lang="en-US" dirty="0" err="1"/>
              <a:t>PhoneNotifier</a:t>
            </a:r>
            <a:r>
              <a:rPr lang="en-US" dirty="0"/>
              <a:t> by an </a:t>
            </a:r>
            <a:r>
              <a:rPr lang="en-US" dirty="0" err="1"/>
              <a:t>EmailNotifier</a:t>
            </a:r>
            <a:endParaRPr lang="en-US" dirty="0"/>
          </a:p>
          <a:p>
            <a:pPr marL="465750" lvl="1" indent="-285750"/>
            <a:r>
              <a:rPr lang="en-US" dirty="0"/>
              <a:t>Define as an interface</a:t>
            </a:r>
          </a:p>
          <a:p>
            <a:pPr marL="465750" lvl="1" indent="-285750"/>
            <a:r>
              <a:rPr lang="en-US" b="1" dirty="0"/>
              <a:t>Where to place the interface?</a:t>
            </a:r>
          </a:p>
          <a:p>
            <a:pPr lvl="1" indent="0">
              <a:buNone/>
            </a:pPr>
            <a:endParaRPr lang="en-US" dirty="0"/>
          </a:p>
          <a:p>
            <a:pPr marL="465750" lvl="1" indent="-285750"/>
            <a:r>
              <a:rPr lang="en-US" dirty="0"/>
              <a:t>High &amp; low-level components</a:t>
            </a:r>
          </a:p>
          <a:p>
            <a:pPr marL="645750" lvl="2" indent="-285750"/>
            <a:r>
              <a:rPr lang="en-US" dirty="0"/>
              <a:t>High-level = business logic</a:t>
            </a:r>
          </a:p>
          <a:p>
            <a:pPr marL="645750" lvl="2" indent="-285750"/>
            <a:r>
              <a:rPr lang="en-US" dirty="0"/>
              <a:t>Low-level = technical details</a:t>
            </a:r>
          </a:p>
          <a:p>
            <a:pPr marL="465750" lvl="1" indent="-28575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deins Strange"/>
              </a:rPr>
              <a:t>DIP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Change to email notifications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D3D2F-A305-E9E0-D12E-9D5198F45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12" y="427864"/>
            <a:ext cx="7459116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7DFC88-9427-07E3-1873-A0AEDD956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578" y="1907165"/>
            <a:ext cx="2250455" cy="620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87A-1957-BDD9-ACA3-539D54CC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620" y="1720187"/>
            <a:ext cx="1743318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FEFD3E-209F-47B4-B641-F14D90611B2F}"/>
              </a:ext>
            </a:extLst>
          </p:cNvPr>
          <p:cNvSpPr/>
          <p:nvPr/>
        </p:nvSpPr>
        <p:spPr>
          <a:xfrm>
            <a:off x="7624864" y="1453418"/>
            <a:ext cx="587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5E5E2-7C0B-5087-9F40-DC7E49B5E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791" y="2558033"/>
            <a:ext cx="7220958" cy="371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5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F6C0-CC66-536E-1C6B-479E9FEC5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013" y="1763713"/>
            <a:ext cx="3587719" cy="4437062"/>
          </a:xfrm>
        </p:spPr>
        <p:txBody>
          <a:bodyPr/>
          <a:lstStyle/>
          <a:p>
            <a:pPr marL="465750" lvl="1" indent="-285750"/>
            <a:r>
              <a:rPr lang="en-US" dirty="0"/>
              <a:t>Define Notifier interface &amp; create implementations</a:t>
            </a:r>
          </a:p>
          <a:p>
            <a:pPr marL="465750" lvl="1" indent="-285750"/>
            <a:r>
              <a:rPr lang="en-US" dirty="0"/>
              <a:t>Adjust </a:t>
            </a:r>
            <a:r>
              <a:rPr lang="en-US" dirty="0" err="1"/>
              <a:t>WeatherTracker</a:t>
            </a:r>
            <a:r>
              <a:rPr lang="en-US" dirty="0"/>
              <a:t> for the inverted dependency</a:t>
            </a:r>
          </a:p>
          <a:p>
            <a:pPr marL="465750" lvl="1" indent="-285750"/>
            <a:r>
              <a:rPr lang="en-US" dirty="0"/>
              <a:t>Adjust the usage of </a:t>
            </a:r>
            <a:r>
              <a:rPr lang="en-US" dirty="0" err="1"/>
              <a:t>WeatherTracker</a:t>
            </a:r>
            <a:r>
              <a:rPr lang="en-US" dirty="0"/>
              <a:t> and the Notifier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deins Strange"/>
              </a:rPr>
              <a:t>DIP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implementation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5E5E2-7C0B-5087-9F40-DC7E49B5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" y="3982244"/>
            <a:ext cx="4019377" cy="2068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7761B-EAA6-9AEC-12C9-54F83F47C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681" y="115761"/>
            <a:ext cx="5587173" cy="329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BF0B29-0E52-67B0-1274-FE17DE582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5" y="1074038"/>
            <a:ext cx="4333875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D3D6F3-0171-D813-551A-029F17D37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013" y="4364336"/>
            <a:ext cx="593407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12F5D-AA4D-DC66-DCDD-7D40D94DE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844" y="2996367"/>
            <a:ext cx="5042748" cy="139522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F4524-0DCE-034D-A1BB-98DDEAADCD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765" y="1969077"/>
            <a:ext cx="7458698" cy="12864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/>
              <a:t>TODO Link a QR sem dajme</a:t>
            </a:r>
            <a:endParaRPr lang="de-DE" sz="1600"/>
          </a:p>
          <a:p>
            <a:pPr marL="465750" lvl="1" indent="-285750"/>
            <a:r>
              <a:rPr lang="sk-SK"/>
              <a:t>4 priklady</a:t>
            </a:r>
          </a:p>
          <a:p>
            <a:pPr marL="465750" lvl="1" indent="-285750"/>
            <a:r>
              <a:rPr lang="sk-SK"/>
              <a:t>3 riešenia </a:t>
            </a:r>
          </a:p>
          <a:p>
            <a:pPr marL="465750" lvl="1" indent="-285750"/>
            <a:r>
              <a:rPr lang="sk-SK"/>
              <a:t>1 príklad je bez riešenia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A44AF3-D7FE-DF41-A402-1F4DD8E1E1F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765" y="1463896"/>
            <a:ext cx="7480186" cy="312737"/>
          </a:xfrm>
        </p:spPr>
        <p:txBody>
          <a:bodyPr/>
          <a:lstStyle/>
          <a:p>
            <a:r>
              <a:rPr lang="sk-SK" sz="2000"/>
              <a:t>Workshop</a:t>
            </a:r>
            <a:r>
              <a:rPr lang="de-DE" sz="2000"/>
              <a:t> </a:t>
            </a:r>
            <a:r>
              <a:rPr lang="de-DE" sz="2000" err="1"/>
              <a:t>repository</a:t>
            </a:r>
            <a:endParaRPr lang="de-DE" sz="20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9225C9-A551-E442-9AF4-A3C92A4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555463"/>
            <a:ext cx="7486648" cy="461665"/>
          </a:xfrm>
        </p:spPr>
        <p:txBody>
          <a:bodyPr/>
          <a:lstStyle/>
          <a:p>
            <a:r>
              <a:rPr lang="de-DE"/>
              <a:t>GIT </a:t>
            </a:r>
            <a:r>
              <a:rPr lang="de-DE" err="1"/>
              <a:t>Repositor</a:t>
            </a:r>
            <a:r>
              <a:rPr lang="sk-SK"/>
              <a:t>y</a:t>
            </a:r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B3E47513-689F-0BC8-2DB8-28413254537B}"/>
              </a:ext>
            </a:extLst>
          </p:cNvPr>
          <p:cNvSpPr txBox="1">
            <a:spLocks/>
          </p:cNvSpPr>
          <p:nvPr/>
        </p:nvSpPr>
        <p:spPr>
          <a:xfrm>
            <a:off x="478907" y="3646362"/>
            <a:ext cx="7480186" cy="312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16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4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08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6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/>
              <a:t>Cena pre víťaza</a:t>
            </a:r>
            <a:endParaRPr lang="de-DE" sz="200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9983CB9F-7F6D-173B-B610-DD5EA495973A}"/>
              </a:ext>
            </a:extLst>
          </p:cNvPr>
          <p:cNvSpPr txBox="1">
            <a:spLocks/>
          </p:cNvSpPr>
          <p:nvPr/>
        </p:nvSpPr>
        <p:spPr>
          <a:xfrm>
            <a:off x="478907" y="4233833"/>
            <a:ext cx="7458698" cy="1955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16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4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08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1600" indent="-18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JBL </a:t>
            </a:r>
            <a:r>
              <a:rPr lang="sk-SK" sz="1600" dirty="0" err="1"/>
              <a:t>Sluchátka</a:t>
            </a:r>
            <a:r>
              <a:rPr lang="sk-SK" sz="1600" dirty="0"/>
              <a:t> a pozvanie do nášho BA </a:t>
            </a:r>
            <a:r>
              <a:rPr lang="sk-SK" sz="1600" dirty="0" err="1"/>
              <a:t>office</a:t>
            </a:r>
            <a:r>
              <a:rPr lang="sk-SK" sz="1600" dirty="0"/>
              <a:t> na kávu a koláčik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Kritéria</a:t>
            </a:r>
          </a:p>
          <a:p>
            <a:pPr marL="465750" lvl="1" indent="-285750"/>
            <a:r>
              <a:rPr lang="sk-SK" sz="1600" dirty="0" err="1"/>
              <a:t>Clean</a:t>
            </a:r>
            <a:r>
              <a:rPr lang="sk-SK" sz="1600" dirty="0"/>
              <a:t> </a:t>
            </a:r>
            <a:r>
              <a:rPr lang="sk-SK" sz="1600" dirty="0" err="1"/>
              <a:t>code</a:t>
            </a:r>
            <a:endParaRPr lang="sk-SK" sz="1600" dirty="0"/>
          </a:p>
          <a:p>
            <a:pPr marL="465750" lvl="1" indent="-285750"/>
            <a:r>
              <a:rPr lang="sk-SK" sz="1600" dirty="0" err="1"/>
              <a:t>Code</a:t>
            </a:r>
            <a:r>
              <a:rPr lang="sk-SK" sz="1600" dirty="0"/>
              <a:t> </a:t>
            </a:r>
            <a:r>
              <a:rPr lang="sk-SK" sz="1600" dirty="0" err="1"/>
              <a:t>coveradge</a:t>
            </a:r>
            <a:endParaRPr lang="sk-SK" sz="1600" dirty="0"/>
          </a:p>
          <a:p>
            <a:pPr marL="465750" lvl="1" indent="-285750"/>
            <a:r>
              <a:rPr lang="sk-SK" sz="1600" dirty="0" err="1"/>
              <a:t>Documentation</a:t>
            </a:r>
            <a:endParaRPr lang="de-DE" sz="1600" dirty="0"/>
          </a:p>
        </p:txBody>
      </p:sp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F3E3856E-5959-63AD-8620-9E52987D9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n" pitchFamily="2" charset="0"/>
              </a:rPr>
              <a:t>Night of Chances | Bratislava | March, 2023</a:t>
            </a:r>
          </a:p>
        </p:txBody>
      </p:sp>
      <p:pic>
        <p:nvPicPr>
          <p:cNvPr id="1026" name="Picture 2" descr="exxeta_Cupcake_positiv">
            <a:extLst>
              <a:ext uri="{FF2B5EF4-FFF2-40B4-BE49-F238E27FC236}">
                <a16:creationId xmlns:a16="http://schemas.microsoft.com/office/drawing/2014/main" id="{9DFE22A0-4C58-31C7-DDA4-2F4D22B6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1" y="954867"/>
            <a:ext cx="4601308" cy="460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9F24D1-2D6F-1FB2-9097-5976C523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40" y="132762"/>
            <a:ext cx="2939411" cy="34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4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F4524-0DCE-034D-A1BB-98DDEAADCD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11" y="1532026"/>
            <a:ext cx="7479450" cy="3977374"/>
          </a:xfrm>
        </p:spPr>
        <p:txBody>
          <a:bodyPr/>
          <a:lstStyle/>
          <a:p>
            <a:pPr marL="465750" lvl="1" indent="-285750"/>
            <a:r>
              <a:rPr lang="sk-SK" sz="2000" dirty="0" err="1"/>
              <a:t>Fork</a:t>
            </a:r>
            <a:r>
              <a:rPr lang="sk-SK" sz="2000" dirty="0"/>
              <a:t> workshop </a:t>
            </a:r>
            <a:r>
              <a:rPr lang="sk-SK" sz="2000" dirty="0" err="1"/>
              <a:t>repository</a:t>
            </a:r>
            <a:endParaRPr lang="de-DE" sz="2000" dirty="0"/>
          </a:p>
          <a:p>
            <a:pPr marL="465750" lvl="1" indent="-285750"/>
            <a:r>
              <a:rPr lang="sk-SK" sz="2000" dirty="0"/>
              <a:t>Vyrieš úlohu č.4 do 29.3.2023</a:t>
            </a:r>
          </a:p>
          <a:p>
            <a:pPr marL="465750" lvl="1" indent="-285750"/>
            <a:r>
              <a:rPr lang="sk-SK" sz="2000" dirty="0" err="1"/>
              <a:t>Pingni</a:t>
            </a:r>
            <a:r>
              <a:rPr lang="sk-SK" sz="2000" dirty="0"/>
              <a:t> </a:t>
            </a:r>
            <a:r>
              <a:rPr lang="sk-SK" sz="2000" dirty="0" err="1"/>
              <a:t>nas</a:t>
            </a:r>
            <a:r>
              <a:rPr lang="sk-SK" sz="2000" dirty="0"/>
              <a:t> s </a:t>
            </a:r>
            <a:r>
              <a:rPr lang="sk-SK" sz="2000" dirty="0" err="1"/>
              <a:t>linkom</a:t>
            </a:r>
            <a:r>
              <a:rPr lang="sk-SK" sz="2000" dirty="0"/>
              <a:t> na tvoje </a:t>
            </a:r>
            <a:r>
              <a:rPr lang="sk-SK" sz="2000" dirty="0" err="1"/>
              <a:t>repository</a:t>
            </a:r>
            <a:endParaRPr lang="sk-SK" sz="2000" dirty="0"/>
          </a:p>
          <a:p>
            <a:pPr marL="645750" lvl="2" indent="-285750"/>
            <a:r>
              <a:rPr lang="sk-SK" sz="2000" dirty="0" err="1">
                <a:hlinkClick r:id="rId3"/>
              </a:rPr>
              <a:t>Vojtech.Juhasz</a:t>
            </a:r>
            <a:r>
              <a:rPr lang="en-US" sz="2000" dirty="0">
                <a:hlinkClick r:id="rId3"/>
              </a:rPr>
              <a:t>@exxeta.com</a:t>
            </a:r>
            <a:endParaRPr lang="en-US" sz="2000" dirty="0"/>
          </a:p>
          <a:p>
            <a:pPr marL="645750" lvl="2" indent="-285750"/>
            <a:r>
              <a:rPr lang="en-US" sz="2000" dirty="0">
                <a:hlinkClick r:id="rId4"/>
              </a:rPr>
              <a:t>Peter.Dodok@exxeta.com</a:t>
            </a:r>
            <a:r>
              <a:rPr lang="en-US" sz="2000" dirty="0"/>
              <a:t> </a:t>
            </a:r>
            <a:endParaRPr lang="de-DE" sz="2000" dirty="0"/>
          </a:p>
          <a:p>
            <a:pPr marL="465750" lvl="1" indent="-285750"/>
            <a:r>
              <a:rPr lang="sk-SK" sz="2000" dirty="0"/>
              <a:t>Porota vyberie naj naj riešenie</a:t>
            </a:r>
          </a:p>
          <a:p>
            <a:pPr marL="465750" lvl="1" indent="-285750"/>
            <a:r>
              <a:rPr lang="sk-SK" sz="2000" dirty="0"/>
              <a:t>Dostaneš od nás pozvánku do nášho </a:t>
            </a:r>
            <a:r>
              <a:rPr lang="sk-SK" sz="2000" dirty="0" err="1"/>
              <a:t>officu</a:t>
            </a:r>
            <a:r>
              <a:rPr lang="sk-SK" sz="2000" dirty="0"/>
              <a:t> </a:t>
            </a:r>
          </a:p>
          <a:p>
            <a:pPr marL="465750" lvl="1" indent="-285750"/>
            <a:r>
              <a:rPr lang="sk-SK" sz="2000" dirty="0"/>
              <a:t>A keď k nám prídeš, </a:t>
            </a:r>
          </a:p>
          <a:p>
            <a:pPr marL="645750" lvl="2" indent="-285750"/>
            <a:r>
              <a:rPr lang="sk-SK" sz="2000" dirty="0"/>
              <a:t>Bude káva/čaj</a:t>
            </a:r>
          </a:p>
          <a:p>
            <a:pPr marL="645750" lvl="2" indent="-285750"/>
            <a:r>
              <a:rPr lang="sk-SK" sz="2000" dirty="0"/>
              <a:t>Bude koláčik</a:t>
            </a:r>
          </a:p>
          <a:p>
            <a:pPr marL="645750" lvl="2" indent="-285750"/>
            <a:r>
              <a:rPr lang="sk-SK" sz="2000" dirty="0"/>
              <a:t>Dostaneš cenu</a:t>
            </a:r>
          </a:p>
          <a:p>
            <a:pPr marL="645750" lvl="2" indent="-285750"/>
            <a:r>
              <a:rPr lang="sk-SK" sz="2000" dirty="0"/>
              <a:t>Môžeš s nami </a:t>
            </a:r>
            <a:r>
              <a:rPr lang="sk-SK" sz="2000" dirty="0" err="1"/>
              <a:t>pokecať</a:t>
            </a:r>
            <a:r>
              <a:rPr lang="sk-SK" sz="2000" dirty="0"/>
              <a:t> o veciach čo ťa zaujímajú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9225C9-A551-E442-9AF4-A3C92A4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555463"/>
            <a:ext cx="7486648" cy="461665"/>
          </a:xfrm>
        </p:spPr>
        <p:txBody>
          <a:bodyPr/>
          <a:lstStyle/>
          <a:p>
            <a:r>
              <a:rPr lang="de-DE"/>
              <a:t>Next </a:t>
            </a:r>
            <a:r>
              <a:rPr lang="de-DE" err="1"/>
              <a:t>Step</a:t>
            </a:r>
            <a:r>
              <a:rPr lang="sk-SK"/>
              <a:t>s</a:t>
            </a:r>
            <a:endParaRPr lang="de-DE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E971D86D-0D44-2E4A-9845-4D07CFC6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n" pitchFamily="2" charset="0"/>
              </a:rPr>
              <a:t>Night of Chances | Bratislava | March, 2023</a:t>
            </a:r>
          </a:p>
        </p:txBody>
      </p:sp>
      <p:pic>
        <p:nvPicPr>
          <p:cNvPr id="7170" name="Picture 2" descr="Exxeta_GroßeZiele">
            <a:extLst>
              <a:ext uri="{FF2B5EF4-FFF2-40B4-BE49-F238E27FC236}">
                <a16:creationId xmlns:a16="http://schemas.microsoft.com/office/drawing/2014/main" id="{3A8640F5-8483-F6E2-EC10-A507F357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68" y="3130474"/>
            <a:ext cx="1689352" cy="30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AAEC15-BE2F-58DF-22A0-C30303B2E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714" y="251096"/>
            <a:ext cx="2939411" cy="34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>
            <a:extLst>
              <a:ext uri="{FF2B5EF4-FFF2-40B4-BE49-F238E27FC236}">
                <a16:creationId xmlns:a16="http://schemas.microsoft.com/office/drawing/2014/main" id="{64DA256E-4791-4243-8191-308D9A146CD8}"/>
              </a:ext>
            </a:extLst>
          </p:cNvPr>
          <p:cNvSpPr/>
          <p:nvPr/>
        </p:nvSpPr>
        <p:spPr>
          <a:xfrm flipH="1" flipV="1">
            <a:off x="1671545" y="951696"/>
            <a:ext cx="9218701" cy="2116297"/>
          </a:xfrm>
          <a:custGeom>
            <a:avLst/>
            <a:gdLst>
              <a:gd name="connsiteX0" fmla="*/ 9291638 w 9291638"/>
              <a:gd name="connsiteY0" fmla="*/ 5097152 h 5097152"/>
              <a:gd name="connsiteX1" fmla="*/ 0 w 9291638"/>
              <a:gd name="connsiteY1" fmla="*/ 5097152 h 5097152"/>
              <a:gd name="connsiteX2" fmla="*/ 0 w 9291638"/>
              <a:gd name="connsiteY2" fmla="*/ 859991 h 5097152"/>
              <a:gd name="connsiteX3" fmla="*/ 0 w 9291638"/>
              <a:gd name="connsiteY3" fmla="*/ 724724 h 5097152"/>
              <a:gd name="connsiteX4" fmla="*/ 0 w 9291638"/>
              <a:gd name="connsiteY4" fmla="*/ 0 h 5097152"/>
              <a:gd name="connsiteX5" fmla="*/ 740475 w 9291638"/>
              <a:gd name="connsiteY5" fmla="*/ 724724 h 5097152"/>
              <a:gd name="connsiteX6" fmla="*/ 9291638 w 9291638"/>
              <a:gd name="connsiteY6" fmla="*/ 724724 h 509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1638" h="5097152">
                <a:moveTo>
                  <a:pt x="9291638" y="5097152"/>
                </a:moveTo>
                <a:lnTo>
                  <a:pt x="0" y="5097152"/>
                </a:lnTo>
                <a:lnTo>
                  <a:pt x="0" y="859991"/>
                </a:lnTo>
                <a:lnTo>
                  <a:pt x="0" y="724724"/>
                </a:lnTo>
                <a:lnTo>
                  <a:pt x="0" y="0"/>
                </a:lnTo>
                <a:lnTo>
                  <a:pt x="740475" y="724724"/>
                </a:lnTo>
                <a:lnTo>
                  <a:pt x="9291638" y="724724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noAutofit/>
          </a:bodyPr>
          <a:lstStyle/>
          <a:p>
            <a:pPr algn="l"/>
            <a:endParaRPr lang="de-DE" sz="1100" err="1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B60636-5BBE-1042-B1C7-299E8368DB58}"/>
              </a:ext>
            </a:extLst>
          </p:cNvPr>
          <p:cNvSpPr txBox="1"/>
          <p:nvPr/>
        </p:nvSpPr>
        <p:spPr>
          <a:xfrm>
            <a:off x="9044315" y="3210316"/>
            <a:ext cx="2000762" cy="33573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vert="horz" wrap="none" lIns="0" tIns="0" rIns="0" bIns="0" rtlCol="0" anchor="ctr">
            <a:noAutofit/>
          </a:bodyPr>
          <a:lstStyle/>
          <a:p>
            <a:pPr algn="r"/>
            <a:endParaRPr lang="de-DE" b="1">
              <a:solidFill>
                <a:srgbClr val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EAB75C-D37D-4D4B-AFCF-3872356A9AFC}"/>
              </a:ext>
            </a:extLst>
          </p:cNvPr>
          <p:cNvSpPr txBox="1"/>
          <p:nvPr/>
        </p:nvSpPr>
        <p:spPr>
          <a:xfrm>
            <a:off x="2497393" y="1293026"/>
            <a:ext cx="7197213" cy="1917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4000" b="1">
                <a:latin typeface="Bandeins Strange" pitchFamily="2" charset="0"/>
              </a:rPr>
              <a:t>…</a:t>
            </a:r>
            <a:r>
              <a:rPr lang="de-DE" sz="4000" b="1" err="1">
                <a:latin typeface="Bandeins Strange" pitchFamily="2" charset="0"/>
              </a:rPr>
              <a:t>ak</a:t>
            </a:r>
            <a:r>
              <a:rPr lang="sk-SK" sz="4000" b="1">
                <a:latin typeface="Bandeins Strange" pitchFamily="2" charset="0"/>
              </a:rPr>
              <a:t>ý je Váš „favourite“</a:t>
            </a:r>
            <a:r>
              <a:rPr lang="de-DE" sz="4000" b="1">
                <a:latin typeface="Bandeins Strange" pitchFamily="2" charset="0"/>
              </a:rPr>
              <a:t> </a:t>
            </a:r>
            <a:r>
              <a:rPr lang="de-DE" sz="4000" b="1" err="1">
                <a:latin typeface="Bandeins Strange" pitchFamily="2" charset="0"/>
              </a:rPr>
              <a:t>program</a:t>
            </a:r>
            <a:r>
              <a:rPr lang="sk-SK" sz="4000" b="1">
                <a:latin typeface="Bandeins Strange" pitchFamily="2" charset="0"/>
              </a:rPr>
              <a:t>ovaci</a:t>
            </a:r>
            <a:r>
              <a:rPr lang="de-DE" sz="4000" b="1">
                <a:latin typeface="Bandeins Strange" pitchFamily="2" charset="0"/>
              </a:rPr>
              <a:t> </a:t>
            </a:r>
            <a:r>
              <a:rPr lang="sk-SK" sz="4000" b="1">
                <a:latin typeface="Bandeins Strange" pitchFamily="2" charset="0"/>
              </a:rPr>
              <a:t>jazyk</a:t>
            </a:r>
            <a:r>
              <a:rPr lang="de-DE" sz="4000" b="1">
                <a:latin typeface="Bandeins Strange" pitchFamily="2" charset="0"/>
              </a:rPr>
              <a:t>?</a:t>
            </a:r>
          </a:p>
          <a:p>
            <a:pPr algn="l"/>
            <a:endParaRPr lang="de-DE" sz="5400" b="1">
              <a:latin typeface="Bandeins Strang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B86C6F-06C6-7344-1909-D7037F27BB3B}"/>
              </a:ext>
            </a:extLst>
          </p:cNvPr>
          <p:cNvGrpSpPr/>
          <p:nvPr/>
        </p:nvGrpSpPr>
        <p:grpSpPr>
          <a:xfrm>
            <a:off x="1671545" y="3647684"/>
            <a:ext cx="9218701" cy="2258620"/>
            <a:chOff x="1671545" y="951696"/>
            <a:chExt cx="9218701" cy="2258620"/>
          </a:xfrm>
        </p:grpSpPr>
        <p:sp>
          <p:nvSpPr>
            <p:cNvPr id="10" name="Freihandform 2">
              <a:extLst>
                <a:ext uri="{FF2B5EF4-FFF2-40B4-BE49-F238E27FC236}">
                  <a16:creationId xmlns:a16="http://schemas.microsoft.com/office/drawing/2014/main" id="{1A7866AB-AD53-80F8-1AAE-4707088CB4E4}"/>
                </a:ext>
              </a:extLst>
            </p:cNvPr>
            <p:cNvSpPr/>
            <p:nvPr/>
          </p:nvSpPr>
          <p:spPr>
            <a:xfrm flipH="1" flipV="1">
              <a:off x="1671545" y="951696"/>
              <a:ext cx="9218701" cy="2116297"/>
            </a:xfrm>
            <a:custGeom>
              <a:avLst/>
              <a:gdLst>
                <a:gd name="connsiteX0" fmla="*/ 9291638 w 9291638"/>
                <a:gd name="connsiteY0" fmla="*/ 5097152 h 5097152"/>
                <a:gd name="connsiteX1" fmla="*/ 0 w 9291638"/>
                <a:gd name="connsiteY1" fmla="*/ 5097152 h 5097152"/>
                <a:gd name="connsiteX2" fmla="*/ 0 w 9291638"/>
                <a:gd name="connsiteY2" fmla="*/ 859991 h 5097152"/>
                <a:gd name="connsiteX3" fmla="*/ 0 w 9291638"/>
                <a:gd name="connsiteY3" fmla="*/ 724724 h 5097152"/>
                <a:gd name="connsiteX4" fmla="*/ 0 w 9291638"/>
                <a:gd name="connsiteY4" fmla="*/ 0 h 5097152"/>
                <a:gd name="connsiteX5" fmla="*/ 740475 w 9291638"/>
                <a:gd name="connsiteY5" fmla="*/ 724724 h 5097152"/>
                <a:gd name="connsiteX6" fmla="*/ 9291638 w 9291638"/>
                <a:gd name="connsiteY6" fmla="*/ 724724 h 509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1638" h="5097152">
                  <a:moveTo>
                    <a:pt x="9291638" y="5097152"/>
                  </a:moveTo>
                  <a:lnTo>
                    <a:pt x="0" y="5097152"/>
                  </a:lnTo>
                  <a:lnTo>
                    <a:pt x="0" y="859991"/>
                  </a:lnTo>
                  <a:lnTo>
                    <a:pt x="0" y="724724"/>
                  </a:lnTo>
                  <a:lnTo>
                    <a:pt x="0" y="0"/>
                  </a:lnTo>
                  <a:lnTo>
                    <a:pt x="740475" y="724724"/>
                  </a:lnTo>
                  <a:lnTo>
                    <a:pt x="9291638" y="724724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tlCol="0" anchor="ctr">
              <a:noAutofit/>
            </a:bodyPr>
            <a:lstStyle/>
            <a:p>
              <a:pPr algn="l"/>
              <a:endParaRPr lang="de-DE" sz="1100" err="1">
                <a:solidFill>
                  <a:schemeClr val="tx1"/>
                </a:solidFill>
              </a:endParaRPr>
            </a:p>
          </p:txBody>
        </p:sp>
        <p:sp>
          <p:nvSpPr>
            <p:cNvPr id="11" name="Textfeld 4">
              <a:extLst>
                <a:ext uri="{FF2B5EF4-FFF2-40B4-BE49-F238E27FC236}">
                  <a16:creationId xmlns:a16="http://schemas.microsoft.com/office/drawing/2014/main" id="{C6FF52FD-7B23-B176-D623-6C9D99926837}"/>
                </a:ext>
              </a:extLst>
            </p:cNvPr>
            <p:cNvSpPr txBox="1"/>
            <p:nvPr/>
          </p:nvSpPr>
          <p:spPr>
            <a:xfrm>
              <a:off x="2497393" y="1293026"/>
              <a:ext cx="7197213" cy="19172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de-DE" sz="4000" b="1">
                  <a:latin typeface="Bandeins Strange" pitchFamily="2" charset="0"/>
                </a:rPr>
                <a:t>…</a:t>
              </a:r>
              <a:r>
                <a:rPr lang="sk-SK" sz="4000" b="1">
                  <a:latin typeface="Bandeins Strange" pitchFamily="2" charset="0"/>
                </a:rPr>
                <a:t>a prečo</a:t>
              </a:r>
              <a:r>
                <a:rPr lang="de-DE" sz="4000" b="1">
                  <a:latin typeface="Bandeins Strange" pitchFamily="2" charset="0"/>
                </a:rPr>
                <a:t>?</a:t>
              </a:r>
            </a:p>
            <a:p>
              <a:pPr algn="l"/>
              <a:endParaRPr lang="de-DE" sz="5400" b="1">
                <a:latin typeface="Bandeins Strang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440F33-BDFE-70DF-0798-F9AB590F22BB}"/>
              </a:ext>
            </a:extLst>
          </p:cNvPr>
          <p:cNvSpPr/>
          <p:nvPr/>
        </p:nvSpPr>
        <p:spPr>
          <a:xfrm rot="10800000">
            <a:off x="7967661" y="0"/>
            <a:ext cx="4224339" cy="6453554"/>
          </a:xfrm>
          <a:prstGeom prst="rect">
            <a:avLst/>
          </a:prstGeom>
          <a:gradFill flip="none" rotWithShape="1">
            <a:gsLst>
              <a:gs pos="17000">
                <a:schemeClr val="accent1">
                  <a:lumMod val="0"/>
                  <a:lumOff val="100000"/>
                  <a:alpha val="3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err="1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F4524-0DCE-034D-A1BB-98DDEAADCD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1013" y="1758462"/>
            <a:ext cx="7479450" cy="444231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Clean: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SOLID principles make code clean and standardized.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Maintainable: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with the help of SOLID principles our code becomes more manageable and easier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Readable: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SOLID principles make the code easy and readable.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Scalable: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Easy to refactor or change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Redundancy: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SOLID principles avoid redundant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Reusable: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code becomes reusable.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Testable: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can be easily unit tested.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"/>
              </a:rPr>
              <a:t>Independent: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code becomes independent by reducing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9225C9-A551-E442-9AF4-A3C92A4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555463"/>
            <a:ext cx="7486648" cy="461665"/>
          </a:xfrm>
        </p:spPr>
        <p:txBody>
          <a:bodyPr/>
          <a:lstStyle/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de-DE" dirty="0"/>
              <a:t>Spagetti?</a:t>
            </a:r>
            <a:br>
              <a:rPr lang="sk-SK" dirty="0"/>
            </a:b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EA6F1D7-8A99-AA43-8AD8-278856C2DD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1013" y="1039042"/>
            <a:ext cx="7486648" cy="307777"/>
          </a:xfrm>
        </p:spPr>
        <p:txBody>
          <a:bodyPr/>
          <a:lstStyle/>
          <a:p>
            <a:r>
              <a:rPr lang="de-DE" sz="1400" dirty="0"/>
              <a:t>Deliver </a:t>
            </a:r>
            <a:r>
              <a:rPr lang="de-DE" sz="1400" dirty="0" err="1"/>
              <a:t>better</a:t>
            </a:r>
            <a:r>
              <a:rPr lang="de-DE" sz="1400" dirty="0"/>
              <a:t> </a:t>
            </a:r>
            <a:r>
              <a:rPr lang="de-DE" sz="1400" dirty="0" err="1"/>
              <a:t>application</a:t>
            </a:r>
            <a:r>
              <a:rPr lang="de-DE" sz="1400" dirty="0"/>
              <a:t> </a:t>
            </a:r>
            <a:r>
              <a:rPr lang="de-DE" sz="1400" dirty="0" err="1"/>
              <a:t>designs</a:t>
            </a:r>
            <a:endParaRPr lang="en-US" dirty="0"/>
          </a:p>
        </p:txBody>
      </p:sp>
      <p:pic>
        <p:nvPicPr>
          <p:cNvPr id="11" name="Picture 2" descr="SOLID Design Principles">
            <a:extLst>
              <a:ext uri="{FF2B5EF4-FFF2-40B4-BE49-F238E27FC236}">
                <a16:creationId xmlns:a16="http://schemas.microsoft.com/office/drawing/2014/main" id="{45D29AED-2740-5323-4E41-42A1FEAE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38" y="701057"/>
            <a:ext cx="4012274" cy="518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16861CFF-8560-3163-BB85-AEBC6C202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Sen" pitchFamily="2" charset="0"/>
              </a:rPr>
              <a:t>Night of Chances | Bratislava | March, 2023</a:t>
            </a:r>
          </a:p>
        </p:txBody>
      </p:sp>
    </p:spTree>
    <p:extLst>
      <p:ext uri="{BB962C8B-B14F-4D97-AF65-F5344CB8AC3E}">
        <p14:creationId xmlns:p14="http://schemas.microsoft.com/office/powerpoint/2010/main" val="269506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DEE602-5AFC-CAF7-38E7-0EB6B17548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766347" y="0"/>
            <a:ext cx="6899518" cy="645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2774-9AA7-0F79-73C1-AB06C924F8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Multiple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 (to console)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Determines payroll calculation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Calculates salary</a:t>
            </a:r>
          </a:p>
          <a:p>
            <a:pPr marL="465750" lvl="1" indent="-285750"/>
            <a:r>
              <a:rPr lang="en-US" dirty="0"/>
              <a:t>Different calculations for different employee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Notifies the tax authorities about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Exports payroll to file</a:t>
            </a:r>
          </a:p>
          <a:p>
            <a:pPr marL="465750" lvl="1" indent="-285750"/>
            <a:r>
              <a:rPr lang="en-US" dirty="0"/>
              <a:t>Determines the format</a:t>
            </a:r>
          </a:p>
          <a:p>
            <a:pPr marL="465750" lvl="1" indent="-285750"/>
            <a:r>
              <a:rPr lang="en-US" dirty="0"/>
              <a:t>Sends the exported file to the employee and the payroll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Service/Dependency instantiations</a:t>
            </a:r>
            <a:endParaRPr lang="en-US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61D6C-F59E-8A30-23F4-2ED9D16CDE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EA2DD6-93D1-A08D-1EE0-144084C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SRP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FF900D-6150-E67D-6B13-54F26F34C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Anything wrong here … ?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0EB08D7-E913-4628-F43A-5340C53EF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488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Everything is wrong there!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5F5B3E-2F27-F026-1682-3FFC98BCF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2056" y="2224088"/>
            <a:ext cx="3968750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526AD4-B261-CA79-F3A6-320D41277B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What’s wrong with a tasty spaghetti?!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E95547-9BEE-5D73-89D0-216C610F5E1C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4"/>
          <a:stretch>
            <a:fillRect/>
          </a:stretch>
        </p:blipFill>
        <p:spPr>
          <a:xfrm>
            <a:off x="6272213" y="3069136"/>
            <a:ext cx="5430837" cy="229452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AEAB1-CACA-06DF-E233-993B99CF5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Let’s try to taste 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SRP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2D6AA6-B832-8D0F-FEE7-82BBCAAC67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F523826-F1F6-C7DC-3607-0FEDA8BB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308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DEE602-5AFC-CAF7-38E7-0EB6B17548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766347" y="0"/>
            <a:ext cx="6899518" cy="645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2774-9AA7-0F79-73C1-AB06C924F8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the client provide </a:t>
            </a:r>
          </a:p>
          <a:p>
            <a:pPr marL="465750" lvl="1" indent="-285750"/>
            <a:r>
              <a:rPr lang="en-US"/>
              <a:t>the effective month</a:t>
            </a:r>
          </a:p>
          <a:p>
            <a:pPr marL="465750" lvl="1" indent="-285750"/>
            <a:r>
              <a:rPr lang="en-US"/>
              <a:t>service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Calculates salary in </a:t>
            </a:r>
            <a:r>
              <a:rPr lang="en-US" err="1"/>
              <a:t>SalaryCalulationService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Notifies the tax authorities about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Exports payroll to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Sends the exported file to the employee and the payroll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61D6C-F59E-8A30-23F4-2ED9D16CDE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EA2DD6-93D1-A08D-1EE0-144084C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SRP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FF900D-6150-E67D-6B13-54F26F34C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Split by responsibilities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7D4280-FE94-E990-3C95-010635D1F403}"/>
              </a:ext>
            </a:extLst>
          </p:cNvPr>
          <p:cNvSpPr/>
          <p:nvPr/>
        </p:nvSpPr>
        <p:spPr>
          <a:xfrm>
            <a:off x="5710844" y="1911927"/>
            <a:ext cx="5261956" cy="87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BC5EE-82FE-7048-DD7F-6880FA767460}"/>
              </a:ext>
            </a:extLst>
          </p:cNvPr>
          <p:cNvSpPr/>
          <p:nvPr/>
        </p:nvSpPr>
        <p:spPr>
          <a:xfrm>
            <a:off x="5710844" y="2975956"/>
            <a:ext cx="4472247" cy="556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AA5FB7-4A6E-35FA-76C3-1DC0C0D8EAC4}"/>
              </a:ext>
            </a:extLst>
          </p:cNvPr>
          <p:cNvSpPr/>
          <p:nvPr/>
        </p:nvSpPr>
        <p:spPr>
          <a:xfrm>
            <a:off x="5710844" y="3599411"/>
            <a:ext cx="4505498" cy="140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AAFDD-C2A4-8F51-5490-419958F130D4}"/>
              </a:ext>
            </a:extLst>
          </p:cNvPr>
          <p:cNvSpPr/>
          <p:nvPr/>
        </p:nvSpPr>
        <p:spPr>
          <a:xfrm>
            <a:off x="5710844" y="5054138"/>
            <a:ext cx="4505498" cy="989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l"/>
            <a:endParaRPr lang="en-US" sz="1100" err="1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171D16-800B-D56A-BFBD-1FE84EDF4E48}"/>
              </a:ext>
            </a:extLst>
          </p:cNvPr>
          <p:cNvGrpSpPr/>
          <p:nvPr/>
        </p:nvGrpSpPr>
        <p:grpSpPr>
          <a:xfrm>
            <a:off x="5710844" y="1560758"/>
            <a:ext cx="6400800" cy="405909"/>
            <a:chOff x="5710844" y="1560758"/>
            <a:chExt cx="6400800" cy="4059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E22F1A-D7AD-7447-5645-BCD2131CE163}"/>
                </a:ext>
              </a:extLst>
            </p:cNvPr>
            <p:cNvSpPr/>
            <p:nvPr/>
          </p:nvSpPr>
          <p:spPr>
            <a:xfrm>
              <a:off x="5710844" y="1745673"/>
              <a:ext cx="5212080" cy="14131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92734-D07D-9C04-F045-03B7F130FAF2}"/>
                </a:ext>
              </a:extLst>
            </p:cNvPr>
            <p:cNvSpPr txBox="1"/>
            <p:nvPr/>
          </p:nvSpPr>
          <p:spPr>
            <a:xfrm>
              <a:off x="11055928" y="1560758"/>
              <a:ext cx="1055716" cy="405909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l"/>
              <a:r>
                <a:rPr lang="en-US" sz="1000">
                  <a:solidFill>
                    <a:srgbClr val="FFC000"/>
                  </a:solidFill>
                </a:rPr>
                <a:t>First day of </a:t>
              </a:r>
            </a:p>
            <a:p>
              <a:pPr algn="l"/>
              <a:r>
                <a:rPr lang="en-US" sz="1000">
                  <a:solidFill>
                    <a:srgbClr val="FFC000"/>
                  </a:solidFill>
                </a:rPr>
                <a:t>previous month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3AC641-ADD3-D025-F962-E00F3E45F60B}"/>
              </a:ext>
            </a:extLst>
          </p:cNvPr>
          <p:cNvGrpSpPr/>
          <p:nvPr/>
        </p:nvGrpSpPr>
        <p:grpSpPr>
          <a:xfrm>
            <a:off x="6187440" y="3023091"/>
            <a:ext cx="5173457" cy="405909"/>
            <a:chOff x="6187440" y="3023091"/>
            <a:chExt cx="5173457" cy="40590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3C9DC-87A3-4B61-8666-E9BA52494C50}"/>
                </a:ext>
              </a:extLst>
            </p:cNvPr>
            <p:cNvSpPr/>
            <p:nvPr/>
          </p:nvSpPr>
          <p:spPr>
            <a:xfrm>
              <a:off x="6187440" y="3161189"/>
              <a:ext cx="3771207" cy="13391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EC5D96-3E47-A63E-20DB-E9B35D8D7574}"/>
                </a:ext>
              </a:extLst>
            </p:cNvPr>
            <p:cNvSpPr txBox="1"/>
            <p:nvPr/>
          </p:nvSpPr>
          <p:spPr>
            <a:xfrm>
              <a:off x="10305181" y="3023091"/>
              <a:ext cx="1055716" cy="405909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l"/>
              <a:r>
                <a:rPr lang="en-US" sz="1000">
                  <a:solidFill>
                    <a:srgbClr val="FFC000"/>
                  </a:solidFill>
                </a:rPr>
                <a:t>Last day of </a:t>
              </a:r>
            </a:p>
            <a:p>
              <a:pPr algn="l"/>
              <a:r>
                <a:rPr lang="en-US" sz="1000">
                  <a:solidFill>
                    <a:srgbClr val="FFC000"/>
                  </a:solidFill>
                </a:rPr>
                <a:t>previous month</a:t>
              </a:r>
            </a:p>
          </p:txBody>
        </p:sp>
      </p:grp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FC60222-6C54-D582-54D1-4419B4F95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8561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759B97DE-074E-7680-7443-8E3AF5F2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11" y="993205"/>
            <a:ext cx="7372350" cy="5124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2774-9AA7-0F79-73C1-AB06C924F8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the client provide </a:t>
            </a:r>
          </a:p>
          <a:p>
            <a:pPr marL="465750" lvl="1" indent="-285750"/>
            <a:r>
              <a:rPr lang="en-US"/>
              <a:t>the effective month</a:t>
            </a:r>
          </a:p>
          <a:p>
            <a:pPr marL="465750" lvl="1" indent="-285750"/>
            <a:r>
              <a:rPr lang="en-US"/>
              <a:t>service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Calculates salary in </a:t>
            </a:r>
            <a:r>
              <a:rPr lang="en-US" err="1"/>
              <a:t>SalaryCalulationService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Notifies the tax authorities about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Exports payroll to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Sends the exported file to the employee and the payroll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61D6C-F59E-8A30-23F4-2ED9D16CDE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EA2DD6-93D1-A08D-1EE0-144084C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SRP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FF900D-6150-E67D-6B13-54F26F34C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Split by responsibilities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831FBA-681C-4726-E72F-6842530E473F}"/>
              </a:ext>
            </a:extLst>
          </p:cNvPr>
          <p:cNvGrpSpPr/>
          <p:nvPr/>
        </p:nvGrpSpPr>
        <p:grpSpPr>
          <a:xfrm>
            <a:off x="4959111" y="332129"/>
            <a:ext cx="7109766" cy="4826468"/>
            <a:chOff x="4959111" y="332129"/>
            <a:chExt cx="7109766" cy="48264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F25FCF-266C-F569-7B61-F93A36323063}"/>
                </a:ext>
              </a:extLst>
            </p:cNvPr>
            <p:cNvSpPr/>
            <p:nvPr/>
          </p:nvSpPr>
          <p:spPr>
            <a:xfrm>
              <a:off x="4959111" y="4953000"/>
              <a:ext cx="6858000" cy="2055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AD9FAD6-5ED7-059A-6288-073234EB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8538" y="332129"/>
              <a:ext cx="4750339" cy="17390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5A2B62-1266-9435-E86A-B4AA4B379AEC}"/>
              </a:ext>
            </a:extLst>
          </p:cNvPr>
          <p:cNvGrpSpPr/>
          <p:nvPr/>
        </p:nvGrpSpPr>
        <p:grpSpPr>
          <a:xfrm>
            <a:off x="4959111" y="2175696"/>
            <a:ext cx="7132200" cy="3214523"/>
            <a:chOff x="4959111" y="2175696"/>
            <a:chExt cx="7132200" cy="321452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E3E7D50-7115-AF4B-62CD-1A7118498FC1}"/>
                </a:ext>
              </a:extLst>
            </p:cNvPr>
            <p:cNvSpPr/>
            <p:nvPr/>
          </p:nvSpPr>
          <p:spPr>
            <a:xfrm>
              <a:off x="4959111" y="5189704"/>
              <a:ext cx="6815287" cy="20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67EDEE-BF95-22E4-7BB0-8D7828BB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0136" y="2175696"/>
              <a:ext cx="5591175" cy="12751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FD3839-5052-8CCA-1F8D-8073F9E4EC3A}"/>
              </a:ext>
            </a:extLst>
          </p:cNvPr>
          <p:cNvGrpSpPr/>
          <p:nvPr/>
        </p:nvGrpSpPr>
        <p:grpSpPr>
          <a:xfrm>
            <a:off x="4591050" y="3481983"/>
            <a:ext cx="7010400" cy="1890601"/>
            <a:chOff x="4591050" y="3481983"/>
            <a:chExt cx="7010400" cy="18906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C52491-4592-1F48-DAC7-BFF11FC09839}"/>
                </a:ext>
              </a:extLst>
            </p:cNvPr>
            <p:cNvSpPr/>
            <p:nvPr/>
          </p:nvSpPr>
          <p:spPr>
            <a:xfrm>
              <a:off x="9444057" y="4992642"/>
              <a:ext cx="1966832" cy="1619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404D76-1698-08BE-F6DD-1BACFC166682}"/>
                </a:ext>
              </a:extLst>
            </p:cNvPr>
            <p:cNvSpPr/>
            <p:nvPr/>
          </p:nvSpPr>
          <p:spPr>
            <a:xfrm>
              <a:off x="8884325" y="5210659"/>
              <a:ext cx="1966832" cy="1619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ACA927-59F4-093B-4F16-8436838C3913}"/>
                </a:ext>
              </a:extLst>
            </p:cNvPr>
            <p:cNvSpPr/>
            <p:nvPr/>
          </p:nvSpPr>
          <p:spPr>
            <a:xfrm>
              <a:off x="4591050" y="3481983"/>
              <a:ext cx="7010400" cy="79190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68C422-9036-0FA3-6BEA-22C94BEE6FEF}"/>
              </a:ext>
            </a:extLst>
          </p:cNvPr>
          <p:cNvGrpSpPr/>
          <p:nvPr/>
        </p:nvGrpSpPr>
        <p:grpSpPr>
          <a:xfrm>
            <a:off x="4959112" y="3604122"/>
            <a:ext cx="7132199" cy="1978018"/>
            <a:chOff x="4959112" y="3604122"/>
            <a:chExt cx="7132199" cy="197801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338186-345D-A901-8A2D-3792A783F693}"/>
                </a:ext>
              </a:extLst>
            </p:cNvPr>
            <p:cNvSpPr/>
            <p:nvPr/>
          </p:nvSpPr>
          <p:spPr>
            <a:xfrm>
              <a:off x="4959112" y="5381625"/>
              <a:ext cx="4495800" cy="20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1728A59-88B6-C497-B78E-D4F1A95A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5624" y="3604122"/>
              <a:ext cx="3595687" cy="12654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5F1C6F-C1E9-4F60-C4E0-61A3601AA081}"/>
              </a:ext>
            </a:extLst>
          </p:cNvPr>
          <p:cNvGrpSpPr/>
          <p:nvPr/>
        </p:nvGrpSpPr>
        <p:grpSpPr>
          <a:xfrm>
            <a:off x="4959111" y="5310851"/>
            <a:ext cx="7080465" cy="1107888"/>
            <a:chOff x="4959111" y="5310851"/>
            <a:chExt cx="7080465" cy="11078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C5AE63-3998-107D-620B-71EFA58175DD}"/>
                </a:ext>
              </a:extLst>
            </p:cNvPr>
            <p:cNvSpPr/>
            <p:nvPr/>
          </p:nvSpPr>
          <p:spPr>
            <a:xfrm>
              <a:off x="4959111" y="5620240"/>
              <a:ext cx="4495800" cy="238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err="1">
                <a:solidFill>
                  <a:schemeClr val="tx1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2C1C1D1-B6C4-D362-3690-0B22F6DF1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0136" y="5310851"/>
              <a:ext cx="5539440" cy="1107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BAEC56-213D-9F33-EF9E-8EC007F85494}"/>
              </a:ext>
            </a:extLst>
          </p:cNvPr>
          <p:cNvSpPr txBox="1"/>
          <p:nvPr/>
        </p:nvSpPr>
        <p:spPr>
          <a:xfrm>
            <a:off x="138198" y="5481882"/>
            <a:ext cx="3930534" cy="46812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b="1">
                <a:solidFill>
                  <a:srgbClr val="FFC000"/>
                </a:solidFill>
              </a:rPr>
              <a:t>What are the benefits of these changes?</a:t>
            </a:r>
          </a:p>
          <a:p>
            <a:pPr algn="l"/>
            <a:endParaRPr lang="en-US" sz="1800" err="1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84A28B2-BF02-BBB4-8ACF-2BD2C43DD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540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Everything is wrong there!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526AD4-B261-CA79-F3A6-320D41277B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AEAB1-CACA-06DF-E233-993B99CF5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Assertions made available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SRP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2D6AA6-B832-8D0F-FEE7-82BBCAAC67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Testing the (spaghetti) code</a:t>
            </a:r>
          </a:p>
        </p:txBody>
      </p:sp>
      <p:pic>
        <p:nvPicPr>
          <p:cNvPr id="20" name="Content Placeholder 13">
            <a:extLst>
              <a:ext uri="{FF2B5EF4-FFF2-40B4-BE49-F238E27FC236}">
                <a16:creationId xmlns:a16="http://schemas.microsoft.com/office/drawing/2014/main" id="{36AD09A1-0819-9875-71A2-16CDB803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" y="1417449"/>
            <a:ext cx="5430837" cy="229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5C61F-F74E-F5F8-D24C-D70FCD5A6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65" y="3421343"/>
            <a:ext cx="5423238" cy="2938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D372C3-E5CB-CEFD-F604-BCEB70816A45}"/>
              </a:ext>
            </a:extLst>
          </p:cNvPr>
          <p:cNvGrpSpPr/>
          <p:nvPr/>
        </p:nvGrpSpPr>
        <p:grpSpPr>
          <a:xfrm>
            <a:off x="7024326" y="2147041"/>
            <a:ext cx="4678067" cy="4283531"/>
            <a:chOff x="7024326" y="2147041"/>
            <a:chExt cx="4678067" cy="42835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74856C-7AE0-473D-8A95-05C9B9DB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4326" y="2147041"/>
              <a:ext cx="4678067" cy="42835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7C0778-FB8A-6CBC-F3B6-9BD47CEDA056}"/>
                </a:ext>
              </a:extLst>
            </p:cNvPr>
            <p:cNvSpPr/>
            <p:nvPr/>
          </p:nvSpPr>
          <p:spPr>
            <a:xfrm>
              <a:off x="7401261" y="5475642"/>
              <a:ext cx="2420471" cy="6884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FD042-8670-DF7C-4C93-F124C32B55E7}"/>
                </a:ext>
              </a:extLst>
            </p:cNvPr>
            <p:cNvSpPr/>
            <p:nvPr/>
          </p:nvSpPr>
          <p:spPr>
            <a:xfrm>
              <a:off x="8633012" y="2388198"/>
              <a:ext cx="1726603" cy="217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B46662B7-538C-BF4B-9264-E35DF50D9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504" y="835067"/>
            <a:ext cx="1999456" cy="19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FCAA8E-7AC2-5CBF-BAF0-A1CA8E180D7C}"/>
              </a:ext>
            </a:extLst>
          </p:cNvPr>
          <p:cNvSpPr txBox="1"/>
          <p:nvPr/>
        </p:nvSpPr>
        <p:spPr>
          <a:xfrm>
            <a:off x="3378372" y="3594066"/>
            <a:ext cx="2854844" cy="49694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  <a:effectLst/>
              </a:rPr>
              <a:t>Not much different .. OR?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EB2FE28-1BA1-4B8C-69E9-277C1B2FF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263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85CD-FD45-1156-D76A-471E17C65A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SWITCH-CASE / IF-ELSE</a:t>
            </a:r>
          </a:p>
          <a:p>
            <a:pPr marL="465750" lvl="1" indent="-285750"/>
            <a:r>
              <a:rPr lang="en-US" dirty="0"/>
              <a:t>hint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EB6DD-1860-9898-71B2-9FBDEFB42C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6C71C-1ED8-C859-EE96-5FB49171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ndeins Strange"/>
              </a:rPr>
              <a:t>OCP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15FE4-4723-6389-CFFB-A23CD790E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Furter refactoring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FF6523-E2E8-CEA3-06E3-12E2F3834C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D98FE7-4B6B-7D4F-1A3A-37E20A607B4B}"/>
              </a:ext>
            </a:extLst>
          </p:cNvPr>
          <p:cNvGrpSpPr/>
          <p:nvPr/>
        </p:nvGrpSpPr>
        <p:grpSpPr>
          <a:xfrm>
            <a:off x="308945" y="4406318"/>
            <a:ext cx="3587719" cy="2027342"/>
            <a:chOff x="308945" y="4406318"/>
            <a:chExt cx="3587719" cy="202734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41E6A2F-7582-5437-A7BF-16BA9A5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87" y="4736009"/>
              <a:ext cx="2998313" cy="16976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1FD949-1260-6220-9D8C-8ADF54AFA210}"/>
                </a:ext>
              </a:extLst>
            </p:cNvPr>
            <p:cNvSpPr txBox="1"/>
            <p:nvPr/>
          </p:nvSpPr>
          <p:spPr>
            <a:xfrm>
              <a:off x="308945" y="4406318"/>
              <a:ext cx="3587719" cy="281993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l"/>
              <a:r>
                <a:rPr lang="en-US" sz="1800"/>
                <a:t>Go4: Strategy &amp; Factory patterns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1B1239E-73F8-BBE4-7D51-A36D4742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55" y="766894"/>
            <a:ext cx="7271887" cy="26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AE7121-9961-C71A-0958-B66E646A08AB}"/>
              </a:ext>
            </a:extLst>
          </p:cNvPr>
          <p:cNvGrpSpPr/>
          <p:nvPr/>
        </p:nvGrpSpPr>
        <p:grpSpPr>
          <a:xfrm>
            <a:off x="4842432" y="3728906"/>
            <a:ext cx="6057900" cy="2362200"/>
            <a:chOff x="4842432" y="3728906"/>
            <a:chExt cx="6057900" cy="2362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BED180-33D9-16B6-2848-0FD36B0ED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2432" y="3728906"/>
              <a:ext cx="6057900" cy="2362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A84087-2078-E3A2-F36D-09D3E08553B8}"/>
                </a:ext>
              </a:extLst>
            </p:cNvPr>
            <p:cNvSpPr/>
            <p:nvPr/>
          </p:nvSpPr>
          <p:spPr>
            <a:xfrm>
              <a:off x="5723068" y="4970033"/>
              <a:ext cx="4604273" cy="2259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l"/>
              <a:endParaRPr lang="en-US" sz="1100" dirty="0" err="1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278D572-49E5-36AF-6555-4CE1CDAC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2207" y="6577200"/>
            <a:ext cx="9218700" cy="147703"/>
          </a:xfrm>
        </p:spPr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Chances</a:t>
            </a:r>
            <a:r>
              <a:rPr lang="de-DE" dirty="0"/>
              <a:t> | Bratislava | March, 2023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555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Exxeta Master Nov 2021">
  <a:themeElements>
    <a:clrScheme name="EX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46DCFF"/>
      </a:accent3>
      <a:accent4>
        <a:srgbClr val="8CA5FF"/>
      </a:accent4>
      <a:accent5>
        <a:srgbClr val="EBFF59"/>
      </a:accent5>
      <a:accent6>
        <a:srgbClr val="000000"/>
      </a:accent6>
      <a:hlink>
        <a:srgbClr val="000000"/>
      </a:hlink>
      <a:folHlink>
        <a:srgbClr val="000000"/>
      </a:folHlink>
    </a:clrScheme>
    <a:fontScheme name="EXX">
      <a:majorFont>
        <a:latin typeface="Bandeins Strange"/>
        <a:ea typeface=""/>
        <a:cs typeface=""/>
      </a:majorFont>
      <a:minorFont>
        <a:latin typeface="Se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lIns="90000" rtlCol="0" anchor="ctr"/>
      <a:lstStyle>
        <a:defPPr algn="l">
          <a:defRPr sz="11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custClrLst>
    <a:custClr name="Cyan">
      <a:srgbClr val="46DCFF"/>
    </a:custClr>
    <a:custClr name="Blau">
      <a:srgbClr val="8CA5FF"/>
    </a:custClr>
    <a:custClr name="Gelb">
      <a:srgbClr val="EBFF59"/>
    </a:custClr>
    <a:custClr name="Grün">
      <a:srgbClr val="8CF064"/>
    </a:custClr>
    <a:custClr name="Orange">
      <a:srgbClr val="FDD92A"/>
    </a:custClr>
    <a:custClr name="Rot">
      <a:srgbClr val="F54637"/>
    </a:custClr>
  </a:custClrLst>
  <a:extLst>
    <a:ext uri="{05A4C25C-085E-4340-85A3-A5531E510DB2}">
      <thm15:themeFamily xmlns:thm15="http://schemas.microsoft.com/office/thememl/2012/main" name="211214 Exxeta Baukasten" id="{B472CB86-71F1-764F-9A90-90156A173F85}" vid="{107A1848-A872-BD4A-AABD-BF844BA4C95E}"/>
    </a:ext>
  </a:extLst>
</a:theme>
</file>

<file path=ppt/theme/theme2.xml><?xml version="1.0" encoding="utf-8"?>
<a:theme xmlns:a="http://schemas.openxmlformats.org/drawingml/2006/main" name="Office">
  <a:themeElements>
    <a:clrScheme name="EX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46DCFF"/>
      </a:accent3>
      <a:accent4>
        <a:srgbClr val="8CA5FF"/>
      </a:accent4>
      <a:accent5>
        <a:srgbClr val="EBFF59"/>
      </a:accent5>
      <a:accent6>
        <a:srgbClr val="000000"/>
      </a:accent6>
      <a:hlink>
        <a:srgbClr val="46DCFF"/>
      </a:hlink>
      <a:folHlink>
        <a:srgbClr val="8CA5FF"/>
      </a:folHlink>
    </a:clrScheme>
    <a:fontScheme name="EXX">
      <a:majorFont>
        <a:latin typeface="Bandeins Strange"/>
        <a:ea typeface=""/>
        <a:cs typeface=""/>
      </a:majorFont>
      <a:minorFont>
        <a:latin typeface="Se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X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46DCFF"/>
      </a:accent3>
      <a:accent4>
        <a:srgbClr val="8CA5FF"/>
      </a:accent4>
      <a:accent5>
        <a:srgbClr val="EBFF59"/>
      </a:accent5>
      <a:accent6>
        <a:srgbClr val="000000"/>
      </a:accent6>
      <a:hlink>
        <a:srgbClr val="46DCFF"/>
      </a:hlink>
      <a:folHlink>
        <a:srgbClr val="8CA5FF"/>
      </a:folHlink>
    </a:clrScheme>
    <a:fontScheme name="EXX">
      <a:majorFont>
        <a:latin typeface="Bandeins Strange"/>
        <a:ea typeface=""/>
        <a:cs typeface=""/>
      </a:majorFont>
      <a:minorFont>
        <a:latin typeface="Se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XX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0000"/>
    </a:accent1>
    <a:accent2>
      <a:srgbClr val="FFFFFF"/>
    </a:accent2>
    <a:accent3>
      <a:srgbClr val="46DCFF"/>
    </a:accent3>
    <a:accent4>
      <a:srgbClr val="8CA5FF"/>
    </a:accent4>
    <a:accent5>
      <a:srgbClr val="EBFF59"/>
    </a:accent5>
    <a:accent6>
      <a:srgbClr val="000000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EXX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0000"/>
    </a:accent1>
    <a:accent2>
      <a:srgbClr val="FFFFFF"/>
    </a:accent2>
    <a:accent3>
      <a:srgbClr val="46DCFF"/>
    </a:accent3>
    <a:accent4>
      <a:srgbClr val="8CA5FF"/>
    </a:accent4>
    <a:accent5>
      <a:srgbClr val="EBFF59"/>
    </a:accent5>
    <a:accent6>
      <a:srgbClr val="000000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4BE765C2CF9E48BA8267ABAA16644B" ma:contentTypeVersion="2" ma:contentTypeDescription="Ein neues Dokument erstellen." ma:contentTypeScope="" ma:versionID="71763327b03101531d818049b509dc56">
  <xsd:schema xmlns:xsd="http://www.w3.org/2001/XMLSchema" xmlns:xs="http://www.w3.org/2001/XMLSchema" xmlns:p="http://schemas.microsoft.com/office/2006/metadata/properties" xmlns:ns2="57ce7043-5bb3-4a0f-b4ca-11e41ec72efd" targetNamespace="http://schemas.microsoft.com/office/2006/metadata/properties" ma:root="true" ma:fieldsID="fe7863b4b554d8f17c5c9b7a73a27466" ns2:_="">
    <xsd:import namespace="57ce7043-5bb3-4a0f-b4ca-11e41ec72e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e7043-5bb3-4a0f-b4ca-11e41ec72e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CB6FE-B8E8-4223-8EDA-3154D14DC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1F2D6-1739-403D-B2D0-45D00A56DE3D}">
  <ds:schemaRefs>
    <ds:schemaRef ds:uri="57ce7043-5bb3-4a0f-b4ca-11e41ec72e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CDB0D3-DB20-4CE4-BCAA-C82FA57466D3}">
  <ds:schemaRefs>
    <ds:schemaRef ds:uri="57ce7043-5bb3-4a0f-b4ca-11e41ec72e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Exxeta Baukasten Dez 2021</Template>
  <TotalTime>105</TotalTime>
  <Words>880</Words>
  <Application>Microsoft Office PowerPoint</Application>
  <PresentationFormat>Widescreen</PresentationFormat>
  <Paragraphs>196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Bandeins Strange Variable Regul</vt:lpstr>
      <vt:lpstr>Bandeins Strange Bold Extd Half</vt:lpstr>
      <vt:lpstr>Inter</vt:lpstr>
      <vt:lpstr>Symbol</vt:lpstr>
      <vt:lpstr>Bandeins Strange</vt:lpstr>
      <vt:lpstr>Sen</vt:lpstr>
      <vt:lpstr>Exxeta Master Nov 2021</vt:lpstr>
      <vt:lpstr>SOLID Workshop NoC</vt:lpstr>
      <vt:lpstr>PowerPoint Presentation</vt:lpstr>
      <vt:lpstr>Why not Spagetti? </vt:lpstr>
      <vt:lpstr>SRP</vt:lpstr>
      <vt:lpstr>SRP</vt:lpstr>
      <vt:lpstr>SRP</vt:lpstr>
      <vt:lpstr>SRP</vt:lpstr>
      <vt:lpstr>SRP</vt:lpstr>
      <vt:lpstr>OCP</vt:lpstr>
      <vt:lpstr>OCP</vt:lpstr>
      <vt:lpstr>OCP</vt:lpstr>
      <vt:lpstr>ISP</vt:lpstr>
      <vt:lpstr>ISP / LSP</vt:lpstr>
      <vt:lpstr>ISP</vt:lpstr>
      <vt:lpstr>DIP</vt:lpstr>
      <vt:lpstr>DIP</vt:lpstr>
      <vt:lpstr>DIP</vt:lpstr>
      <vt:lpstr>GIT Repository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Toolkit</dc:title>
  <dc:creator>Juhász, Vojtech</dc:creator>
  <cp:lastModifiedBy>Juhász, Vojtech</cp:lastModifiedBy>
  <cp:revision>2</cp:revision>
  <dcterms:created xsi:type="dcterms:W3CDTF">2023-03-13T14:22:50Z</dcterms:created>
  <dcterms:modified xsi:type="dcterms:W3CDTF">2023-03-23T07:52:36Z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0x010100BB4BE765C2CF9E48BA8267ABAA16644B</vt:lpwstr>
  </property>
  <property fmtid="{D5CDD505-2E9C-101B-9397-08002B2CF9AE}" pid="3" name="Order">
    <vt:lpwstr>7413200.00000000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