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5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9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3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1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0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5B67-EB2B-403E-BA61-D4266D6F676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08659B-3F03-4E47-845A-DDF35F57A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D188-C94A-4328-8C21-00F44C729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调用企业微信接口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zh-CN" altLang="en-US" dirty="0">
                <a:solidFill>
                  <a:srgbClr val="00B0F0"/>
                </a:solidFill>
              </a:rPr>
              <a:t>发送报警信息</a:t>
            </a:r>
          </a:p>
        </p:txBody>
      </p:sp>
    </p:spTree>
    <p:extLst>
      <p:ext uri="{BB962C8B-B14F-4D97-AF65-F5344CB8AC3E}">
        <p14:creationId xmlns:p14="http://schemas.microsoft.com/office/powerpoint/2010/main" val="22550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5911F-9902-4395-B9B2-AA98DCDB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企业微信接口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A6D7F-4653-4E2A-A0F0-0DB96957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帐号：</a:t>
            </a:r>
            <a:r>
              <a:rPr lang="en-US" altLang="zh-CN" dirty="0" err="1"/>
              <a:t>XuJiaHao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企业</a:t>
            </a:r>
            <a:r>
              <a:rPr lang="en-US" altLang="zh-CN" dirty="0"/>
              <a:t>ID</a:t>
            </a:r>
          </a:p>
          <a:p>
            <a:pPr marL="0" indent="0">
              <a:buNone/>
            </a:pPr>
            <a:r>
              <a:rPr lang="en-US" altLang="zh-CN" dirty="0"/>
              <a:t>    ww3379419e0273be32</a:t>
            </a:r>
          </a:p>
          <a:p>
            <a:endParaRPr lang="en-US" altLang="zh-CN" dirty="0"/>
          </a:p>
          <a:p>
            <a:r>
              <a:rPr lang="en-US" altLang="zh-CN" dirty="0" err="1"/>
              <a:t>AgentId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1000002</a:t>
            </a:r>
          </a:p>
          <a:p>
            <a:endParaRPr lang="en-US" altLang="zh-CN" dirty="0"/>
          </a:p>
          <a:p>
            <a:r>
              <a:rPr lang="en-US" altLang="zh-CN" dirty="0"/>
              <a:t>Secret</a:t>
            </a:r>
          </a:p>
          <a:p>
            <a:pPr marL="0" indent="0">
              <a:buNone/>
            </a:pPr>
            <a:r>
              <a:rPr lang="en-US" altLang="zh-CN" dirty="0"/>
              <a:t>    MA4JbQ7L48Fgvry4_VLetcVBe8e7LvyzfNRPxXZfGWM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40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01E6-F816-41C9-B8E0-89881A40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336B1-F7BF-473A-A5E9-6F09EDCA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CropID</a:t>
            </a:r>
            <a:r>
              <a:rPr lang="en-US" altLang="zh-CN" dirty="0"/>
              <a:t>='ww3379419e0273be32'</a:t>
            </a:r>
          </a:p>
          <a:p>
            <a:pPr marL="0" indent="0">
              <a:buNone/>
            </a:pPr>
            <a:r>
              <a:rPr lang="en-US" altLang="zh-CN" dirty="0"/>
              <a:t>Secret='MA4JbQ7L48Fgvry4_VLetcVBe8e7LvyzfNRPxXZfGWM'</a:t>
            </a:r>
          </a:p>
          <a:p>
            <a:pPr marL="0" indent="0">
              <a:buNone/>
            </a:pPr>
            <a:r>
              <a:rPr lang="en-US" altLang="zh-CN" dirty="0"/>
              <a:t>GURL="https://qyapi.weixin.qq.com/</a:t>
            </a:r>
            <a:r>
              <a:rPr lang="en-US" altLang="zh-CN" dirty="0" err="1"/>
              <a:t>cgi</a:t>
            </a:r>
            <a:r>
              <a:rPr lang="en-US" altLang="zh-CN" dirty="0"/>
              <a:t>-bin/</a:t>
            </a:r>
            <a:r>
              <a:rPr lang="en-US" altLang="zh-CN" dirty="0" err="1"/>
              <a:t>gettoken?corpid</a:t>
            </a:r>
            <a:r>
              <a:rPr lang="en-US" altLang="zh-CN" dirty="0"/>
              <a:t>=$</a:t>
            </a:r>
            <a:r>
              <a:rPr lang="en-US" altLang="zh-CN" dirty="0" err="1"/>
              <a:t>CropID&amp;corpsecret</a:t>
            </a:r>
            <a:r>
              <a:rPr lang="en-US" altLang="zh-CN" dirty="0"/>
              <a:t>=$Secret"</a:t>
            </a:r>
          </a:p>
          <a:p>
            <a:pPr marL="0" indent="0">
              <a:buNone/>
            </a:pPr>
            <a:r>
              <a:rPr lang="en-US" altLang="zh-CN" dirty="0" err="1"/>
              <a:t>Gtoken</a:t>
            </a:r>
            <a:r>
              <a:rPr lang="en-US" altLang="zh-CN" dirty="0"/>
              <a:t>=$(/</a:t>
            </a:r>
            <a:r>
              <a:rPr lang="en-US" altLang="zh-CN" dirty="0" err="1"/>
              <a:t>usr</a:t>
            </a:r>
            <a:r>
              <a:rPr lang="en-US" altLang="zh-CN" dirty="0"/>
              <a:t>/bin/curl -s -G $GURL | </a:t>
            </a:r>
            <a:r>
              <a:rPr lang="en-US" altLang="zh-CN" dirty="0" err="1"/>
              <a:t>awk</a:t>
            </a:r>
            <a:r>
              <a:rPr lang="en-US" altLang="zh-CN" dirty="0"/>
              <a:t> -F\" '{print $10}')</a:t>
            </a:r>
          </a:p>
          <a:p>
            <a:pPr marL="0" indent="0">
              <a:buNone/>
            </a:pPr>
            <a:r>
              <a:rPr lang="en-US" altLang="zh-CN" dirty="0"/>
              <a:t>PURL="https://qyapi.weixin.qq.com/</a:t>
            </a:r>
            <a:r>
              <a:rPr lang="en-US" altLang="zh-CN" dirty="0" err="1"/>
              <a:t>cgi</a:t>
            </a:r>
            <a:r>
              <a:rPr lang="en-US" altLang="zh-CN" dirty="0"/>
              <a:t>-bin/message/</a:t>
            </a:r>
            <a:r>
              <a:rPr lang="en-US" altLang="zh-CN" dirty="0" err="1"/>
              <a:t>send?access_token</a:t>
            </a:r>
            <a:r>
              <a:rPr lang="en-US" altLang="zh-CN" dirty="0"/>
              <a:t>=$</a:t>
            </a:r>
            <a:r>
              <a:rPr lang="en-US" altLang="zh-CN" dirty="0" err="1"/>
              <a:t>Gtoken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48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8D5B1-8C0D-4CF5-A289-DAAB4E9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发送报警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8441B-2E46-4BFA-86AD-3DE39686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/bin/curl -d "$(body)" $PURL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48449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127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画廊</vt:lpstr>
      <vt:lpstr>调用企业微信接口 发送报警信息</vt:lpstr>
      <vt:lpstr>企业微信接口</vt:lpstr>
      <vt:lpstr>接口的使用</vt:lpstr>
      <vt:lpstr>发送报警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2019-11-17T10:06:20Z</dcterms:created>
  <dcterms:modified xsi:type="dcterms:W3CDTF">2019-11-18T13:49:35Z</dcterms:modified>
</cp:coreProperties>
</file>