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257" r:id="rId4"/>
    <p:sldId id="258" r:id="rId5"/>
    <p:sldId id="259" r:id="rId6"/>
    <p:sldId id="260" r:id="rId7"/>
    <p:sldId id="291" r:id="rId8"/>
    <p:sldId id="26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28806-D77B-4174-9ACB-77B0780FF774}" v="12" dt="2023-12-11T12:05:58.8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肖 淙炟" userId="340d17777adf0e31" providerId="LiveId" clId="{9AD28806-D77B-4174-9ACB-77B0780FF774}"/>
    <pc:docChg chg="undo custSel addSld delSld modSld sldOrd">
      <pc:chgData name="肖 淙炟" userId="340d17777adf0e31" providerId="LiveId" clId="{9AD28806-D77B-4174-9ACB-77B0780FF774}" dt="2023-12-11T12:14:03.198" v="245"/>
      <pc:docMkLst>
        <pc:docMk/>
      </pc:docMkLst>
      <pc:sldChg chg="addSp delSp modSp mod ord">
        <pc:chgData name="肖 淙炟" userId="340d17777adf0e31" providerId="LiveId" clId="{9AD28806-D77B-4174-9ACB-77B0780FF774}" dt="2023-12-10T12:18:28.851" v="190" actId="21"/>
        <pc:sldMkLst>
          <pc:docMk/>
          <pc:sldMk cId="0" sldId="256"/>
        </pc:sldMkLst>
        <pc:spChg chg="mod">
          <ac:chgData name="肖 淙炟" userId="340d17777adf0e31" providerId="LiveId" clId="{9AD28806-D77B-4174-9ACB-77B0780FF774}" dt="2023-12-10T04:18:27.755" v="83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肖 淙炟" userId="340d17777adf0e31" providerId="LiveId" clId="{9AD28806-D77B-4174-9ACB-77B0780FF774}" dt="2023-12-10T04:18:22.779" v="78" actId="478"/>
          <ac:spMkLst>
            <pc:docMk/>
            <pc:sldMk cId="0" sldId="256"/>
            <ac:spMk id="11" creationId="{854DFB5D-EB21-DFB5-E8CA-0ABFBEAC4BA3}"/>
          </ac:spMkLst>
        </pc:spChg>
        <pc:spChg chg="del mod">
          <ac:chgData name="肖 淙炟" userId="340d17777adf0e31" providerId="LiveId" clId="{9AD28806-D77B-4174-9ACB-77B0780FF774}" dt="2023-12-10T04:18:22.780" v="80"/>
          <ac:spMkLst>
            <pc:docMk/>
            <pc:sldMk cId="0" sldId="256"/>
            <ac:spMk id="14" creationId="{6FE51D15-81C8-832C-CF9D-1CA600E7793E}"/>
          </ac:spMkLst>
        </pc:spChg>
        <pc:spChg chg="add del mod">
          <ac:chgData name="肖 淙炟" userId="340d17777adf0e31" providerId="LiveId" clId="{9AD28806-D77B-4174-9ACB-77B0780FF774}" dt="2023-12-10T04:18:24.442" v="81" actId="478"/>
          <ac:spMkLst>
            <pc:docMk/>
            <pc:sldMk cId="0" sldId="256"/>
            <ac:spMk id="15" creationId="{FB9BEE6F-7A2E-45AC-CF42-A7B565166741}"/>
          </ac:spMkLst>
        </pc:spChg>
        <pc:spChg chg="add mod">
          <ac:chgData name="肖 淙炟" userId="340d17777adf0e31" providerId="LiveId" clId="{9AD28806-D77B-4174-9ACB-77B0780FF774}" dt="2023-12-10T04:18:33.338" v="84" actId="1076"/>
          <ac:spMkLst>
            <pc:docMk/>
            <pc:sldMk cId="0" sldId="256"/>
            <ac:spMk id="16" creationId="{F1A8A18C-B700-071A-0DD4-170033C88760}"/>
          </ac:spMkLst>
        </pc:spChg>
        <pc:picChg chg="add del">
          <ac:chgData name="肖 淙炟" userId="340d17777adf0e31" providerId="LiveId" clId="{9AD28806-D77B-4174-9ACB-77B0780FF774}" dt="2023-12-10T12:18:28.851" v="190" actId="21"/>
          <ac:picMkLst>
            <pc:docMk/>
            <pc:sldMk cId="0" sldId="256"/>
            <ac:picMk id="14" creationId="{9212791A-5665-862F-6AC4-6DD2BFA6AC3C}"/>
          </ac:picMkLst>
        </pc:picChg>
      </pc:sldChg>
      <pc:sldChg chg="modSp mod">
        <pc:chgData name="肖 淙炟" userId="340d17777adf0e31" providerId="LiveId" clId="{9AD28806-D77B-4174-9ACB-77B0780FF774}" dt="2023-12-10T13:05:31.845" v="193" actId="1076"/>
        <pc:sldMkLst>
          <pc:docMk/>
          <pc:sldMk cId="0" sldId="257"/>
        </pc:sldMkLst>
        <pc:spChg chg="mod">
          <ac:chgData name="肖 淙炟" userId="340d17777adf0e31" providerId="LiveId" clId="{9AD28806-D77B-4174-9ACB-77B0780FF774}" dt="2023-12-10T13:05:31.845" v="193" actId="1076"/>
          <ac:spMkLst>
            <pc:docMk/>
            <pc:sldMk cId="0" sldId="257"/>
            <ac:spMk id="6" creationId="{7750DED9-29B7-E4DE-CF9E-E06A9EE2F7CF}"/>
          </ac:spMkLst>
        </pc:spChg>
        <pc:graphicFrameChg chg="modGraphic">
          <ac:chgData name="肖 淙炟" userId="340d17777adf0e31" providerId="LiveId" clId="{9AD28806-D77B-4174-9ACB-77B0780FF774}" dt="2023-12-10T04:24:18.751" v="147" actId="108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addSp modSp mod">
        <pc:chgData name="肖 淙炟" userId="340d17777adf0e31" providerId="LiveId" clId="{9AD28806-D77B-4174-9ACB-77B0780FF774}" dt="2023-12-10T05:41:59.280" v="160" actId="20577"/>
        <pc:sldMkLst>
          <pc:docMk/>
          <pc:sldMk cId="0" sldId="258"/>
        </pc:sldMkLst>
        <pc:spChg chg="add mod">
          <ac:chgData name="肖 淙炟" userId="340d17777adf0e31" providerId="LiveId" clId="{9AD28806-D77B-4174-9ACB-77B0780FF774}" dt="2023-12-10T05:41:59.280" v="160" actId="20577"/>
          <ac:spMkLst>
            <pc:docMk/>
            <pc:sldMk cId="0" sldId="258"/>
            <ac:spMk id="6" creationId="{3760DDF3-DCF3-7F6C-448D-C3515BDC3923}"/>
          </ac:spMkLst>
        </pc:spChg>
        <pc:graphicFrameChg chg="mod">
          <ac:chgData name="肖 淙炟" userId="340d17777adf0e31" providerId="LiveId" clId="{9AD28806-D77B-4174-9ACB-77B0780FF774}" dt="2023-12-10T04:24:11.384" v="144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modSp mod">
        <pc:chgData name="肖 淙炟" userId="340d17777adf0e31" providerId="LiveId" clId="{9AD28806-D77B-4174-9ACB-77B0780FF774}" dt="2023-12-11T12:07:51.307" v="231"/>
        <pc:sldMkLst>
          <pc:docMk/>
          <pc:sldMk cId="0" sldId="259"/>
        </pc:sldMkLst>
        <pc:spChg chg="mod">
          <ac:chgData name="肖 淙炟" userId="340d17777adf0e31" providerId="LiveId" clId="{9AD28806-D77B-4174-9ACB-77B0780FF774}" dt="2023-12-11T12:07:51.307" v="231"/>
          <ac:spMkLst>
            <pc:docMk/>
            <pc:sldMk cId="0" sldId="259"/>
            <ac:spMk id="6" creationId="{59EE116F-6FF2-1C54-A752-1FA39E0F1C40}"/>
          </ac:spMkLst>
        </pc:spChg>
        <pc:graphicFrameChg chg="modGraphic">
          <ac:chgData name="肖 淙炟" userId="340d17777adf0e31" providerId="LiveId" clId="{9AD28806-D77B-4174-9ACB-77B0780FF774}" dt="2023-12-10T05:42:38.005" v="162" actId="20577"/>
          <ac:graphicFrameMkLst>
            <pc:docMk/>
            <pc:sldMk cId="0" sldId="259"/>
            <ac:graphicFrameMk id="2" creationId="{00000000-0000-0000-0000-000000000000}"/>
          </ac:graphicFrameMkLst>
        </pc:graphicFrameChg>
      </pc:sldChg>
      <pc:sldChg chg="modSp">
        <pc:chgData name="肖 淙炟" userId="340d17777adf0e31" providerId="LiveId" clId="{9AD28806-D77B-4174-9ACB-77B0780FF774}" dt="2023-12-11T12:05:58.855" v="196"/>
        <pc:sldMkLst>
          <pc:docMk/>
          <pc:sldMk cId="0" sldId="260"/>
        </pc:sldMkLst>
        <pc:graphicFrameChg chg="mod">
          <ac:chgData name="肖 淙炟" userId="340d17777adf0e31" providerId="LiveId" clId="{9AD28806-D77B-4174-9ACB-77B0780FF774}" dt="2023-12-11T12:05:58.855" v="196"/>
          <ac:graphicFrameMkLst>
            <pc:docMk/>
            <pc:sldMk cId="0" sldId="260"/>
            <ac:graphicFrameMk id="2" creationId="{00000000-0000-0000-0000-000000000000}"/>
          </ac:graphicFrameMkLst>
        </pc:graphicFrameChg>
      </pc:sldChg>
      <pc:sldChg chg="modSp mod">
        <pc:chgData name="肖 淙炟" userId="340d17777adf0e31" providerId="LiveId" clId="{9AD28806-D77B-4174-9ACB-77B0780FF774}" dt="2023-12-11T12:07:41.829" v="229" actId="20577"/>
        <pc:sldMkLst>
          <pc:docMk/>
          <pc:sldMk cId="0" sldId="261"/>
        </pc:sldMkLst>
        <pc:spChg chg="mod">
          <ac:chgData name="肖 淙炟" userId="340d17777adf0e31" providerId="LiveId" clId="{9AD28806-D77B-4174-9ACB-77B0780FF774}" dt="2023-12-11T12:07:41.829" v="229" actId="20577"/>
          <ac:spMkLst>
            <pc:docMk/>
            <pc:sldMk cId="0" sldId="261"/>
            <ac:spMk id="7" creationId="{8867D326-0607-799D-0936-773AF4846AE8}"/>
          </ac:spMkLst>
        </pc:spChg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64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76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86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87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88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89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290"/>
        </pc:sldMkLst>
      </pc:sldChg>
      <pc:sldChg chg="modSp mod">
        <pc:chgData name="肖 淙炟" userId="340d17777adf0e31" providerId="LiveId" clId="{9AD28806-D77B-4174-9ACB-77B0780FF774}" dt="2023-12-11T12:07:47.222" v="230"/>
        <pc:sldMkLst>
          <pc:docMk/>
          <pc:sldMk cId="1002665043" sldId="291"/>
        </pc:sldMkLst>
        <pc:spChg chg="mod">
          <ac:chgData name="肖 淙炟" userId="340d17777adf0e31" providerId="LiveId" clId="{9AD28806-D77B-4174-9ACB-77B0780FF774}" dt="2023-12-11T12:07:47.222" v="230"/>
          <ac:spMkLst>
            <pc:docMk/>
            <pc:sldMk cId="1002665043" sldId="291"/>
            <ac:spMk id="7" creationId="{8867D326-0607-799D-0936-773AF4846AE8}"/>
          </ac:spMkLst>
        </pc:spChg>
      </pc:sldChg>
      <pc:sldChg chg="modSp mod">
        <pc:chgData name="肖 淙炟" userId="340d17777adf0e31" providerId="LiveId" clId="{9AD28806-D77B-4174-9ACB-77B0780FF774}" dt="2023-12-11T12:08:29.025" v="243"/>
        <pc:sldMkLst>
          <pc:docMk/>
          <pc:sldMk cId="1837619283" sldId="292"/>
        </pc:sldMkLst>
        <pc:spChg chg="mod">
          <ac:chgData name="肖 淙炟" userId="340d17777adf0e31" providerId="LiveId" clId="{9AD28806-D77B-4174-9ACB-77B0780FF774}" dt="2023-12-10T04:20:34.340" v="86" actId="20577"/>
          <ac:spMkLst>
            <pc:docMk/>
            <pc:sldMk cId="1837619283" sldId="292"/>
            <ac:spMk id="5" creationId="{00000000-0000-0000-0000-000000000000}"/>
          </ac:spMkLst>
        </pc:spChg>
        <pc:spChg chg="mod">
          <ac:chgData name="肖 淙炟" userId="340d17777adf0e31" providerId="LiveId" clId="{9AD28806-D77B-4174-9ACB-77B0780FF774}" dt="2023-12-11T12:08:29.025" v="243"/>
          <ac:spMkLst>
            <pc:docMk/>
            <pc:sldMk cId="1837619283" sldId="292"/>
            <ac:spMk id="7" creationId="{8867D326-0607-799D-0936-773AF4846AE8}"/>
          </ac:spMkLst>
        </pc:spChg>
        <pc:graphicFrameChg chg="modGraphic">
          <ac:chgData name="肖 淙炟" userId="340d17777adf0e31" providerId="LiveId" clId="{9AD28806-D77B-4174-9ACB-77B0780FF774}" dt="2023-12-10T05:22:06.302" v="154" actId="20577"/>
          <ac:graphicFrameMkLst>
            <pc:docMk/>
            <pc:sldMk cId="1837619283" sldId="292"/>
            <ac:graphicFrameMk id="2" creationId="{00000000-0000-0000-0000-000000000000}"/>
          </ac:graphicFrameMkLst>
        </pc:graphicFrameChg>
      </pc:sldChg>
      <pc:sldChg chg="modSp mod">
        <pc:chgData name="肖 淙炟" userId="340d17777adf0e31" providerId="LiveId" clId="{9AD28806-D77B-4174-9ACB-77B0780FF774}" dt="2023-12-11T12:08:22.813" v="242" actId="1076"/>
        <pc:sldMkLst>
          <pc:docMk/>
          <pc:sldMk cId="3083319464" sldId="293"/>
        </pc:sldMkLst>
        <pc:spChg chg="mod">
          <ac:chgData name="肖 淙炟" userId="340d17777adf0e31" providerId="LiveId" clId="{9AD28806-D77B-4174-9ACB-77B0780FF774}" dt="2023-12-10T04:20:40.711" v="88" actId="20577"/>
          <ac:spMkLst>
            <pc:docMk/>
            <pc:sldMk cId="3083319464" sldId="293"/>
            <ac:spMk id="5" creationId="{00000000-0000-0000-0000-000000000000}"/>
          </ac:spMkLst>
        </pc:spChg>
        <pc:spChg chg="mod">
          <ac:chgData name="肖 淙炟" userId="340d17777adf0e31" providerId="LiveId" clId="{9AD28806-D77B-4174-9ACB-77B0780FF774}" dt="2023-12-11T12:08:22.813" v="242" actId="1076"/>
          <ac:spMkLst>
            <pc:docMk/>
            <pc:sldMk cId="3083319464" sldId="293"/>
            <ac:spMk id="7" creationId="{8867D326-0607-799D-0936-773AF4846AE8}"/>
          </ac:spMkLst>
        </pc:spChg>
      </pc:sldChg>
      <pc:sldChg chg="addSp delSp modSp mod">
        <pc:chgData name="肖 淙炟" userId="340d17777adf0e31" providerId="LiveId" clId="{9AD28806-D77B-4174-9ACB-77B0780FF774}" dt="2023-12-10T04:21:15.342" v="100" actId="1076"/>
        <pc:sldMkLst>
          <pc:docMk/>
          <pc:sldMk cId="1328123197" sldId="294"/>
        </pc:sldMkLst>
        <pc:spChg chg="add del mod">
          <ac:chgData name="肖 淙炟" userId="340d17777adf0e31" providerId="LiveId" clId="{9AD28806-D77B-4174-9ACB-77B0780FF774}" dt="2023-12-10T04:21:15.342" v="100" actId="1076"/>
          <ac:spMkLst>
            <pc:docMk/>
            <pc:sldMk cId="1328123197" sldId="294"/>
            <ac:spMk id="5" creationId="{00000000-0000-0000-0000-000000000000}"/>
          </ac:spMkLst>
        </pc:spChg>
      </pc:sldChg>
      <pc:sldChg chg="modSp mod">
        <pc:chgData name="肖 淙炟" userId="340d17777adf0e31" providerId="LiveId" clId="{9AD28806-D77B-4174-9ACB-77B0780FF774}" dt="2023-12-11T12:13:57.430" v="244"/>
        <pc:sldMkLst>
          <pc:docMk/>
          <pc:sldMk cId="3867355839" sldId="295"/>
        </pc:sldMkLst>
        <pc:spChg chg="mod">
          <ac:chgData name="肖 淙炟" userId="340d17777adf0e31" providerId="LiveId" clId="{9AD28806-D77B-4174-9ACB-77B0780FF774}" dt="2023-12-10T04:21:35.337" v="106" actId="1076"/>
          <ac:spMkLst>
            <pc:docMk/>
            <pc:sldMk cId="3867355839" sldId="295"/>
            <ac:spMk id="5" creationId="{00000000-0000-0000-0000-000000000000}"/>
          </ac:spMkLst>
        </pc:spChg>
        <pc:spChg chg="mod">
          <ac:chgData name="肖 淙炟" userId="340d17777adf0e31" providerId="LiveId" clId="{9AD28806-D77B-4174-9ACB-77B0780FF774}" dt="2023-12-11T12:13:57.430" v="244"/>
          <ac:spMkLst>
            <pc:docMk/>
            <pc:sldMk cId="3867355839" sldId="295"/>
            <ac:spMk id="7" creationId="{8867D326-0607-799D-0936-773AF4846AE8}"/>
          </ac:spMkLst>
        </pc:spChg>
      </pc:sldChg>
      <pc:sldChg chg="modSp mod">
        <pc:chgData name="肖 淙炟" userId="340d17777adf0e31" providerId="LiveId" clId="{9AD28806-D77B-4174-9ACB-77B0780FF774}" dt="2023-12-10T05:48:25.852" v="164" actId="122"/>
        <pc:sldMkLst>
          <pc:docMk/>
          <pc:sldMk cId="1839926930" sldId="296"/>
        </pc:sldMkLst>
        <pc:spChg chg="mod">
          <ac:chgData name="肖 淙炟" userId="340d17777adf0e31" providerId="LiveId" clId="{9AD28806-D77B-4174-9ACB-77B0780FF774}" dt="2023-12-10T05:48:25.852" v="164" actId="122"/>
          <ac:spMkLst>
            <pc:docMk/>
            <pc:sldMk cId="1839926930" sldId="296"/>
            <ac:spMk id="5" creationId="{00000000-0000-0000-0000-000000000000}"/>
          </ac:spMkLst>
        </pc:spChg>
      </pc:sldChg>
      <pc:sldChg chg="modSp mod">
        <pc:chgData name="肖 淙炟" userId="340d17777adf0e31" providerId="LiveId" clId="{9AD28806-D77B-4174-9ACB-77B0780FF774}" dt="2023-12-11T12:14:03.198" v="245"/>
        <pc:sldMkLst>
          <pc:docMk/>
          <pc:sldMk cId="3346992695" sldId="297"/>
        </pc:sldMkLst>
        <pc:spChg chg="mod">
          <ac:chgData name="肖 淙炟" userId="340d17777adf0e31" providerId="LiveId" clId="{9AD28806-D77B-4174-9ACB-77B0780FF774}" dt="2023-12-10T04:22:42.354" v="119" actId="1076"/>
          <ac:spMkLst>
            <pc:docMk/>
            <pc:sldMk cId="3346992695" sldId="297"/>
            <ac:spMk id="5" creationId="{00000000-0000-0000-0000-000000000000}"/>
          </ac:spMkLst>
        </pc:spChg>
        <pc:spChg chg="mod">
          <ac:chgData name="肖 淙炟" userId="340d17777adf0e31" providerId="LiveId" clId="{9AD28806-D77B-4174-9ACB-77B0780FF774}" dt="2023-12-11T12:14:03.198" v="245"/>
          <ac:spMkLst>
            <pc:docMk/>
            <pc:sldMk cId="3346992695" sldId="297"/>
            <ac:spMk id="7" creationId="{8867D326-0607-799D-0936-773AF4846AE8}"/>
          </ac:spMkLst>
        </pc:spChg>
      </pc:sldChg>
      <pc:sldChg chg="modSp mod">
        <pc:chgData name="肖 淙炟" userId="340d17777adf0e31" providerId="LiveId" clId="{9AD28806-D77B-4174-9ACB-77B0780FF774}" dt="2023-12-10T04:22:56.462" v="125" actId="1076"/>
        <pc:sldMkLst>
          <pc:docMk/>
          <pc:sldMk cId="3662952511" sldId="298"/>
        </pc:sldMkLst>
        <pc:spChg chg="mod">
          <ac:chgData name="肖 淙炟" userId="340d17777adf0e31" providerId="LiveId" clId="{9AD28806-D77B-4174-9ACB-77B0780FF774}" dt="2023-12-10T04:22:56.462" v="125" actId="1076"/>
          <ac:spMkLst>
            <pc:docMk/>
            <pc:sldMk cId="3662952511" sldId="298"/>
            <ac:spMk id="5" creationId="{00000000-0000-0000-0000-000000000000}"/>
          </ac:spMkLst>
        </pc:spChg>
      </pc:sldChg>
      <pc:sldChg chg="modSp mod">
        <pc:chgData name="肖 淙炟" userId="340d17777adf0e31" providerId="LiveId" clId="{9AD28806-D77B-4174-9ACB-77B0780FF774}" dt="2023-12-10T04:23:32.918" v="138" actId="122"/>
        <pc:sldMkLst>
          <pc:docMk/>
          <pc:sldMk cId="474747282" sldId="299"/>
        </pc:sldMkLst>
        <pc:spChg chg="mod">
          <ac:chgData name="肖 淙炟" userId="340d17777adf0e31" providerId="LiveId" clId="{9AD28806-D77B-4174-9ACB-77B0780FF774}" dt="2023-12-10T04:23:32.918" v="138" actId="122"/>
          <ac:spMkLst>
            <pc:docMk/>
            <pc:sldMk cId="474747282" sldId="299"/>
            <ac:spMk id="5" creationId="{00000000-0000-0000-0000-000000000000}"/>
          </ac:spMkLst>
        </pc:spChg>
      </pc:sldChg>
      <pc:sldChg chg="modSp mod">
        <pc:chgData name="肖 淙炟" userId="340d17777adf0e31" providerId="LiveId" clId="{9AD28806-D77B-4174-9ACB-77B0780FF774}" dt="2023-12-10T04:23:28.408" v="137" actId="1076"/>
        <pc:sldMkLst>
          <pc:docMk/>
          <pc:sldMk cId="746638945" sldId="301"/>
        </pc:sldMkLst>
        <pc:spChg chg="mod">
          <ac:chgData name="肖 淙炟" userId="340d17777adf0e31" providerId="LiveId" clId="{9AD28806-D77B-4174-9ACB-77B0780FF774}" dt="2023-12-10T04:23:28.408" v="137" actId="1076"/>
          <ac:spMkLst>
            <pc:docMk/>
            <pc:sldMk cId="746638945" sldId="301"/>
            <ac:spMk id="5" creationId="{00000000-0000-0000-0000-000000000000}"/>
          </ac:spMkLst>
        </pc:spChg>
        <pc:picChg chg="mod">
          <ac:chgData name="肖 淙炟" userId="340d17777adf0e31" providerId="LiveId" clId="{9AD28806-D77B-4174-9ACB-77B0780FF774}" dt="2023-12-10T04:23:25.164" v="136" actId="1076"/>
          <ac:picMkLst>
            <pc:docMk/>
            <pc:sldMk cId="746638945" sldId="301"/>
            <ac:picMk id="3" creationId="{00000000-0000-0000-0000-000000000000}"/>
          </ac:picMkLst>
        </pc:picChg>
      </pc:sldChg>
      <pc:sldChg chg="modSp mod">
        <pc:chgData name="肖 淙炟" userId="340d17777adf0e31" providerId="LiveId" clId="{9AD28806-D77B-4174-9ACB-77B0780FF774}" dt="2023-12-10T04:23:55.227" v="142" actId="1076"/>
        <pc:sldMkLst>
          <pc:docMk/>
          <pc:sldMk cId="1498771264" sldId="302"/>
        </pc:sldMkLst>
        <pc:spChg chg="mod">
          <ac:chgData name="肖 淙炟" userId="340d17777adf0e31" providerId="LiveId" clId="{9AD28806-D77B-4174-9ACB-77B0780FF774}" dt="2023-12-10T04:23:55.227" v="142" actId="1076"/>
          <ac:spMkLst>
            <pc:docMk/>
            <pc:sldMk cId="1498771264" sldId="302"/>
            <ac:spMk id="5" creationId="{00000000-0000-0000-0000-000000000000}"/>
          </ac:spMkLst>
        </pc:spChg>
      </pc:sldChg>
      <pc:sldChg chg="addSp modSp add mod">
        <pc:chgData name="肖 淙炟" userId="340d17777adf0e31" providerId="LiveId" clId="{9AD28806-D77B-4174-9ACB-77B0780FF774}" dt="2023-12-10T12:18:38.280" v="192" actId="1076"/>
        <pc:sldMkLst>
          <pc:docMk/>
          <pc:sldMk cId="4104853975" sldId="303"/>
        </pc:sldMkLst>
        <pc:spChg chg="mod">
          <ac:chgData name="肖 淙炟" userId="340d17777adf0e31" providerId="LiveId" clId="{9AD28806-D77B-4174-9ACB-77B0780FF774}" dt="2023-12-10T12:18:18.649" v="187" actId="1076"/>
          <ac:spMkLst>
            <pc:docMk/>
            <pc:sldMk cId="4104853975" sldId="303"/>
            <ac:spMk id="6" creationId="{7750DED9-29B7-E4DE-CF9E-E06A9EE2F7CF}"/>
          </ac:spMkLst>
        </pc:spChg>
        <pc:graphicFrameChg chg="modGraphic">
          <ac:chgData name="肖 淙炟" userId="340d17777adf0e31" providerId="LiveId" clId="{9AD28806-D77B-4174-9ACB-77B0780FF774}" dt="2023-12-10T12:18:25.467" v="189" actId="5793"/>
          <ac:graphicFrameMkLst>
            <pc:docMk/>
            <pc:sldMk cId="4104853975" sldId="303"/>
            <ac:graphicFrameMk id="2" creationId="{00000000-0000-0000-0000-000000000000}"/>
          </ac:graphicFrameMkLst>
        </pc:graphicFrameChg>
        <pc:picChg chg="add mod">
          <ac:chgData name="肖 淙炟" userId="340d17777adf0e31" providerId="LiveId" clId="{9AD28806-D77B-4174-9ACB-77B0780FF774}" dt="2023-12-10T12:18:38.280" v="192" actId="1076"/>
          <ac:picMkLst>
            <pc:docMk/>
            <pc:sldMk cId="4104853975" sldId="303"/>
            <ac:picMk id="7" creationId="{C3122FA4-B2D1-3535-344E-88C76D2FDD10}"/>
          </ac:picMkLst>
        </pc:picChg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04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05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06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08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09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0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1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2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3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4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5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6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7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8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19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20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21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22"/>
        </pc:sldMkLst>
      </pc:sldChg>
      <pc:sldChg chg="add del">
        <pc:chgData name="肖 淙炟" userId="340d17777adf0e31" providerId="LiveId" clId="{9AD28806-D77B-4174-9ACB-77B0780FF774}" dt="2023-12-10T05:22:14.485" v="155" actId="47"/>
        <pc:sldMkLst>
          <pc:docMk/>
          <pc:sldMk cId="0" sldId="323"/>
        </pc:sldMkLst>
      </pc:sldChg>
      <pc:sldMasterChg chg="delSldLayout">
        <pc:chgData name="肖 淙炟" userId="340d17777adf0e31" providerId="LiveId" clId="{9AD28806-D77B-4174-9ACB-77B0780FF774}" dt="2023-12-10T05:22:14.485" v="155" actId="47"/>
        <pc:sldMasterMkLst>
          <pc:docMk/>
          <pc:sldMasterMk cId="0" sldId="2147483648"/>
        </pc:sldMasterMkLst>
        <pc:sldLayoutChg chg="del">
          <pc:chgData name="肖 淙炟" userId="340d17777adf0e31" providerId="LiveId" clId="{9AD28806-D77B-4174-9ACB-77B0780FF774}" dt="2023-12-10T05:22:14.485" v="155" actId="47"/>
          <pc:sldLayoutMkLst>
            <pc:docMk/>
            <pc:sldMasterMk cId="0" sldId="2147483648"/>
            <pc:sldLayoutMk cId="3345537737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65AEA-A33F-4574-B25D-C7E2C7D551C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85823-F9B7-4512-BFE5-60F4F52CB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85823-F9B7-4512-BFE5-60F4F52CB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3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352" y="6388607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1"/>
                </a:lnTo>
                <a:lnTo>
                  <a:pt x="8833104" y="309371"/>
                </a:lnTo>
                <a:lnTo>
                  <a:pt x="8833104" y="0"/>
                </a:lnTo>
                <a:close/>
              </a:path>
            </a:pathLst>
          </a:custGeom>
          <a:solidFill>
            <a:srgbClr val="C32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0"/>
                </a:moveTo>
                <a:lnTo>
                  <a:pt x="8833104" y="0"/>
                </a:lnTo>
                <a:lnTo>
                  <a:pt x="8833104" y="6547104"/>
                </a:lnTo>
                <a:lnTo>
                  <a:pt x="0" y="65471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B25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1277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525">
            <a:solidFill>
              <a:srgbClr val="AB25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02279" y="413892"/>
            <a:ext cx="313944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352" y="6388607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1"/>
                </a:lnTo>
                <a:lnTo>
                  <a:pt x="8833104" y="309371"/>
                </a:lnTo>
                <a:lnTo>
                  <a:pt x="8833104" y="0"/>
                </a:lnTo>
                <a:close/>
              </a:path>
            </a:pathLst>
          </a:custGeom>
          <a:solidFill>
            <a:srgbClr val="C32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0"/>
                </a:moveTo>
                <a:lnTo>
                  <a:pt x="8833104" y="0"/>
                </a:lnTo>
                <a:lnTo>
                  <a:pt x="8833104" y="6547104"/>
                </a:lnTo>
                <a:lnTo>
                  <a:pt x="0" y="65471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B25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1277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525">
            <a:solidFill>
              <a:srgbClr val="AB25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F271C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0743" y="410845"/>
            <a:ext cx="1822513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7A9799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441549"/>
            <a:ext cx="7886065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F271C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E7DE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6701028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572"/>
                </a:moveTo>
                <a:lnTo>
                  <a:pt x="8839200" y="4572"/>
                </a:lnTo>
                <a:lnTo>
                  <a:pt x="88392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E7D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5146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2514600"/>
                  </a:lnTo>
                  <a:lnTo>
                    <a:pt x="8991600" y="2514600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6705600"/>
                  </a:lnTo>
                  <a:lnTo>
                    <a:pt x="9144000" y="2514600"/>
                  </a:lnTo>
                  <a:lnTo>
                    <a:pt x="9144000" y="30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4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C32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447" y="2420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1430">
              <a:solidFill>
                <a:srgbClr val="AB25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0"/>
                  </a:moveTo>
                  <a:lnTo>
                    <a:pt x="8833104" y="0"/>
                  </a:lnTo>
                  <a:lnTo>
                    <a:pt x="8833104" y="6547104"/>
                  </a:lnTo>
                  <a:lnTo>
                    <a:pt x="0" y="65471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B25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2115311"/>
              <a:ext cx="6096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57200"/>
              <a:ext cx="761987" cy="7619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29542" y="1416811"/>
            <a:ext cx="2113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200" spc="-5" dirty="0">
                <a:solidFill>
                  <a:srgbClr val="3891A7"/>
                </a:solidFill>
                <a:latin typeface="Times New Roman"/>
                <a:cs typeface="Times New Roman"/>
              </a:rPr>
              <a:t>Topic 6-2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591" y="1416811"/>
            <a:ext cx="2662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200" spc="-5" dirty="0">
                <a:solidFill>
                  <a:srgbClr val="3891A7"/>
                </a:solidFill>
                <a:latin typeface="Times New Roman"/>
                <a:ea typeface="+mj-ea"/>
                <a:cs typeface="Times New Roman"/>
              </a:rPr>
              <a:t>Javadoc</a:t>
            </a:r>
            <a:endParaRPr sz="4200" spc="-5" dirty="0">
              <a:solidFill>
                <a:srgbClr val="3891A7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1A8A18C-B700-071A-0DD4-170033C88760}"/>
              </a:ext>
            </a:extLst>
          </p:cNvPr>
          <p:cNvSpPr txBox="1"/>
          <p:nvPr/>
        </p:nvSpPr>
        <p:spPr>
          <a:xfrm>
            <a:off x="3236141" y="3432352"/>
            <a:ext cx="2628900" cy="60593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lang="en-US" sz="1600" spc="245" dirty="0">
                <a:solidFill>
                  <a:srgbClr val="4F271C"/>
                </a:solidFill>
                <a:latin typeface="Times New Roman"/>
                <a:cs typeface="Times New Roman"/>
              </a:rPr>
              <a:t>Congda Xiao</a:t>
            </a:r>
            <a:endParaRPr sz="1600" dirty="0">
              <a:latin typeface="Times New Roman"/>
              <a:cs typeface="Times New Roman"/>
            </a:endParaRPr>
          </a:p>
          <a:p>
            <a:pPr marL="36830" algn="ctr">
              <a:lnSpc>
                <a:spcPct val="100000"/>
              </a:lnSpc>
              <a:spcBef>
                <a:spcPts val="385"/>
              </a:spcBef>
            </a:pPr>
            <a:r>
              <a:rPr lang="en-US" sz="1600" spc="300" dirty="0">
                <a:solidFill>
                  <a:srgbClr val="4F271C"/>
                </a:solidFill>
                <a:latin typeface="Times New Roman"/>
                <a:cs typeface="Times New Roman"/>
              </a:rPr>
              <a:t>1078162708@qq.com</a:t>
            </a:r>
            <a:endParaRPr sz="1600" spc="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94275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@param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后面跟参数名，再跟参数描述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@return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后面跟返回值的描述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@code      {@code text}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将文本（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text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）标记为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code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。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243205" indent="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None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                 {@code text}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会被解析成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&lt;code&gt; text &lt;/code&gt;</a:t>
                      </a: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@link        {@link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包名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.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类名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#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方法名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(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参数类型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)}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用于快速链接到相关代码</a:t>
                      </a:r>
                      <a:endParaRPr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9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1910112" y="418770"/>
            <a:ext cx="5323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r>
              <a:rPr lang="zh-CN" altLang="en-US" sz="3300" dirty="0">
                <a:solidFill>
                  <a:srgbClr val="7A9799"/>
                </a:solidFill>
                <a:latin typeface="Arial MT"/>
              </a:rPr>
              <a:t> </a:t>
            </a: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Tags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8331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25926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243205" lvl="1" indent="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None/>
                        <a:tabLst>
                          <a:tab pos="516255" algn="l"/>
                          <a:tab pos="516890" algn="l"/>
                        </a:tabLst>
                      </a:pPr>
                      <a:endParaRPr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81500" y="1131145"/>
            <a:ext cx="381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10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3650029" y="418770"/>
            <a:ext cx="18280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Example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32A145-8C81-DB7F-EE14-1774189A1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94343"/>
            <a:ext cx="6701784" cy="26908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3B4D9D-5E22-7768-64AC-F8A087CF1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72879"/>
            <a:ext cx="5087671" cy="33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2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895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@author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标记作者，如果一个文件有多个作者，就使用多个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@author</a:t>
                      </a:r>
                    </a:p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@see     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另请参阅。标记该类相关联的类，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@see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即可以用在类上，也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243205" lvl="1" indent="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None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              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可以用在方法上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@since  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从以下版本开始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3330" y="1131145"/>
            <a:ext cx="2973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11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2100599" y="418770"/>
            <a:ext cx="49269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r>
              <a:rPr lang="zh-CN" altLang="en-US" sz="3300" dirty="0">
                <a:solidFill>
                  <a:srgbClr val="7A9799"/>
                </a:solidFill>
                <a:latin typeface="Arial MT"/>
              </a:rPr>
              <a:t> </a:t>
            </a: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Tags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6735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83978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243205" lvl="1" indent="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None/>
                        <a:tabLst>
                          <a:tab pos="516255" algn="l"/>
                          <a:tab pos="516890" algn="l"/>
                        </a:tabLst>
                      </a:pPr>
                      <a:endParaRPr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3330" y="1125256"/>
            <a:ext cx="2973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12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3650029" y="418770"/>
            <a:ext cx="18280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Example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E85F22-6D57-C3D4-B8DD-C7A7C816E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9" y="1555710"/>
            <a:ext cx="5937657" cy="27876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B03B242-4205-5D87-2612-280F1D416091}"/>
              </a:ext>
            </a:extLst>
          </p:cNvPr>
          <p:cNvSpPr txBox="1"/>
          <p:nvPr/>
        </p:nvSpPr>
        <p:spPr>
          <a:xfrm>
            <a:off x="-363218" y="4343400"/>
            <a:ext cx="9507218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2480" lvl="1" indent="-274320">
              <a:spcBef>
                <a:spcPts val="1275"/>
              </a:spcBef>
              <a:buClr>
                <a:srgbClr val="FDB809"/>
              </a:buClr>
              <a:buSzPct val="70000"/>
              <a:buFont typeface="Wingdings"/>
              <a:buChar char=""/>
              <a:tabLst>
                <a:tab pos="792480" algn="l"/>
              </a:tabLst>
            </a:pP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@author Josh Bloch 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@author Neal </a:t>
            </a:r>
            <a:r>
              <a:rPr lang="en-US" altLang="zh-CN" sz="1400" spc="-10" dirty="0" err="1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Gafter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表示这个类的作者是 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Josh Bloch 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Neal </a:t>
            </a:r>
            <a:r>
              <a:rPr lang="en-US" altLang="zh-CN" sz="1400" spc="-10" dirty="0" err="1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Gafter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marL="792480" lvl="1" indent="-274320">
              <a:spcBef>
                <a:spcPts val="1275"/>
              </a:spcBef>
              <a:buClr>
                <a:srgbClr val="FDB809"/>
              </a:buClr>
              <a:buSzPct val="70000"/>
              <a:buFont typeface="Wingdings"/>
              <a:buChar char=""/>
              <a:tabLst>
                <a:tab pos="792480" algn="l"/>
              </a:tabLst>
            </a:pP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@see Collection, @see List, @see LinkedList, @see Vector 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给出了一些相关的类或接口，指向与</a:t>
            </a:r>
            <a:r>
              <a:rPr lang="en-US" altLang="zh-CN" sz="1400" spc="-10" dirty="0" err="1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endParaRPr lang="en-US" altLang="zh-CN" sz="1400" spc="-10" dirty="0">
              <a:solidFill>
                <a:srgbClr val="4F271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8160" lvl="1">
              <a:spcBef>
                <a:spcPts val="1275"/>
              </a:spcBef>
              <a:buClr>
                <a:srgbClr val="FDB809"/>
              </a:buClr>
              <a:buSzPct val="70000"/>
              <a:tabLst>
                <a:tab pos="792480" algn="l"/>
              </a:tabLst>
            </a:pP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有关的其他类或接口，比如它实现的接口（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Collection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）以及其他相关的类（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LinkedList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Vector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  <a:endParaRPr lang="en-US" altLang="zh-CN" sz="1400" spc="-10" dirty="0">
              <a:solidFill>
                <a:srgbClr val="4F271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92480" lvl="1" indent="-274320">
              <a:spcBef>
                <a:spcPts val="1275"/>
              </a:spcBef>
              <a:buClr>
                <a:srgbClr val="FDB809"/>
              </a:buClr>
              <a:buSzPct val="70000"/>
              <a:buFont typeface="Wingdings"/>
              <a:buChar char=""/>
              <a:tabLst>
                <a:tab pos="792480" algn="l"/>
              </a:tabLst>
            </a:pP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@since 1.2 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</a:t>
            </a:r>
            <a:r>
              <a:rPr lang="en-US" altLang="zh-CN" sz="1400" spc="-10" dirty="0" err="1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类自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JDK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1.2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开始存在，意味着这个类在</a:t>
            </a:r>
            <a:r>
              <a:rPr lang="en-US" altLang="zh-CN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JDK 1.2</a:t>
            </a:r>
            <a:r>
              <a:rPr lang="zh-CN" altLang="en-US" sz="1400" spc="-10" dirty="0">
                <a:solidFill>
                  <a:srgbClr val="4F271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版本中被引入。</a:t>
            </a:r>
          </a:p>
        </p:txBody>
      </p:sp>
    </p:spTree>
    <p:extLst>
      <p:ext uri="{BB962C8B-B14F-4D97-AF65-F5344CB8AC3E}">
        <p14:creationId xmlns:p14="http://schemas.microsoft.com/office/powerpoint/2010/main" val="183992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32065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@throws      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后跟</a:t>
                      </a:r>
                      <a:r>
                        <a:rPr lang="zh-CN" altLang="en-US" sz="2000" spc="-1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异常类型异常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描述 </a:t>
                      </a: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用于描述方法内部可能抛出的异常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6255" lvl="1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@inheritDoc </a:t>
                      </a:r>
                      <a:r>
                        <a:rPr lang="zh-CN" altLang="en-US" sz="2000" spc="-1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注解在重写方法或者子类上，用于继承父类中的相关描述</a:t>
                      </a:r>
                      <a:endParaRPr lang="en-US" altLang="zh-CN"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77291" y="1131145"/>
            <a:ext cx="3735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13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2100599" y="418770"/>
            <a:ext cx="49269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r>
              <a:rPr lang="zh-CN" altLang="en-US" sz="3300" dirty="0">
                <a:solidFill>
                  <a:srgbClr val="7A9799"/>
                </a:solidFill>
                <a:latin typeface="Arial MT"/>
              </a:rPr>
              <a:t> </a:t>
            </a: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Tags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4699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38094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243205" lvl="1" indent="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None/>
                        <a:tabLst>
                          <a:tab pos="516255" algn="l"/>
                          <a:tab pos="516890" algn="l"/>
                        </a:tabLst>
                      </a:pPr>
                      <a:endParaRPr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5392" y="1135048"/>
            <a:ext cx="2973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14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3650029" y="418770"/>
            <a:ext cx="18280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Example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13C131-A7B1-CA0B-CF9B-077606E0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1" y="1506556"/>
            <a:ext cx="5331087" cy="22162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C77FEA-C429-2416-09B2-910BDE8BE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63" y="3771937"/>
            <a:ext cx="5609834" cy="25549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10EC86-56CB-CC91-9C7B-B0017F81017F}"/>
              </a:ext>
            </a:extLst>
          </p:cNvPr>
          <p:cNvSpPr txBox="1"/>
          <p:nvPr/>
        </p:nvSpPr>
        <p:spPr>
          <a:xfrm>
            <a:off x="5922362" y="1828800"/>
            <a:ext cx="124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-1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endParaRPr lang="zh-CN" altLang="en-US" sz="2000" spc="-1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DD082B-6A15-7A0B-F91E-BE8143BA4E7A}"/>
              </a:ext>
            </a:extLst>
          </p:cNvPr>
          <p:cNvSpPr txBox="1"/>
          <p:nvPr/>
        </p:nvSpPr>
        <p:spPr>
          <a:xfrm>
            <a:off x="2192959" y="4536211"/>
            <a:ext cx="59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endParaRPr lang="zh-CN" altLang="en-US" sz="2000" spc="-1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95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2297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243205" lvl="1" indent="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None/>
                        <a:tabLst>
                          <a:tab pos="516255" algn="l"/>
                          <a:tab pos="516890" algn="l"/>
                        </a:tabLst>
                      </a:pPr>
                      <a:endParaRPr sz="2000" spc="-1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3330" y="1131145"/>
            <a:ext cx="2973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15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3650029" y="418770"/>
            <a:ext cx="18280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Example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78679E-CDEE-67EB-38E9-E2D0FF5D9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9" y="1519041"/>
            <a:ext cx="8519945" cy="48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94441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400" spc="-15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CMD</a:t>
                      </a:r>
                    </a:p>
                    <a:p>
                      <a:pPr marL="792480" marR="0" lvl="1" indent="-274320" defTabSz="914400" eaLnBrk="1" fontAlgn="auto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70000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en-US" altLang="zh-CN" sz="2000" spc="-10" dirty="0" err="1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javadoc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[-encoding UTF-8 -charset UTF-8] FileName.java</a:t>
                      </a: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400" spc="-15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IDEA Tools</a:t>
                      </a:r>
                      <a:endParaRPr lang="en-US" altLang="zh-CN" sz="2400" spc="-15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792480" marR="0" lvl="1" indent="-274320" defTabSz="914400" eaLnBrk="1" fontAlgn="auto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70000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工具 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-&gt;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生成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endParaRPr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3330" y="1131145"/>
            <a:ext cx="2973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16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2571529" y="418770"/>
            <a:ext cx="39850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How to use Javadoc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4663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8953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400" spc="-15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Customize a class</a:t>
                      </a: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400" spc="-15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Write Javadoc annotations</a:t>
                      </a:r>
                    </a:p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altLang="zh-CN" sz="2400" spc="-15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Use Javadoc to generate Java API document</a:t>
                      </a: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3330" y="1131145"/>
            <a:ext cx="2973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17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3572413" y="418770"/>
            <a:ext cx="1983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Lab Work</a:t>
            </a:r>
            <a:endParaRPr lang="zh-CN" altLang="en-US" sz="3300" spc="-5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987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0617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marL="969644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spc="-5" dirty="0">
                        <a:solidFill>
                          <a:srgbClr val="7A9799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243205" indent="0">
                        <a:lnSpc>
                          <a:spcPct val="100000"/>
                        </a:lnSpc>
                        <a:spcBef>
                          <a:spcPts val="2760"/>
                        </a:spcBef>
                        <a:buClr>
                          <a:srgbClr val="3891A7"/>
                        </a:buClr>
                        <a:buSzPct val="85185"/>
                        <a:buFont typeface="Segoe UI Symbol"/>
                        <a:buNone/>
                        <a:tabLst>
                          <a:tab pos="516890" algn="l"/>
                        </a:tabLst>
                      </a:pPr>
                      <a:endParaRPr lang="en-US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5052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B w="9525">
                      <a:solidFill>
                        <a:srgbClr val="AB2527"/>
                      </a:solidFill>
                      <a:prstDash val="solid"/>
                    </a:lnB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1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50DED9-29B7-E4DE-CF9E-E06A9EE2F7CF}"/>
              </a:ext>
            </a:extLst>
          </p:cNvPr>
          <p:cNvSpPr txBox="1"/>
          <p:nvPr/>
        </p:nvSpPr>
        <p:spPr>
          <a:xfrm>
            <a:off x="2674436" y="345512"/>
            <a:ext cx="377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Homework Review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122FA4-B2D1-3535-344E-88C76D2F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226" y="1524000"/>
            <a:ext cx="6661548" cy="48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4650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marL="969644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spc="-5" dirty="0">
                        <a:solidFill>
                          <a:srgbClr val="7A9799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60"/>
                        </a:spcBef>
                        <a:buClr>
                          <a:srgbClr val="3891A7"/>
                        </a:buClr>
                        <a:buSzPct val="85185"/>
                        <a:buFont typeface="Segoe UI Symbol"/>
                        <a:buChar char="⚫"/>
                        <a:tabLst>
                          <a:tab pos="516890" algn="l"/>
                        </a:tabLst>
                      </a:pPr>
                      <a:r>
                        <a:rPr lang="en-US" sz="2700" spc="-10" dirty="0">
                          <a:latin typeface="Microsoft YaHei"/>
                          <a:cs typeface="Microsoft YaHei"/>
                        </a:rPr>
                        <a:t>Concept</a:t>
                      </a:r>
                      <a:endParaRPr sz="2700" dirty="0">
                        <a:latin typeface="Microsoft YaHei"/>
                        <a:cs typeface="Microsoft YaHei"/>
                      </a:endParaRPr>
                    </a:p>
                    <a:p>
                      <a:pPr marL="792480" marR="640080" lvl="1" indent="-274955">
                        <a:lnSpc>
                          <a:spcPct val="130000"/>
                        </a:lnSpc>
                        <a:spcBef>
                          <a:spcPts val="630"/>
                        </a:spcBef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是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Sun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公司提供的一种用于为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代码生成文档的工具，它从程序源代码中抽取类、方法、成员等注释形成一个和源代码配套的 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API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帮助文档。也就是说，只要在编写程序时以一套特定的标签作注释，在程序编写完成后，通过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就可以同时形成程序的开发文档。</a:t>
                      </a:r>
                      <a:endParaRPr lang="en-US" sz="2400" spc="-5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792480" marR="640080" lvl="1" indent="-274955">
                        <a:lnSpc>
                          <a:spcPct val="130000"/>
                        </a:lnSpc>
                        <a:spcBef>
                          <a:spcPts val="630"/>
                        </a:spcBef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不是文档，而是一种生成文档的工具，生成的文档称为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 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文档；利用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生成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 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文档时需要依靠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注释。</a:t>
                      </a:r>
                      <a:endParaRPr lang="en-US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5052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B w="9525">
                      <a:solidFill>
                        <a:srgbClr val="AB2527"/>
                      </a:solidFill>
                      <a:prstDash val="solid"/>
                    </a:lnB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B2527"/>
                </a:solidFill>
                <a:latin typeface="Arial MT"/>
                <a:cs typeface="Arial MT"/>
              </a:rPr>
              <a:t>2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50DED9-29B7-E4DE-CF9E-E06A9EE2F7CF}"/>
              </a:ext>
            </a:extLst>
          </p:cNvPr>
          <p:cNvSpPr txBox="1"/>
          <p:nvPr/>
        </p:nvSpPr>
        <p:spPr>
          <a:xfrm>
            <a:off x="2850149" y="339846"/>
            <a:ext cx="3443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spc="-5" dirty="0">
                <a:solidFill>
                  <a:srgbClr val="7A9799"/>
                </a:solidFill>
                <a:latin typeface="Arial MT"/>
              </a:rPr>
              <a:t>What is Javadoc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27224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lang="en-US" altLang="zh-CN" sz="3300" spc="-5" dirty="0">
                          <a:solidFill>
                            <a:srgbClr val="7A9799"/>
                          </a:solidFill>
                          <a:latin typeface="Arial MT"/>
                          <a:cs typeface="Arial MT"/>
                        </a:rPr>
                        <a:t>Importance of Javadoc</a:t>
                      </a: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marR="2845435" indent="-273050">
                        <a:lnSpc>
                          <a:spcPct val="130000"/>
                        </a:lnSpc>
                        <a:spcBef>
                          <a:spcPts val="1845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sz="2400" dirty="0">
                          <a:latin typeface="Microsoft YaHei"/>
                          <a:cs typeface="Microsoft YaHei"/>
                        </a:rPr>
                        <a:t>Importance of Java API documents</a:t>
                      </a:r>
                    </a:p>
                    <a:p>
                      <a:pPr marL="792480" marR="640080" lvl="1" indent="-274955">
                        <a:lnSpc>
                          <a:spcPct val="130000"/>
                        </a:lnSpc>
                        <a:spcBef>
                          <a:spcPts val="630"/>
                        </a:spcBef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 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文档官方提供的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库的参考手册。通过详细阅读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文档，我们可以了解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中各种类、方法、接口等的使用和功能。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792480" marR="640080" lvl="1" indent="-274955">
                        <a:lnSpc>
                          <a:spcPct val="130000"/>
                        </a:lnSpc>
                        <a:spcBef>
                          <a:spcPts val="630"/>
                        </a:spcBef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 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文档也是提高代码质量和维护性的重要工具。它可以帮助开发者了解代码中使用的各种类和方法的功能、参数、返回值以及可能抛出的异常，从而使得代码编写更加准确、高效且易于维护。</a:t>
                      </a:r>
                    </a:p>
                    <a:p>
                      <a:pPr marL="792480" marR="640080" lvl="1" indent="-274955">
                        <a:lnSpc>
                          <a:spcPct val="130000"/>
                        </a:lnSpc>
                        <a:spcBef>
                          <a:spcPts val="630"/>
                        </a:spcBef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 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文档也是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程序员学习和提升的重要资源。通过阅读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文档，开发者可以深入了解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平台的各种库和框架，掌握新的编程技巧和方法，提高自己的编程能力和解决问题的能力。</a:t>
                      </a:r>
                    </a:p>
                  </a:txBody>
                  <a:tcPr marL="0" marR="0" marT="23431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B w="9525">
                      <a:solidFill>
                        <a:srgbClr val="AB2527"/>
                      </a:solidFill>
                      <a:prstDash val="solid"/>
                    </a:lnB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B2527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60DDF3-DCF3-7F6C-448D-C3515BDC3923}"/>
              </a:ext>
            </a:extLst>
          </p:cNvPr>
          <p:cNvSpPr txBox="1"/>
          <p:nvPr/>
        </p:nvSpPr>
        <p:spPr>
          <a:xfrm>
            <a:off x="838200" y="5552051"/>
            <a:ext cx="618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 tooltip="https://docs.oracle.com/en/java/javase/21/docs/api/index.html"/>
              </a:rPr>
              <a:t>https://docs.oracle.com/en/java/javase/21/docs/api/index.html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84476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60"/>
                        </a:spcBef>
                        <a:buClr>
                          <a:srgbClr val="3891A7"/>
                        </a:buClr>
                        <a:buSzPct val="85185"/>
                        <a:buFont typeface="Segoe UI Symbol"/>
                        <a:buChar char="⚫"/>
                        <a:tabLst>
                          <a:tab pos="516890" algn="l"/>
                          <a:tab pos="4254500" algn="l"/>
                        </a:tabLst>
                      </a:pPr>
                      <a:r>
                        <a:rPr lang="en-US" sz="2700" dirty="0">
                          <a:latin typeface="Microsoft YaHei"/>
                          <a:cs typeface="Microsoft YaHei"/>
                        </a:rPr>
                        <a:t>How to create</a:t>
                      </a:r>
                    </a:p>
                    <a:p>
                      <a:pPr marL="874394" marR="0" lvl="1" indent="-356870" defTabSz="914400" eaLnBrk="1" fontAlgn="auto" latinLnBrk="0" hangingPunct="1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874394" algn="l"/>
                          <a:tab pos="875030" algn="l"/>
                        </a:tabLst>
                        <a:defRPr/>
                      </a:pPr>
                      <a:r>
                        <a:rPr lang="en-US" altLang="zh-CN" sz="2200" spc="-40" dirty="0">
                          <a:solidFill>
                            <a:srgbClr val="4F271C"/>
                          </a:solidFill>
                          <a:latin typeface="Microsoft YaHei"/>
                          <a:ea typeface="+mn-ea"/>
                          <a:cs typeface="Microsoft YaHei"/>
                        </a:rPr>
                        <a:t>/** ... */</a:t>
                      </a:r>
                    </a:p>
                    <a:p>
                      <a:pPr marL="792480" marR="640080" lvl="1" indent="-274955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以 “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//”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开头的单行注释以及 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"/**/"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的多行注释不是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注释，而是一种普通的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注释，不会被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用于生成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文档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874394" marR="0" lvl="1" indent="-356870" defTabSz="914400" eaLnBrk="1" fontAlgn="auto" latinLnBrk="0" hangingPunct="1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874394" algn="l"/>
                          <a:tab pos="875030" algn="l"/>
                        </a:tabLst>
                        <a:defRPr/>
                      </a:pPr>
                      <a:endParaRPr lang="en-US" sz="22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35052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B w="9525">
                      <a:solidFill>
                        <a:srgbClr val="AB2527"/>
                      </a:solidFill>
                      <a:prstDash val="solid"/>
                    </a:lnB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B2527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EE116F-6FF2-1C54-A752-1FA39E0F1C40}"/>
              </a:ext>
            </a:extLst>
          </p:cNvPr>
          <p:cNvSpPr txBox="1"/>
          <p:nvPr/>
        </p:nvSpPr>
        <p:spPr>
          <a:xfrm>
            <a:off x="2601024" y="418770"/>
            <a:ext cx="39260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endParaRPr lang="zh-CN" altLang="en-US" sz="3300" dirty="0">
              <a:solidFill>
                <a:srgbClr val="7A9799"/>
              </a:solidFill>
              <a:latin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10937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lang="en-US" sz="3300" dirty="0">
                          <a:solidFill>
                            <a:srgbClr val="7A9799"/>
                          </a:solidFill>
                          <a:latin typeface="Arial MT"/>
                          <a:cs typeface="Arial MT"/>
                        </a:rPr>
                        <a:t>Example</a:t>
                      </a: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243205" indent="0">
                        <a:lnSpc>
                          <a:spcPct val="100000"/>
                        </a:lnSpc>
                        <a:spcBef>
                          <a:spcPts val="2760"/>
                        </a:spcBef>
                        <a:buClr>
                          <a:srgbClr val="3891A7"/>
                        </a:buClr>
                        <a:buSzPct val="85185"/>
                        <a:buFont typeface="Segoe UI Symbol"/>
                        <a:buNone/>
                        <a:tabLst>
                          <a:tab pos="516890" algn="l"/>
                        </a:tabLst>
                      </a:pPr>
                      <a:endParaRPr sz="20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35052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B w="9525">
                      <a:solidFill>
                        <a:srgbClr val="AB2527"/>
                      </a:solidFill>
                      <a:prstDash val="solid"/>
                    </a:lnB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B2527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B0258-F29A-38C8-08E4-8DE836F0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910" y="1556259"/>
            <a:ext cx="6420180" cy="46992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33988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sz="2400" spc="-15" dirty="0">
                          <a:latin typeface="Microsoft YaHei"/>
                          <a:cs typeface="Microsoft YaHei"/>
                        </a:rPr>
                        <a:t>Division</a:t>
                      </a:r>
                      <a:endParaRPr sz="2400" dirty="0">
                        <a:latin typeface="Microsoft YaHei"/>
                        <a:cs typeface="Microsoft YaHei"/>
                      </a:endParaRPr>
                    </a:p>
                    <a:p>
                      <a:pPr marL="792480" marR="640080" lvl="1" indent="-274955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类注释：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1.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用于描述整个类的用途、功能、作者信息、版本信息等。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2.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放在类声明之前。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792480" marR="640080" lvl="1" indent="-274955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方法注释：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1.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用于描述单个方法的用途、功能、参数、返回值、抛出的异常等。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2.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放在方法声明之前。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792480" marR="640080" lvl="1" indent="-274955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字段注释：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</a:t>
                      </a: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1.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用于描述类的字段（成员变量）的用途和功能。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7525" marR="640080" lvl="1" indent="0" defTabSz="914400" eaLnBrk="1" fontAlgn="auto" latinLnBrk="0" hangingPunct="1">
                        <a:lnSpc>
                          <a:spcPct val="13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68181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2.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放在字段声明之前。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B2527"/>
                </a:solidFill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2601024" y="418770"/>
            <a:ext cx="39260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endParaRPr lang="zh-CN" altLang="en-US" sz="3300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0266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7021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sz="2400" spc="-15" dirty="0">
                          <a:latin typeface="Microsoft YaHei"/>
                          <a:cs typeface="Microsoft YaHei"/>
                        </a:rPr>
                        <a:t>Division</a:t>
                      </a:r>
                      <a:endParaRPr sz="2400" dirty="0">
                        <a:latin typeface="Microsoft YaHei"/>
                        <a:cs typeface="Microsoft YaHei"/>
                      </a:endParaRPr>
                    </a:p>
                    <a:p>
                      <a:pPr marL="792480" lvl="1" indent="-27432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包注释：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1.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用于描述整个包的用途、功能、作者信息、版本信息等。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2.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放在包的声明文件（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package-info.java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）中。</a:t>
                      </a:r>
                    </a:p>
                    <a:p>
                      <a:pPr marL="792480" lvl="1" indent="-27432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方法注释：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sz="2000" spc="-5" dirty="0">
                          <a:solidFill>
                            <a:srgbClr val="4F271C"/>
                          </a:solidFill>
                          <a:latin typeface="Microsoft YaHei"/>
                          <a:ea typeface="+mn-ea"/>
                          <a:cs typeface="Microsoft YaHei"/>
                        </a:rPr>
                        <a:t>    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1.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用于描述整个模块的用途、功能、作者信息、版本信息等。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2.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放在模块的声明文件（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module-info.java）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中。</a:t>
                      </a:r>
                      <a:endParaRPr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7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2601022" y="418770"/>
            <a:ext cx="39260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endParaRPr lang="zh-CN" altLang="en-US" sz="3300" dirty="0">
              <a:solidFill>
                <a:srgbClr val="7A9799"/>
              </a:solidFill>
              <a:latin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22351"/>
              </p:ext>
            </p:extLst>
          </p:nvPr>
        </p:nvGraphicFramePr>
        <p:xfrm>
          <a:off x="147637" y="150685"/>
          <a:ext cx="8832850" cy="654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endParaRPr sz="3300" dirty="0">
                        <a:latin typeface="Arial MT"/>
                        <a:cs typeface="Arial MT"/>
                      </a:endParaRPr>
                    </a:p>
                  </a:txBody>
                  <a:tcPr marL="0" marR="0" marT="27114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  <a:lnB w="9525">
                      <a:solidFill>
                        <a:srgbClr val="AB25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96">
                <a:tc>
                  <a:txBody>
                    <a:bodyPr/>
                    <a:lstStyle/>
                    <a:p>
                      <a:pPr marL="516255" indent="-27305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3891A7"/>
                        </a:buClr>
                        <a:buSzPct val="85416"/>
                        <a:buFont typeface="Segoe UI Symbol"/>
                        <a:buChar char="⚫"/>
                        <a:tabLst>
                          <a:tab pos="516255" algn="l"/>
                          <a:tab pos="516890" algn="l"/>
                        </a:tabLst>
                      </a:pPr>
                      <a:r>
                        <a:rPr lang="en-US" sz="2400" spc="-15" dirty="0">
                          <a:latin typeface="Microsoft YaHei"/>
                          <a:cs typeface="Microsoft YaHei"/>
                        </a:rPr>
                        <a:t>Composition</a:t>
                      </a:r>
                      <a:endParaRPr sz="2400" dirty="0">
                        <a:latin typeface="Microsoft YaHei"/>
                        <a:cs typeface="Microsoft YaHei"/>
                      </a:endParaRPr>
                    </a:p>
                    <a:p>
                      <a:pPr marL="792480" lvl="1" indent="-27432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Char char=""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Description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：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    1.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注释内容可以是对于类、方法、变量等的描述和解释，这部分内容将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8160" marR="0" lvl="1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       作为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生成的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帮助文档的主要部分。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8160" marR="0" lvl="1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2.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可以使用相关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HTML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标签。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在生成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帮助文档时，会将注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8160" marR="0" lvl="1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  <a:defRPr/>
                      </a:pP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       释内容解析为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格式。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792480" marR="0" lvl="1" indent="-274320" defTabSz="914400" eaLnBrk="1" fontAlgn="auto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ts val="0"/>
                        </a:spcAft>
                        <a:buClr>
                          <a:srgbClr val="FDB809"/>
                        </a:buClr>
                        <a:buSzPct val="70000"/>
                        <a:buFont typeface="Wingdings"/>
                        <a:buChar char=""/>
                        <a:tabLst>
                          <a:tab pos="792480" algn="l"/>
                        </a:tabLst>
                        <a:defRPr/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Tags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：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Microsoft YaHei"/>
                        </a:rPr>
                        <a:t>1. 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Javadoc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支持使用多种标签来标记注释中的特定部分，例如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@param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、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       @return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@see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等。这些标签可以帮助生成更丰富、更易于理解</a:t>
                      </a:r>
                      <a:endParaRPr lang="en-US" altLang="zh-CN"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518160" lvl="1" indent="0">
                        <a:lnSpc>
                          <a:spcPct val="100000"/>
                        </a:lnSpc>
                        <a:spcBef>
                          <a:spcPts val="1275"/>
                        </a:spcBef>
                        <a:buClr>
                          <a:srgbClr val="FDB809"/>
                        </a:buClr>
                        <a:buSzPct val="70000"/>
                        <a:buFont typeface="Wingdings"/>
                        <a:buNone/>
                        <a:tabLst>
                          <a:tab pos="792480" algn="l"/>
                        </a:tabLst>
                      </a:pP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       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2000" spc="-10" dirty="0">
                          <a:solidFill>
                            <a:srgbClr val="4F271C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帮助文档。</a:t>
                      </a:r>
                      <a:endParaRPr sz="2000" spc="-10" dirty="0">
                        <a:solidFill>
                          <a:srgbClr val="4F271C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Microsoft YaHei"/>
                      </a:endParaRPr>
                    </a:p>
                  </a:txBody>
                  <a:tcPr marL="0" marR="0" marT="344170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lnT w="9525">
                      <a:solidFill>
                        <a:srgbClr val="AB252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65" marB="0">
                    <a:lnL w="9525">
                      <a:solidFill>
                        <a:srgbClr val="AB2527"/>
                      </a:solidFill>
                      <a:prstDash val="solid"/>
                    </a:lnL>
                    <a:lnR w="9525">
                      <a:solidFill>
                        <a:srgbClr val="AB2527"/>
                      </a:solidFill>
                      <a:prstDash val="solid"/>
                    </a:lnR>
                    <a:solidFill>
                      <a:srgbClr val="C32C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955547"/>
            <a:ext cx="6096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71" y="228600"/>
            <a:ext cx="462189" cy="741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261" y="112128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AB2527"/>
                </a:solidFill>
                <a:latin typeface="Arial MT"/>
                <a:cs typeface="Arial MT"/>
              </a:rPr>
              <a:t>8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7D326-0607-799D-0936-773AF4846AE8}"/>
              </a:ext>
            </a:extLst>
          </p:cNvPr>
          <p:cNvSpPr txBox="1"/>
          <p:nvPr/>
        </p:nvSpPr>
        <p:spPr>
          <a:xfrm>
            <a:off x="2601024" y="418770"/>
            <a:ext cx="39260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135"/>
              </a:spcBef>
            </a:pPr>
            <a:r>
              <a:rPr lang="en-US" altLang="zh-CN" sz="3300" dirty="0">
                <a:solidFill>
                  <a:srgbClr val="7A9799"/>
                </a:solidFill>
                <a:latin typeface="Arial MT"/>
              </a:rPr>
              <a:t>Javadoc Comments</a:t>
            </a:r>
            <a:endParaRPr lang="zh-CN" altLang="en-US" sz="3300" dirty="0">
              <a:solidFill>
                <a:srgbClr val="7A9799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376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991</Words>
  <Application>Microsoft Office PowerPoint</Application>
  <PresentationFormat>全屏显示(4:3)</PresentationFormat>
  <Paragraphs>119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MT</vt:lpstr>
      <vt:lpstr>Microsoft YaHei UI</vt:lpstr>
      <vt:lpstr>等线</vt:lpstr>
      <vt:lpstr>Microsoft YaHei</vt:lpstr>
      <vt:lpstr>Calibri</vt:lpstr>
      <vt:lpstr>Segoe UI Symbol</vt:lpstr>
      <vt:lpstr>Times New Roman</vt:lpstr>
      <vt:lpstr>Wingdings</vt:lpstr>
      <vt:lpstr>Office Theme</vt:lpstr>
      <vt:lpstr>Topic 6-2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肖 淙炟</cp:lastModifiedBy>
  <cp:revision>11</cp:revision>
  <dcterms:created xsi:type="dcterms:W3CDTF">2023-12-10T02:40:28Z</dcterms:created>
  <dcterms:modified xsi:type="dcterms:W3CDTF">2023-12-11T12:14:06Z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2023-09-17T00:00:00Z</vt:filetime>
  </property>
  <property fmtid="{D5CDD505-2E9C-101B-9397-08002B2CF9AE}" pid="3" name="Creator">
    <vt:lpwstr>Acrobat PDFMaker 20 PowerPoint 版</vt:lpwstr>
  </property>
  <property fmtid="{D5CDD505-2E9C-101B-9397-08002B2CF9AE}" pid="4" name="LastSaved">
    <vt:filetime>2023-12-10T00:00:00Z</vt:filetime>
  </property>
</Properties>
</file>