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2" r:id="rId7"/>
    <p:sldId id="273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</p14:sldIdLst>
        </p14:section>
        <p14:section name="設計、轉化、註解、共同作業、操作說明搜尋" id="{B9B51309-D148-4332-87C2-07BE32FBCA3B}">
          <p14:sldIdLst>
            <p14:sldId id="271"/>
            <p14:sldId id="272"/>
          </p14:sldIdLst>
        </p14:section>
        <p14:section name="深入了解" id="{2CC34DB2-6590-42C0-AD4B-A04C6060184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D462F"/>
    <a:srgbClr val="D24726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96" y="1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A22203-C483-42FA-8700-B681F6F01B4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2020/10/8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6C02CB6-EC10-40FB-BF56-67DDAFB1AB77}" type="datetime1">
              <a:rPr lang="zh-TW" altLang="en-US" noProof="0" smtClean="0"/>
              <a:t>2020/10/8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6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24FFDF-C44B-4BC6-8CC2-3E2CCA5CBAD2}" type="datetime1">
              <a:rPr lang="zh-TW" altLang="en-US" smtClean="0"/>
              <a:t>2020/10/8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FC83EE-73F1-46EA-BC6E-B26AE4225C74}" type="datetime1">
              <a:rPr lang="zh-TW" altLang="en-US" noProof="0" smtClean="0"/>
              <a:t>2020/10/8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dirty="0">
                <a:solidFill>
                  <a:schemeClr val="bg1"/>
                </a:solidFill>
              </a:rPr>
              <a:t>口罩查詢系統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目標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CC2AF-DC8B-41CD-920C-6C36FDD9374A}"/>
              </a:ext>
            </a:extLst>
          </p:cNvPr>
          <p:cNvSpPr/>
          <p:nvPr/>
        </p:nvSpPr>
        <p:spPr>
          <a:xfrm>
            <a:off x="521207" y="1502221"/>
            <a:ext cx="2664120" cy="147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err="1"/>
              <a:t>PositionList</a:t>
            </a:r>
            <a:endParaRPr lang="en-US" altLang="zh-TW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BA06C1-4C86-467B-B391-887497722E77}"/>
              </a:ext>
            </a:extLst>
          </p:cNvPr>
          <p:cNvSpPr/>
          <p:nvPr/>
        </p:nvSpPr>
        <p:spPr>
          <a:xfrm>
            <a:off x="7983410" y="1502093"/>
            <a:ext cx="2979342" cy="1386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err="1"/>
              <a:t>MaskCountMap</a:t>
            </a:r>
            <a:endParaRPr lang="en-US" altLang="zh-TW" sz="3000" dirty="0"/>
          </a:p>
          <a:p>
            <a:pPr algn="ctr"/>
            <a:r>
              <a:rPr lang="en-US" altLang="zh-TW" sz="3000" dirty="0" err="1"/>
              <a:t>Kye:ID</a:t>
            </a:r>
            <a:endParaRPr lang="zh-TW" altLang="en-US" sz="30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ED68633-1A65-4DD3-8413-2C83A9C41A4B}"/>
              </a:ext>
            </a:extLst>
          </p:cNvPr>
          <p:cNvCxnSpPr>
            <a:cxnSpLocks/>
          </p:cNvCxnSpPr>
          <p:nvPr/>
        </p:nvCxnSpPr>
        <p:spPr>
          <a:xfrm>
            <a:off x="3185327" y="2230730"/>
            <a:ext cx="47980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11B25-E7B7-49CB-865E-79168F81023A}"/>
              </a:ext>
            </a:extLst>
          </p:cNvPr>
          <p:cNvSpPr txBox="1"/>
          <p:nvPr/>
        </p:nvSpPr>
        <p:spPr>
          <a:xfrm>
            <a:off x="3916223" y="1851347"/>
            <a:ext cx="37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Position</a:t>
            </a:r>
            <a:r>
              <a:rPr lang="zh-TW" altLang="en-US" dirty="0"/>
              <a:t>的</a:t>
            </a:r>
            <a:r>
              <a:rPr lang="en-US" altLang="zh-TW" dirty="0"/>
              <a:t>ID </a:t>
            </a:r>
            <a:r>
              <a:rPr lang="zh-TW" altLang="en-US" dirty="0"/>
              <a:t>查出</a:t>
            </a:r>
            <a:r>
              <a:rPr lang="en-US" altLang="zh-TW" dirty="0"/>
              <a:t>Mask</a:t>
            </a:r>
            <a:r>
              <a:rPr lang="zh-TW" altLang="en-US" dirty="0"/>
              <a:t>的數量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C7B178-3F89-49CB-8930-E73D9AD69069}"/>
              </a:ext>
            </a:extLst>
          </p:cNvPr>
          <p:cNvSpPr/>
          <p:nvPr/>
        </p:nvSpPr>
        <p:spPr>
          <a:xfrm>
            <a:off x="3607359" y="4290646"/>
            <a:ext cx="3959050" cy="1316333"/>
          </a:xfrm>
          <a:prstGeom prst="rect">
            <a:avLst/>
          </a:prstGeom>
          <a:solidFill>
            <a:srgbClr val="D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Mask</a:t>
            </a:r>
          </a:p>
          <a:p>
            <a:pPr algn="ctr"/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BC773B1-B071-438E-A509-931B21F71FC6}"/>
              </a:ext>
            </a:extLst>
          </p:cNvPr>
          <p:cNvCxnSpPr/>
          <p:nvPr/>
        </p:nvCxnSpPr>
        <p:spPr>
          <a:xfrm>
            <a:off x="2421653" y="3044651"/>
            <a:ext cx="2371411" cy="1245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A629BE-9973-43C3-9716-5500CFAF6A95}"/>
              </a:ext>
            </a:extLst>
          </p:cNvPr>
          <p:cNvCxnSpPr/>
          <p:nvPr/>
        </p:nvCxnSpPr>
        <p:spPr>
          <a:xfrm flipH="1">
            <a:off x="6370655" y="2974312"/>
            <a:ext cx="2994409" cy="1316334"/>
          </a:xfrm>
          <a:prstGeom prst="straightConnector1">
            <a:avLst/>
          </a:prstGeom>
          <a:ln w="38100">
            <a:solidFill>
              <a:srgbClr val="FF9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778A4-23A2-46D0-82FD-140BA35F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95528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規則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2CBCA6-E2AB-4E4A-BA5E-F3A1316078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25673" cy="3977640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2000" dirty="0" err="1"/>
              <a:t>positionList</a:t>
            </a:r>
            <a:r>
              <a:rPr lang="en-US" altLang="zh-TW" sz="2000" dirty="0"/>
              <a:t> </a:t>
            </a:r>
            <a:r>
              <a:rPr lang="zh-TW" altLang="en-US" sz="2000" dirty="0"/>
              <a:t>與 </a:t>
            </a:r>
            <a:r>
              <a:rPr lang="en-US" altLang="zh-TW" sz="2000" dirty="0" err="1"/>
              <a:t>maskCountMap</a:t>
            </a:r>
            <a:r>
              <a:rPr lang="en-US" altLang="zh-TW" sz="2000" dirty="0"/>
              <a:t> </a:t>
            </a:r>
            <a:r>
              <a:rPr lang="zh-TW" altLang="en-US" sz="2000" dirty="0"/>
              <a:t>都存在 表示有口罩販賣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/>
              <a:t> </a:t>
            </a:r>
            <a:r>
              <a:rPr lang="en-US" altLang="zh-TW" sz="2000" dirty="0" err="1"/>
              <a:t>positionList</a:t>
            </a:r>
            <a:r>
              <a:rPr lang="en-US" altLang="zh-TW" sz="2000" dirty="0"/>
              <a:t> </a:t>
            </a:r>
            <a:r>
              <a:rPr lang="zh-TW" altLang="en-US" sz="2000" dirty="0"/>
              <a:t>有 但是 </a:t>
            </a:r>
            <a:r>
              <a:rPr lang="en-US" altLang="zh-TW" sz="2000" dirty="0" err="1"/>
              <a:t>maskCountMap</a:t>
            </a:r>
            <a:r>
              <a:rPr lang="zh-TW" altLang="en-US" sz="2000" dirty="0"/>
              <a:t>找不到 表示口罩售完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2000" dirty="0"/>
              <a:t> </a:t>
            </a:r>
            <a:r>
              <a:rPr lang="en-US" altLang="zh-TW" sz="2000" dirty="0" err="1"/>
              <a:t>positionList</a:t>
            </a:r>
            <a:r>
              <a:rPr lang="en-US" altLang="zh-TW" sz="2000" dirty="0"/>
              <a:t> </a:t>
            </a:r>
            <a:r>
              <a:rPr lang="zh-TW" altLang="en-US" sz="2000" dirty="0"/>
              <a:t>沒有但是 </a:t>
            </a:r>
            <a:r>
              <a:rPr lang="en-US" altLang="zh-TW" sz="2000" dirty="0" err="1"/>
              <a:t>maskCountMap</a:t>
            </a:r>
            <a:r>
              <a:rPr lang="zh-TW" altLang="en-US" sz="2000" dirty="0"/>
              <a:t>有 表示</a:t>
            </a:r>
            <a:r>
              <a:rPr lang="en-US" altLang="zh-TW" sz="2000" dirty="0" err="1"/>
              <a:t>position.json</a:t>
            </a:r>
            <a:r>
              <a:rPr lang="zh-TW" altLang="en-US" sz="2000" dirty="0"/>
              <a:t>藥局資料不夠完整需要補充</a:t>
            </a:r>
          </a:p>
        </p:txBody>
      </p:sp>
    </p:spTree>
    <p:extLst>
      <p:ext uri="{BB962C8B-B14F-4D97-AF65-F5344CB8AC3E}">
        <p14:creationId xmlns:p14="http://schemas.microsoft.com/office/powerpoint/2010/main" val="92078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C86C-813E-4EFA-8DF3-BBBEF145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71B0A4-0FF0-48E8-88B8-709A049203A6}"/>
              </a:ext>
            </a:extLst>
          </p:cNvPr>
          <p:cNvSpPr/>
          <p:nvPr/>
        </p:nvSpPr>
        <p:spPr>
          <a:xfrm>
            <a:off x="591546" y="1321351"/>
            <a:ext cx="2664120" cy="299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dirty="0" err="1"/>
              <a:t>PositionList</a:t>
            </a:r>
            <a:endParaRPr lang="en-US" altLang="zh-TW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B8EAF6-9BF2-48F9-9478-F54FA1A4D04A}"/>
              </a:ext>
            </a:extLst>
          </p:cNvPr>
          <p:cNvSpPr/>
          <p:nvPr/>
        </p:nvSpPr>
        <p:spPr>
          <a:xfrm>
            <a:off x="8742065" y="1200643"/>
            <a:ext cx="2994410" cy="4878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err="1"/>
              <a:t>MaskCountMap</a:t>
            </a:r>
            <a:endParaRPr lang="en-US" altLang="zh-TW" sz="3000" dirty="0"/>
          </a:p>
          <a:p>
            <a:pPr algn="ctr"/>
            <a:r>
              <a:rPr lang="en-US" altLang="zh-TW" sz="3000" dirty="0" err="1"/>
              <a:t>Kye:ID</a:t>
            </a:r>
            <a:endParaRPr lang="zh-TW" altLang="en-US" sz="30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F5666E1-4B5B-4552-8441-134BE365EA71}"/>
              </a:ext>
            </a:extLst>
          </p:cNvPr>
          <p:cNvCxnSpPr/>
          <p:nvPr/>
        </p:nvCxnSpPr>
        <p:spPr>
          <a:xfrm>
            <a:off x="3265714" y="2160396"/>
            <a:ext cx="54763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8CF733A-998C-4738-8D5F-0AAFFAD8B78F}"/>
              </a:ext>
            </a:extLst>
          </p:cNvPr>
          <p:cNvSpPr txBox="1"/>
          <p:nvPr/>
        </p:nvSpPr>
        <p:spPr>
          <a:xfrm>
            <a:off x="5466303" y="17910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930E78-9A3E-44C2-AFA3-B585AE3828ED}"/>
              </a:ext>
            </a:extLst>
          </p:cNvPr>
          <p:cNvSpPr txBox="1"/>
          <p:nvPr/>
        </p:nvSpPr>
        <p:spPr>
          <a:xfrm>
            <a:off x="1339781" y="1700628"/>
            <a:ext cx="750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15</a:t>
            </a:r>
            <a:endParaRPr lang="zh-TW" altLang="en-US" sz="4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0388B72-632A-4799-BC77-47C8A1D1323E}"/>
              </a:ext>
            </a:extLst>
          </p:cNvPr>
          <p:cNvSpPr txBox="1"/>
          <p:nvPr/>
        </p:nvSpPr>
        <p:spPr>
          <a:xfrm>
            <a:off x="9620082" y="1905728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20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37711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2_TF10001108.potx" id="{2936D2D2-BC60-48FB-9A7C-05EC47E6CC79}" vid="{78682B59-A957-44C7-AAB7-10BBFA6A1A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www.w3.org/XML/1998/namespace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{BD541AD1-3258-4581-85BB-27AA93658980}tf10001108_win32</Template>
  <TotalTime>0</TotalTime>
  <Words>64</Words>
  <Application>Microsoft Office PowerPoint</Application>
  <PresentationFormat>寬螢幕</PresentationFormat>
  <Paragraphs>19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Microsoft JhengHei UI</vt:lpstr>
      <vt:lpstr>Arial</vt:lpstr>
      <vt:lpstr>Segoe UI</vt:lpstr>
      <vt:lpstr>WelcomeDoc</vt:lpstr>
      <vt:lpstr>口罩查詢系統</vt:lpstr>
      <vt:lpstr>目標</vt:lpstr>
      <vt:lpstr>規則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2020-10-06T02:26:30Z</dcterms:created>
  <dcterms:modified xsi:type="dcterms:W3CDTF">2020-10-08T04:26:30Z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