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D4AF6A-1DA8-4A0B-BA2D-6C70D53F6772}"/>
              </a:ext>
            </a:extLst>
          </p:cNvPr>
          <p:cNvSpPr/>
          <p:nvPr/>
        </p:nvSpPr>
        <p:spPr>
          <a:xfrm>
            <a:off x="2695851" y="277429"/>
            <a:ext cx="3586579" cy="1793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前端</a:t>
            </a:r>
            <a:endParaRPr lang="en-US" altLang="zh-TW" dirty="0"/>
          </a:p>
          <a:p>
            <a:pPr algn="ctr"/>
            <a:r>
              <a:rPr lang="en-US" altLang="zh-TW" dirty="0"/>
              <a:t>HTML(</a:t>
            </a:r>
            <a:r>
              <a:rPr lang="zh-TW" altLang="en-US" dirty="0"/>
              <a:t>網站</a:t>
            </a:r>
            <a:r>
              <a:rPr lang="en-US" altLang="zh-TW" dirty="0"/>
              <a:t>),Android ,IOS…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0DBE6A-9C9A-4F82-9266-6E453110B2FB}"/>
              </a:ext>
            </a:extLst>
          </p:cNvPr>
          <p:cNvSpPr/>
          <p:nvPr/>
        </p:nvSpPr>
        <p:spPr>
          <a:xfrm>
            <a:off x="2695851" y="4378910"/>
            <a:ext cx="3687192" cy="1926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後端</a:t>
            </a:r>
            <a:r>
              <a:rPr lang="en-US" altLang="zh-TW" dirty="0"/>
              <a:t>(</a:t>
            </a:r>
            <a:r>
              <a:rPr lang="zh-TW" altLang="en-US" dirty="0"/>
              <a:t>複雜的運算</a:t>
            </a:r>
            <a:r>
              <a:rPr lang="en-US" altLang="zh-TW" dirty="0"/>
              <a:t>)Java Go Php Python C# Node.js ….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FCFCC93-C4A1-4632-8173-72785DA1C17B}"/>
              </a:ext>
            </a:extLst>
          </p:cNvPr>
          <p:cNvCxnSpPr/>
          <p:nvPr/>
        </p:nvCxnSpPr>
        <p:spPr>
          <a:xfrm>
            <a:off x="3773010" y="2050742"/>
            <a:ext cx="0" cy="232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6520AF5-6615-48EF-B0B3-EF8B89F5CDF9}"/>
              </a:ext>
            </a:extLst>
          </p:cNvPr>
          <p:cNvCxnSpPr/>
          <p:nvPr/>
        </p:nvCxnSpPr>
        <p:spPr>
          <a:xfrm flipV="1">
            <a:off x="5353235" y="2070718"/>
            <a:ext cx="0" cy="230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6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B65F2-8F5E-4575-852B-F2F2562A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5110"/>
            <a:ext cx="8596668" cy="1320800"/>
          </a:xfrm>
        </p:spPr>
        <p:txBody>
          <a:bodyPr/>
          <a:lstStyle/>
          <a:p>
            <a:r>
              <a:rPr lang="zh-TW" altLang="en-US" dirty="0"/>
              <a:t>網路連線的運作過程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683237-FCCE-4467-966B-069DF31ED6DF}"/>
              </a:ext>
            </a:extLst>
          </p:cNvPr>
          <p:cNvSpPr/>
          <p:nvPr/>
        </p:nvSpPr>
        <p:spPr>
          <a:xfrm>
            <a:off x="426128" y="1793289"/>
            <a:ext cx="1606858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輸入網址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E6C246-4ED1-453C-B3A3-A64BF0ABDBF3}"/>
              </a:ext>
            </a:extLst>
          </p:cNvPr>
          <p:cNvSpPr/>
          <p:nvPr/>
        </p:nvSpPr>
        <p:spPr>
          <a:xfrm>
            <a:off x="3056550" y="1793289"/>
            <a:ext cx="2382298" cy="85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DNS</a:t>
            </a:r>
            <a:r>
              <a:rPr lang="zh-TW" altLang="en-US" dirty="0"/>
              <a:t>轉換成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5F17BEC-9771-4AAD-88A2-7FD33811920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32986" y="2219417"/>
            <a:ext cx="10235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263DE9-08D7-434F-B062-EC2FE466E453}"/>
              </a:ext>
            </a:extLst>
          </p:cNvPr>
          <p:cNvSpPr txBox="1"/>
          <p:nvPr/>
        </p:nvSpPr>
        <p:spPr>
          <a:xfrm>
            <a:off x="1473693" y="6010183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本機的</a:t>
            </a:r>
            <a:r>
              <a:rPr lang="en-US" altLang="zh-TW" dirty="0"/>
              <a:t>127.0.0.1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37783F-BDBE-43DA-A573-01C72E4C2EC8}"/>
              </a:ext>
            </a:extLst>
          </p:cNvPr>
          <p:cNvSpPr/>
          <p:nvPr/>
        </p:nvSpPr>
        <p:spPr>
          <a:xfrm>
            <a:off x="6995604" y="1740022"/>
            <a:ext cx="2317072" cy="958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主機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2E40F89-7DE4-4D5D-B8A0-E70F84D3B7B4}"/>
              </a:ext>
            </a:extLst>
          </p:cNvPr>
          <p:cNvCxnSpPr>
            <a:cxnSpLocks/>
          </p:cNvCxnSpPr>
          <p:nvPr/>
        </p:nvCxnSpPr>
        <p:spPr>
          <a:xfrm>
            <a:off x="5477522" y="2219417"/>
            <a:ext cx="151808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3D3462-1AB5-40AB-91A4-77DC0A23A8E4}"/>
              </a:ext>
            </a:extLst>
          </p:cNvPr>
          <p:cNvSpPr/>
          <p:nvPr/>
        </p:nvSpPr>
        <p:spPr>
          <a:xfrm>
            <a:off x="1899821" y="630315"/>
            <a:ext cx="798991" cy="572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瀏覽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480C1D-2606-4C52-AE94-F926CC80E6DC}"/>
              </a:ext>
            </a:extLst>
          </p:cNvPr>
          <p:cNvSpPr/>
          <p:nvPr/>
        </p:nvSpPr>
        <p:spPr>
          <a:xfrm>
            <a:off x="8469297" y="443883"/>
            <a:ext cx="798991" cy="6125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主機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25EFFE-F5EF-40BA-9BCA-9AC35ECA1651}"/>
              </a:ext>
            </a:extLst>
          </p:cNvPr>
          <p:cNvSpPr txBox="1"/>
          <p:nvPr/>
        </p:nvSpPr>
        <p:spPr>
          <a:xfrm>
            <a:off x="3305777" y="74551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Three-way Handshake(</a:t>
            </a:r>
            <a:r>
              <a:rPr lang="zh-TW" altLang="en-US" dirty="0"/>
              <a:t>三次握手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7396FFC-52E2-4A64-8B23-93E7E2213CC0}"/>
              </a:ext>
            </a:extLst>
          </p:cNvPr>
          <p:cNvCxnSpPr/>
          <p:nvPr/>
        </p:nvCxnSpPr>
        <p:spPr>
          <a:xfrm>
            <a:off x="2698812" y="2086252"/>
            <a:ext cx="57704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0EB239-6D15-47FB-8F61-22837E5CFF88}"/>
              </a:ext>
            </a:extLst>
          </p:cNvPr>
          <p:cNvSpPr txBox="1"/>
          <p:nvPr/>
        </p:nvSpPr>
        <p:spPr>
          <a:xfrm>
            <a:off x="2835261" y="1690287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 </a:t>
            </a:r>
            <a:r>
              <a:rPr lang="zh-TW" altLang="en-US" dirty="0"/>
              <a:t>走</a:t>
            </a:r>
            <a:r>
              <a:rPr lang="en-US" altLang="zh-TW" dirty="0"/>
              <a:t>80 port   https </a:t>
            </a:r>
            <a:r>
              <a:rPr lang="zh-TW" altLang="en-US" dirty="0"/>
              <a:t>走</a:t>
            </a:r>
            <a:r>
              <a:rPr lang="en-US" altLang="zh-TW" dirty="0"/>
              <a:t>443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6119864-F80E-49AF-BC3B-AB1ECEAA620F}"/>
              </a:ext>
            </a:extLst>
          </p:cNvPr>
          <p:cNvSpPr txBox="1"/>
          <p:nvPr/>
        </p:nvSpPr>
        <p:spPr>
          <a:xfrm>
            <a:off x="6362410" y="1716920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會帶一個</a:t>
            </a:r>
            <a:r>
              <a:rPr lang="en-US" altLang="zh-TW" dirty="0"/>
              <a:t>Syn</a:t>
            </a:r>
            <a:r>
              <a:rPr lang="zh-TW" altLang="en-US" dirty="0"/>
              <a:t>得訊息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9B8592D-6831-4715-AF0A-F7A2785DE997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2698812" y="3493364"/>
            <a:ext cx="5770485" cy="1331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4B06F6-B709-4775-B833-E2788EC964B6}"/>
              </a:ext>
            </a:extLst>
          </p:cNvPr>
          <p:cNvSpPr txBox="1"/>
          <p:nvPr/>
        </p:nvSpPr>
        <p:spPr>
          <a:xfrm>
            <a:off x="5183891" y="2837247"/>
            <a:ext cx="269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Syn+Ack</a:t>
            </a:r>
            <a:r>
              <a:rPr lang="en-US" altLang="zh-TW" dirty="0"/>
              <a:t> </a:t>
            </a:r>
            <a:r>
              <a:rPr lang="zh-TW" altLang="en-US" dirty="0"/>
              <a:t>我收到你的訊息了，可以開始準備連線了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E6D0D17-718A-43E7-9A51-4ACB08E3A381}"/>
              </a:ext>
            </a:extLst>
          </p:cNvPr>
          <p:cNvCxnSpPr>
            <a:cxnSpLocks/>
          </p:cNvCxnSpPr>
          <p:nvPr/>
        </p:nvCxnSpPr>
        <p:spPr>
          <a:xfrm>
            <a:off x="2698812" y="5007006"/>
            <a:ext cx="577048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FDD18A1-A58E-4C59-8CA4-BE7294A88312}"/>
              </a:ext>
            </a:extLst>
          </p:cNvPr>
          <p:cNvSpPr txBox="1"/>
          <p:nvPr/>
        </p:nvSpPr>
        <p:spPr>
          <a:xfrm>
            <a:off x="4528801" y="4637674"/>
            <a:ext cx="275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客戶端 </a:t>
            </a:r>
            <a:r>
              <a:rPr lang="en-US" altLang="zh-TW" dirty="0"/>
              <a:t>Ack </a:t>
            </a:r>
            <a:r>
              <a:rPr lang="zh-TW" altLang="en-US" dirty="0"/>
              <a:t>好可以開始了</a:t>
            </a:r>
          </a:p>
        </p:txBody>
      </p:sp>
    </p:spTree>
    <p:extLst>
      <p:ext uri="{BB962C8B-B14F-4D97-AF65-F5344CB8AC3E}">
        <p14:creationId xmlns:p14="http://schemas.microsoft.com/office/powerpoint/2010/main" val="302729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D691F-877A-4336-B503-2F975C8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8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網站如何傳輸資訊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9CB9A1-427A-401C-825C-643BB1DCFE69}"/>
              </a:ext>
            </a:extLst>
          </p:cNvPr>
          <p:cNvSpPr/>
          <p:nvPr/>
        </p:nvSpPr>
        <p:spPr>
          <a:xfrm>
            <a:off x="1447061" y="1418948"/>
            <a:ext cx="1056443" cy="4829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瀏覽器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ACE677-5C80-486A-AC45-42B770E3D677}"/>
              </a:ext>
            </a:extLst>
          </p:cNvPr>
          <p:cNvSpPr/>
          <p:nvPr/>
        </p:nvSpPr>
        <p:spPr>
          <a:xfrm>
            <a:off x="8469297" y="1469254"/>
            <a:ext cx="1145220" cy="51889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容器</a:t>
            </a:r>
            <a:endParaRPr lang="en-US" altLang="zh-TW" dirty="0"/>
          </a:p>
          <a:p>
            <a:pPr algn="ctr"/>
            <a:r>
              <a:rPr lang="zh-TW" altLang="en-US" dirty="0"/>
              <a:t>主機</a:t>
            </a:r>
            <a:endParaRPr lang="en-US" altLang="zh-TW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A6D1B36-01C4-4EC3-BF1F-016ECCBE4A55}"/>
              </a:ext>
            </a:extLst>
          </p:cNvPr>
          <p:cNvCxnSpPr/>
          <p:nvPr/>
        </p:nvCxnSpPr>
        <p:spPr>
          <a:xfrm>
            <a:off x="2503504" y="2450237"/>
            <a:ext cx="596579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1EA9A5-163C-4563-904E-5CC0CFE2754D}"/>
              </a:ext>
            </a:extLst>
          </p:cNvPr>
          <p:cNvSpPr txBox="1"/>
          <p:nvPr/>
        </p:nvSpPr>
        <p:spPr>
          <a:xfrm>
            <a:off x="2913615" y="1962821"/>
            <a:ext cx="441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需求 </a:t>
            </a:r>
            <a:r>
              <a:rPr lang="en-US" altLang="zh-TW" dirty="0"/>
              <a:t>Request(Input)</a:t>
            </a:r>
            <a:r>
              <a:rPr lang="zh-TW" altLang="en-US" dirty="0"/>
              <a:t> 傳送資料到容器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93501C3-E9F7-4421-8A7F-F073515B1B72}"/>
              </a:ext>
            </a:extLst>
          </p:cNvPr>
          <p:cNvCxnSpPr/>
          <p:nvPr/>
        </p:nvCxnSpPr>
        <p:spPr>
          <a:xfrm flipH="1">
            <a:off x="2503504" y="4838330"/>
            <a:ext cx="596579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4959C3-0456-4F46-AD20-00C5EBCA3E22}"/>
              </a:ext>
            </a:extLst>
          </p:cNvPr>
          <p:cNvSpPr txBox="1"/>
          <p:nvPr/>
        </p:nvSpPr>
        <p:spPr>
          <a:xfrm>
            <a:off x="4077419" y="4468998"/>
            <a:ext cx="377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回應 </a:t>
            </a:r>
            <a:r>
              <a:rPr lang="en-US" altLang="zh-TW" dirty="0"/>
              <a:t>Response(Output) </a:t>
            </a:r>
            <a:r>
              <a:rPr lang="zh-TW" altLang="en-US" dirty="0"/>
              <a:t>畫面的顯示</a:t>
            </a:r>
          </a:p>
        </p:txBody>
      </p:sp>
    </p:spTree>
    <p:extLst>
      <p:ext uri="{BB962C8B-B14F-4D97-AF65-F5344CB8AC3E}">
        <p14:creationId xmlns:p14="http://schemas.microsoft.com/office/powerpoint/2010/main" val="29313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D533A-ABC5-4410-8D5F-C7DBFEA7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容器是什麼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4E814-922B-4145-8EB8-72130F21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是一隻</a:t>
            </a:r>
            <a:r>
              <a:rPr lang="en-US" altLang="zh-TW" dirty="0"/>
              <a:t>Java</a:t>
            </a:r>
            <a:r>
              <a:rPr lang="zh-TW" altLang="en-US" dirty="0"/>
              <a:t>寫好的程式 </a:t>
            </a:r>
            <a:r>
              <a:rPr lang="en-US" altLang="zh-TW" dirty="0"/>
              <a:t>,</a:t>
            </a:r>
            <a:r>
              <a:rPr lang="zh-TW" altLang="en-US" dirty="0"/>
              <a:t>會不斷的監聽是否在某些</a:t>
            </a:r>
            <a:r>
              <a:rPr lang="en-US" altLang="zh-TW" dirty="0"/>
              <a:t>port</a:t>
            </a:r>
            <a:r>
              <a:rPr lang="zh-TW" altLang="en-US" dirty="0"/>
              <a:t>號上 ，有訊號接收</a:t>
            </a:r>
            <a:endParaRPr lang="en-US" altLang="zh-TW" dirty="0"/>
          </a:p>
          <a:p>
            <a:r>
              <a:rPr lang="zh-TW" altLang="en-US" dirty="0"/>
              <a:t>送進來的資訊的正確性</a:t>
            </a:r>
            <a:endParaRPr lang="en-US" altLang="zh-TW" dirty="0"/>
          </a:p>
          <a:p>
            <a:r>
              <a:rPr lang="zh-TW" altLang="en-US" dirty="0"/>
              <a:t>如果錯誤會自動回應一些狀態碼</a:t>
            </a:r>
            <a:endParaRPr lang="en-US" altLang="zh-TW" dirty="0"/>
          </a:p>
          <a:p>
            <a:r>
              <a:rPr lang="zh-TW" altLang="en-US" dirty="0"/>
              <a:t>自動化的架構</a:t>
            </a:r>
            <a:endParaRPr lang="en-US" altLang="zh-TW" dirty="0"/>
          </a:p>
          <a:p>
            <a:r>
              <a:rPr lang="zh-TW" altLang="en-US" dirty="0"/>
              <a:t>建立新執行序</a:t>
            </a:r>
            <a:r>
              <a:rPr lang="en-US" altLang="zh-TW" dirty="0"/>
              <a:t>(Thread)</a:t>
            </a:r>
            <a:r>
              <a:rPr lang="zh-TW" altLang="en-US" dirty="0"/>
              <a:t> 處理</a:t>
            </a:r>
            <a:r>
              <a:rPr lang="en-US" altLang="zh-TW" dirty="0"/>
              <a:t>Request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80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484F6-0C96-4C15-BE92-806A7724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我們要寫什麼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0A8A1-6D95-4CE6-8A25-BC5E1F75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容器是一個機器人，自動處理一些工作的當中，我們可以加入一些客製化功能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客製化功能可使用</a:t>
            </a:r>
            <a:r>
              <a:rPr lang="en-US" altLang="zh-TW" dirty="0"/>
              <a:t>Servlet</a:t>
            </a:r>
            <a:r>
              <a:rPr lang="zh-TW" altLang="en-US" dirty="0"/>
              <a:t>加入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774364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197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多面向</vt:lpstr>
      <vt:lpstr>PowerPoint 簡報</vt:lpstr>
      <vt:lpstr>網路連線的運作過程</vt:lpstr>
      <vt:lpstr>PowerPoint 簡報</vt:lpstr>
      <vt:lpstr>網站如何傳輸資訊</vt:lpstr>
      <vt:lpstr>容器是什麼?</vt:lpstr>
      <vt:lpstr>我們要寫什麼?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howard chui</dc:creator>
  <cp:lastModifiedBy>howard chui</cp:lastModifiedBy>
  <cp:revision>14</cp:revision>
  <dcterms:created xsi:type="dcterms:W3CDTF">2020-12-12T02:59:03Z</dcterms:created>
  <dcterms:modified xsi:type="dcterms:W3CDTF">2020-12-12T07:19:34Z</dcterms:modified>
</cp:coreProperties>
</file>