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inves.co/3HXoVO8" TargetMode="External"/><Relationship Id="rId3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inves.co/3HXoVO8" TargetMode="Externa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Platform: </a:t>
            </a:r>
            <a:r>
              <a:t>LinkedIn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Account: </a:t>
            </a:r>
            <a:r>
              <a:t>Brian Levitt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228600"/>
            <a:ext cx="4014215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Country: </a:t>
            </a:r>
            <a:r>
              <a:t>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685800"/>
            <a:ext cx="4014215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Country: </a:t>
            </a:r>
            <a:r>
              <a:t>Retail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508760"/>
            <a:ext cx="4114800" cy="4242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/>
              <a:t>Copy:
</a:t>
            </a:r>
          </a:p>
          <a:p>
            <a:r>
              <a:t>Are we approaching the end of a cycle or just navigating through a difficult period? Skip ahead to Global Market Strategist Brian Levitt’s interview with Romaine Bostick, Caroline Hyde, and Taylor Riggs at the 1:19:42 mark to hear his explanation for why he expects inflationary pressures to moderate over the next year.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1508760"/>
            <a:ext cx="4014215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Link: </a:t>
            </a:r>
            <a:r>
              <a:rPr>
                <a:hlinkClick r:id="rId2"/>
              </a:rPr>
              <a:t>https://inves.co/3HXoVO8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2331720"/>
            <a:ext cx="4023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Creative Asset:</a:t>
            </a:r>
          </a:p>
        </p:txBody>
      </p:sp>
      <p:pic>
        <p:nvPicPr>
          <p:cNvPr id="9" name="Picture 8" descr="BLYearInReviewSlid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834640"/>
            <a:ext cx="3749039" cy="1959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Platform: </a:t>
            </a:r>
            <a:r>
              <a:t>LinkedIn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Account: </a:t>
            </a:r>
            <a:r>
              <a:t>Brian Levitt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228600"/>
            <a:ext cx="4014215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Country: </a:t>
            </a:r>
            <a:r>
              <a:t>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685800"/>
            <a:ext cx="4014215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Country: </a:t>
            </a:r>
            <a:r>
              <a:t>Retail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508760"/>
            <a:ext cx="4114800" cy="4242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/>
              <a:t>Copy:
</a:t>
            </a:r>
          </a:p>
          <a:p>
            <a:r>
              <a:t>Are we approaching the end of a cycle or just navigating through a difficult period? Skip ahead to Global Market Strategist Brian Levitt’s interview with Romaine Bostick, Caroline Hyde, and Taylor Riggs at the 1:19:42 mark to hear his explanation for why he expects inflationary pressures to moderate over the next year.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1508760"/>
            <a:ext cx="4014215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Link: </a:t>
            </a:r>
            <a:r>
              <a:rPr>
                <a:hlinkClick r:id="rId2"/>
              </a:rPr>
              <a:t>https://inves.co/3HXoVO8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2331720"/>
            <a:ext cx="4023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Creative Asset:</a:t>
            </a:r>
          </a:p>
        </p:txBody>
      </p:sp>
      <p:pic>
        <p:nvPicPr>
          <p:cNvPr id="9" name="Picture 8" descr="BLYearInReviewSlid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834640"/>
            <a:ext cx="3749039" cy="19594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