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8"/>
  </p:normalViewPr>
  <p:slideViewPr>
    <p:cSldViewPr snapToGrid="0" snapToObjects="1">
      <p:cViewPr varScale="1">
        <p:scale>
          <a:sx n="153" d="100"/>
          <a:sy n="153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207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Platform: LinkedIn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8A290-E7B2-984F-BC64-63C637A1B62F}"/>
              </a:ext>
            </a:extLst>
          </p:cNvPr>
          <p:cNvSpPr txBox="1"/>
          <p:nvPr/>
        </p:nvSpPr>
        <p:spPr>
          <a:xfrm>
            <a:off x="228600" y="690937"/>
            <a:ext cx="313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Account</a:t>
            </a:r>
            <a:r>
              <a:rPr dirty="0"/>
              <a:t>: LinkedIn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FFD42-84C9-AB4A-92A8-AE299E7CF28D}"/>
              </a:ext>
            </a:extLst>
          </p:cNvPr>
          <p:cNvSpPr txBox="1"/>
          <p:nvPr/>
        </p:nvSpPr>
        <p:spPr>
          <a:xfrm>
            <a:off x="4800602" y="228600"/>
            <a:ext cx="40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Country</a:t>
            </a:r>
            <a:r>
              <a:rPr dirty="0"/>
              <a:t>: </a:t>
            </a:r>
            <a:r>
              <a:rPr lang="en-US" dirty="0"/>
              <a:t>US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9D2DD-5AE8-7745-911F-BBF10A261DCE}"/>
              </a:ext>
            </a:extLst>
          </p:cNvPr>
          <p:cNvSpPr txBox="1"/>
          <p:nvPr/>
        </p:nvSpPr>
        <p:spPr>
          <a:xfrm>
            <a:off x="4800602" y="690937"/>
            <a:ext cx="40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Audience</a:t>
            </a:r>
            <a:r>
              <a:rPr dirty="0"/>
              <a:t>: LinkedIn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F0814-7EA3-6941-9E44-38AFCDCBAB41}"/>
              </a:ext>
            </a:extLst>
          </p:cNvPr>
          <p:cNvSpPr txBox="1"/>
          <p:nvPr/>
        </p:nvSpPr>
        <p:spPr>
          <a:xfrm>
            <a:off x="228600" y="1512869"/>
            <a:ext cx="411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</a:t>
            </a:r>
            <a:r>
              <a:rPr dirty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pulvinar, libero a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, </a:t>
            </a:r>
            <a:r>
              <a:rPr lang="en-US" dirty="0" err="1"/>
              <a:t>felis</a:t>
            </a:r>
            <a:r>
              <a:rPr lang="en-US" dirty="0"/>
              <a:t> ante </a:t>
            </a:r>
            <a:r>
              <a:rPr lang="en-US" dirty="0" err="1"/>
              <a:t>varius</a:t>
            </a:r>
            <a:r>
              <a:rPr lang="en-US" dirty="0"/>
              <a:t> ante,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mi ac ipsum </a:t>
            </a:r>
            <a:r>
              <a:rPr lang="en-US" dirty="0" err="1"/>
              <a:t>hendrerit</a:t>
            </a:r>
            <a:r>
              <a:rPr lang="en-US" dirty="0"/>
              <a:t>, in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Sed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id. Morbi lacinia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ac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vel </a:t>
            </a:r>
            <a:r>
              <a:rPr lang="en-US" dirty="0" err="1"/>
              <a:t>quam</a:t>
            </a:r>
            <a:r>
              <a:rPr lang="en-US" dirty="0"/>
              <a:t> ac mi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Ut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in,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. Cras </a:t>
            </a:r>
            <a:r>
              <a:rPr lang="en-US" dirty="0" err="1"/>
              <a:t>blandit</a:t>
            </a:r>
            <a:r>
              <a:rPr lang="en-US" dirty="0"/>
              <a:t> id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F67D9-E6BA-F54F-A42E-762C70AA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2" y="2808366"/>
            <a:ext cx="3752635" cy="2501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5C679-84C4-E748-B258-F612894176AB}"/>
              </a:ext>
            </a:extLst>
          </p:cNvPr>
          <p:cNvSpPr txBox="1"/>
          <p:nvPr/>
        </p:nvSpPr>
        <p:spPr>
          <a:xfrm>
            <a:off x="4800602" y="2332232"/>
            <a:ext cx="40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Creative Asset: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9BFF-F01D-E94B-AAEB-5F1B6B1E6D0C}"/>
              </a:ext>
            </a:extLst>
          </p:cNvPr>
          <p:cNvSpPr txBox="1"/>
          <p:nvPr/>
        </p:nvSpPr>
        <p:spPr>
          <a:xfrm>
            <a:off x="4800602" y="1512869"/>
            <a:ext cx="40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Link: </a:t>
            </a:r>
            <a:r>
              <a:rPr lang="en-US" dirty="0" err="1"/>
              <a:t>invesco.com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Office User</cp:lastModifiedBy>
  <cp:revision>2</cp:revision>
  <dcterms:created xsi:type="dcterms:W3CDTF">2013-01-27T09:14:16Z</dcterms:created>
  <dcterms:modified xsi:type="dcterms:W3CDTF">2022-02-13T21:21:18Z</dcterms:modified>
  <cp:category/>
</cp:coreProperties>
</file>