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6A38C-77E8-4E7E-946C-8A6F28CD0567}" type="datetimeFigureOut">
              <a:rPr lang="hu-HU" smtClean="0"/>
              <a:t>2020. 03. 31.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F95D3-F246-4CE7-82D7-41F56E4519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490433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D3F148-BF47-484C-AB77-B04072F6FCB8}" type="datetimeFigureOut">
              <a:rPr lang="hu-HU" smtClean="0"/>
              <a:t>2020. 03. 31.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9133F-2CE6-4428-8BA3-B3A181F36B4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2954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4641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2641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118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628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D7284-7F79-4F16-BE57-A3E45B1CC178}" type="datetime1">
              <a:rPr lang="hu-HU" smtClean="0"/>
              <a:t>2020. 03. 31.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D249-F7C6-422C-84C9-501826E989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786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BCE9-D254-4EF1-88BE-CF25496EBB51}" type="datetime1">
              <a:rPr lang="hu-HU" smtClean="0"/>
              <a:t>2020. 03. 31.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D249-F7C6-422C-84C9-501826E989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293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06EE7-1969-4582-A957-27AD90D91D11}" type="datetime1">
              <a:rPr lang="hu-HU" smtClean="0"/>
              <a:t>2020. 03. 31.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D249-F7C6-422C-84C9-501826E989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383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A3B99-E0B6-4118-A6CB-CF3DD0EBD077}" type="datetime1">
              <a:rPr lang="hu-HU" smtClean="0"/>
              <a:t>2020. 03. 31.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D249-F7C6-422C-84C9-501826E989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61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FE3B-AB36-4325-8E5C-4FDFA0DA0174}" type="datetime1">
              <a:rPr lang="hu-HU" smtClean="0"/>
              <a:t>2020. 03. 31.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D249-F7C6-422C-84C9-501826E989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333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3F04D-E965-4916-A686-012538347D13}" type="datetime1">
              <a:rPr lang="hu-HU" smtClean="0"/>
              <a:t>2020. 03. 31.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D249-F7C6-422C-84C9-501826E989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350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5B8F-0150-4CDA-882D-81A68DDA3824}" type="datetime1">
              <a:rPr lang="hu-HU" smtClean="0"/>
              <a:t>2020. 03. 31.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D249-F7C6-422C-84C9-501826E989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867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4BDC2-7CB5-4442-9222-ECEB945B5DBA}" type="datetime1">
              <a:rPr lang="hu-HU" smtClean="0"/>
              <a:t>2020. 03. 31.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D249-F7C6-422C-84C9-501826E989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926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336E6-9F22-487C-9527-446194E1D8AD}" type="datetime1">
              <a:rPr lang="hu-HU" smtClean="0"/>
              <a:t>2020. 03. 31.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D249-F7C6-422C-84C9-501826E989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745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5B639-738A-427C-9697-069E5F73E9D7}" type="datetime1">
              <a:rPr lang="hu-HU" smtClean="0"/>
              <a:t>2020. 03. 31.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D249-F7C6-422C-84C9-501826E989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612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7E7D-A3A0-4314-A734-6E15C2FF7D1A}" type="datetime1">
              <a:rPr lang="hu-HU" smtClean="0"/>
              <a:t>2020. 03. 31.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D249-F7C6-422C-84C9-501826E989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657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EF463-354E-4676-B333-1A11C9BBE0BC}" type="datetime1">
              <a:rPr lang="hu-HU" smtClean="0"/>
              <a:t>2020. 03. 31.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FD249-F7C6-422C-84C9-501826E989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997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5171639"/>
            <a:ext cx="9144000" cy="1437102"/>
          </a:xfrm>
        </p:spPr>
        <p:txBody>
          <a:bodyPr>
            <a:normAutofit/>
          </a:bodyPr>
          <a:lstStyle/>
          <a:p>
            <a:r>
              <a:rPr lang="hu-H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Szakképesítés megnevezése: Szoftverfejlesztő</a:t>
            </a:r>
          </a:p>
          <a:p>
            <a:r>
              <a:rPr lang="hu-H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OKJ száma: 54 213 05</a:t>
            </a:r>
          </a:p>
          <a:p>
            <a:r>
              <a:rPr lang="hu-H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Budapest, 2020.</a:t>
            </a:r>
          </a:p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110409" y="2738190"/>
            <a:ext cx="7971182" cy="1381620"/>
          </a:xfrm>
        </p:spPr>
        <p:txBody>
          <a:bodyPr>
            <a:normAutofit fontScale="90000"/>
          </a:bodyPr>
          <a:lstStyle/>
          <a:p>
            <a:r>
              <a:rPr lang="hu-HU" b="1" dirty="0" smtClean="0">
                <a:latin typeface="Arial" panose="020B0604020202020204" pitchFamily="34" charset="0"/>
                <a:cs typeface="Arial" panose="020B0604020202020204" pitchFamily="34" charset="0"/>
              </a:rPr>
              <a:t>Záródolgozat</a:t>
            </a:r>
            <a:br>
              <a:rPr lang="hu-HU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Basket</a:t>
            </a:r>
            <a:r>
              <a:rPr lang="hu-HU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4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Card</a:t>
            </a:r>
            <a:r>
              <a:rPr lang="hu-HU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Manager</a:t>
            </a:r>
            <a:endParaRPr lang="hu-HU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39147" y="5333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393549" y="559673"/>
            <a:ext cx="94049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Budapesti Műszaki Szakképzési Centrum Petrik Lajos Két Tanítási Nyelvű Vegyipari, Környezetvédelmi és Informatikai Szakgimnáziuma</a:t>
            </a:r>
            <a:endParaRPr kumimoji="0" lang="hu-HU" altLang="hu-H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Szövegdoboz 10"/>
          <p:cNvSpPr txBox="1"/>
          <p:nvPr/>
        </p:nvSpPr>
        <p:spPr>
          <a:xfrm>
            <a:off x="782237" y="3044278"/>
            <a:ext cx="2056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Györgyi Tamás</a:t>
            </a:r>
          </a:p>
          <a:p>
            <a:pPr algn="ctr"/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témavezető</a:t>
            </a:r>
            <a:endParaRPr lang="hu-H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9540583" y="3044279"/>
            <a:ext cx="1622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Vorák Gergő</a:t>
            </a:r>
          </a:p>
          <a:p>
            <a:pPr algn="ctr"/>
            <a:r>
              <a:rPr lang="hu-H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2/14S</a:t>
            </a:r>
          </a:p>
        </p:txBody>
      </p:sp>
      <p:sp>
        <p:nvSpPr>
          <p:cNvPr id="17" name="Dia számának helye 16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3AFD249-F7C6-422C-84C9-501826E98977}" type="slidenum">
              <a:rPr lang="hu-HU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r>
              <a:rPr lang="hu-H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/11</a:t>
            </a:r>
            <a:endParaRPr lang="hu-H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7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Összegzés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2139351"/>
            <a:ext cx="4389408" cy="3001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Célok</a:t>
            </a:r>
          </a:p>
          <a:p>
            <a:pPr lvl="1"/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Élvezetes</a:t>
            </a:r>
          </a:p>
          <a:p>
            <a:pPr lvl="1"/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Univerzális</a:t>
            </a:r>
          </a:p>
          <a:p>
            <a:pPr lvl="1"/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Reszponzív</a:t>
            </a:r>
          </a:p>
          <a:p>
            <a:pPr lvl="1"/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Jól kezelhető</a:t>
            </a:r>
          </a:p>
          <a:p>
            <a:pPr lvl="1"/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Egyszerű</a:t>
            </a:r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6321724" y="2139351"/>
            <a:ext cx="4389408" cy="3001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Lehetőségek</a:t>
            </a:r>
          </a:p>
          <a:p>
            <a:pPr lvl="1"/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Játékmenet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Statisztika alapján 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ellenfél</a:t>
            </a:r>
          </a:p>
          <a:p>
            <a:pPr lvl="1"/>
            <a:r>
              <a:rPr lang="hu-HU" smtClean="0">
                <a:latin typeface="Arial" panose="020B0604020202020204" pitchFamily="34" charset="0"/>
                <a:cs typeface="Arial" panose="020B0604020202020204" pitchFamily="34" charset="0"/>
              </a:rPr>
              <a:t>Piactér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3AFD249-F7C6-422C-84C9-501826E98977}" type="slidenum">
              <a:rPr lang="hu-HU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r>
              <a:rPr lang="hu-H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/11</a:t>
            </a:r>
            <a:endParaRPr lang="hu-HU" sz="2000" dirty="0"/>
          </a:p>
        </p:txBody>
      </p:sp>
      <p:sp>
        <p:nvSpPr>
          <p:cNvPr id="5" name="Szövegdoboz 4"/>
          <p:cNvSpPr txBox="1"/>
          <p:nvPr/>
        </p:nvSpPr>
        <p:spPr>
          <a:xfrm>
            <a:off x="4088921" y="4061482"/>
            <a:ext cx="47502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Mit tanultam?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Szakmai fejlődés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Verziókezelés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Önálló munka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400" smtClean="0">
                <a:latin typeface="Arial" panose="020B0604020202020204" pitchFamily="34" charset="0"/>
                <a:cs typeface="Arial" panose="020B0604020202020204" pitchFamily="34" charset="0"/>
              </a:rPr>
              <a:t>Dokumentálás</a:t>
            </a:r>
            <a:endParaRPr lang="hu-H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Felelősségvállalás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6166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6802" y="2547608"/>
            <a:ext cx="11178396" cy="1325563"/>
          </a:xfrm>
        </p:spPr>
        <p:txBody>
          <a:bodyPr/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Köszönöm a figyelmet, várom a kérdéseket!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3AFD249-F7C6-422C-84C9-501826E98977}" type="slidenum">
              <a:rPr lang="hu-HU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r>
              <a:rPr lang="hu-H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/11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80548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Tartalom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Témaválasztás</a:t>
            </a:r>
          </a:p>
          <a:p>
            <a:pPr lvl="1"/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Kezdetek</a:t>
            </a:r>
          </a:p>
          <a:p>
            <a:pPr lvl="1"/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Menüpontok</a:t>
            </a:r>
          </a:p>
          <a:p>
            <a:pPr lvl="1"/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Összegzés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151" y="2625153"/>
            <a:ext cx="6788989" cy="2895356"/>
          </a:xfrm>
          <a:prstGeom prst="rect">
            <a:avLst/>
          </a:prstGeom>
        </p:spPr>
      </p:pic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3AFD249-F7C6-422C-84C9-501826E98977}" type="slidenum">
              <a:rPr lang="hu-HU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r>
              <a:rPr lang="hu-H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7474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7245"/>
          </a:xfrm>
        </p:spPr>
        <p:txBody>
          <a:bodyPr/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Témaválasztás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Mi?</a:t>
            </a:r>
          </a:p>
          <a:p>
            <a:pPr lvl="1"/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Kártyajáték kosárlabdázókkal</a:t>
            </a:r>
          </a:p>
          <a:p>
            <a:pPr lvl="1"/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Mérkőzések</a:t>
            </a:r>
          </a:p>
          <a:p>
            <a:pPr lvl="1"/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Csomagok</a:t>
            </a:r>
          </a:p>
          <a:p>
            <a:pPr lvl="1"/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Taktika</a:t>
            </a:r>
          </a:p>
          <a:p>
            <a:pPr marL="0" indent="0">
              <a:buNone/>
            </a:pP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Miért?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Minden korosztálynak</a:t>
            </a:r>
          </a:p>
          <a:p>
            <a:pPr lvl="1"/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Bárhol (reszponzív)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946" y="3625003"/>
            <a:ext cx="4005532" cy="3094974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569" y="103530"/>
            <a:ext cx="2048285" cy="3444190"/>
          </a:xfrm>
          <a:prstGeom prst="rect">
            <a:avLst/>
          </a:prstGeom>
        </p:spPr>
      </p:pic>
      <p:sp>
        <p:nvSpPr>
          <p:cNvPr id="13" name="Dia számának helye 12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3AFD249-F7C6-422C-84C9-501826E98977}" type="slidenum">
              <a:rPr lang="hu-HU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r>
              <a:rPr lang="hu-H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/11</a:t>
            </a:r>
            <a:endParaRPr lang="hu-HU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68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Kezdetek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Regisztráció után</a:t>
            </a: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elhasználó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15 ezer 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zseton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5 játékos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Csapatnév = 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felhasználónév</a:t>
            </a:r>
            <a:endParaRPr lang="hu-H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Főmenü (szerepkör)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785" y="2006600"/>
            <a:ext cx="6645215" cy="3364663"/>
          </a:xfrm>
          <a:prstGeom prst="rect">
            <a:avLst/>
          </a:prstGeom>
        </p:spPr>
      </p:pic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3AFD249-F7C6-422C-84C9-501826E98977}" type="slidenum">
              <a:rPr lang="hu-HU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r>
              <a:rPr lang="hu-H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95732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Csapatom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6008" y="2404499"/>
            <a:ext cx="8200328" cy="3745301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974785" y="1578634"/>
            <a:ext cx="9445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Saját csapat</a:t>
            </a:r>
          </a:p>
          <a:p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Kezdőcsapat kialakítása</a:t>
            </a:r>
          </a:p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Kiket célszerű?</a:t>
            </a:r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3AFD249-F7C6-422C-84C9-501826E98977}" type="slidenum">
              <a:rPr lang="hu-HU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r>
              <a:rPr lang="hu-H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/11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7852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Csomagok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3 különböző</a:t>
            </a:r>
          </a:p>
          <a:p>
            <a:pPr marL="0" indent="0">
              <a:buNone/>
            </a:pP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Nyeremény</a:t>
            </a:r>
          </a:p>
          <a:p>
            <a:pPr lvl="1"/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Pénz</a:t>
            </a:r>
          </a:p>
          <a:p>
            <a:pPr lvl="1"/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Kosárlabdázó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015" y="104195"/>
            <a:ext cx="6426679" cy="300045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20" y="3778370"/>
            <a:ext cx="5451791" cy="253353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905" y="3778371"/>
            <a:ext cx="5451789" cy="2533529"/>
          </a:xfrm>
          <a:prstGeom prst="rect">
            <a:avLst/>
          </a:prstGeom>
        </p:spPr>
      </p:pic>
      <p:sp>
        <p:nvSpPr>
          <p:cNvPr id="11" name="Dia számának helye 10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3AFD249-F7C6-422C-84C9-501826E98977}" type="slidenum">
              <a:rPr lang="hu-HU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r>
              <a:rPr lang="hu-H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/11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76827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Mérkőzés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354348"/>
            <a:ext cx="10515600" cy="4710472"/>
          </a:xfrm>
        </p:spPr>
        <p:txBody>
          <a:bodyPr/>
          <a:lstStyle/>
          <a:p>
            <a:pPr marL="0" indent="0">
              <a:buNone/>
            </a:pP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Játékmenet</a:t>
            </a:r>
          </a:p>
          <a:p>
            <a:pPr lvl="1"/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Kezdőjátékosok</a:t>
            </a:r>
          </a:p>
          <a:p>
            <a:pPr lvl="1"/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5 párbaj</a:t>
            </a:r>
          </a:p>
          <a:p>
            <a:pPr lvl="1"/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3 pontszám összege</a:t>
            </a:r>
          </a:p>
          <a:p>
            <a:pPr lvl="1"/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5 ezer zseton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985" y="3298525"/>
            <a:ext cx="7254815" cy="3455958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173" y="227702"/>
            <a:ext cx="1800225" cy="3857625"/>
          </a:xfrm>
          <a:prstGeom prst="rect">
            <a:avLst/>
          </a:prstGeom>
        </p:spPr>
      </p:pic>
      <p:sp>
        <p:nvSpPr>
          <p:cNvPr id="11" name="Dia számának helye 10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3AFD249-F7C6-422C-84C9-501826E98977}" type="slidenum">
              <a:rPr lang="hu-HU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r>
              <a:rPr lang="hu-H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/11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49338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9607"/>
          </a:xfrm>
        </p:spPr>
        <p:txBody>
          <a:bodyPr/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Fiókom beállítása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606" y="2820490"/>
            <a:ext cx="8482788" cy="3916168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838200" y="1250830"/>
            <a:ext cx="9047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Saját adatok</a:t>
            </a:r>
          </a:p>
          <a:p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Csapatnév módosítása</a:t>
            </a:r>
          </a:p>
          <a:p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Jelszóhoz új mezők</a:t>
            </a:r>
          </a:p>
          <a:p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Inaktiválás </a:t>
            </a:r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nem </a:t>
            </a:r>
            <a:r>
              <a:rPr lang="hu-H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tud belépni</a:t>
            </a: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3AFD249-F7C6-422C-84C9-501826E98977}" type="slidenum">
              <a:rPr lang="hu-HU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r>
              <a:rPr lang="hu-H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/11</a:t>
            </a:r>
            <a:endParaRPr lang="hu-HU" sz="2000" dirty="0"/>
          </a:p>
        </p:txBody>
      </p:sp>
      <p:cxnSp>
        <p:nvCxnSpPr>
          <p:cNvPr id="6" name="Egyenes összekötő nyíllal 5"/>
          <p:cNvCxnSpPr/>
          <p:nvPr/>
        </p:nvCxnSpPr>
        <p:spPr>
          <a:xfrm>
            <a:off x="2467153" y="2605178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39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Módosítás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Játékosok 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szerkesztése    moderátor 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és admin</a:t>
            </a:r>
          </a:p>
          <a:p>
            <a:pPr marL="0" indent="0">
              <a:buNone/>
            </a:pP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Felhasználók szerkesztése </a:t>
            </a:r>
            <a:r>
              <a:rPr lang="hu-HU" dirty="0" smtClean="0">
                <a:latin typeface="Arial" panose="020B0604020202020204" pitchFamily="34" charset="0"/>
                <a:cs typeface="Arial" panose="020B0604020202020204" pitchFamily="34" charset="0"/>
              </a:rPr>
              <a:t>   admin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58861"/>
            <a:ext cx="7977787" cy="378514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340" y="500332"/>
            <a:ext cx="2667021" cy="5181869"/>
          </a:xfrm>
          <a:prstGeom prst="rect">
            <a:avLst/>
          </a:prstGeom>
        </p:spPr>
      </p:pic>
      <p:sp>
        <p:nvSpPr>
          <p:cNvPr id="12" name="Dia számának helye 1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83AFD249-F7C6-422C-84C9-501826E98977}" type="slidenum">
              <a:rPr lang="hu-HU" sz="2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r>
              <a:rPr lang="hu-HU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/11</a:t>
            </a:r>
            <a:endParaRPr lang="hu-HU" sz="2000" dirty="0"/>
          </a:p>
        </p:txBody>
      </p:sp>
      <p:cxnSp>
        <p:nvCxnSpPr>
          <p:cNvPr id="10" name="Egyenes összekötő nyíllal 9"/>
          <p:cNvCxnSpPr/>
          <p:nvPr/>
        </p:nvCxnSpPr>
        <p:spPr>
          <a:xfrm>
            <a:off x="4779032" y="2070340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/>
          <p:nvPr/>
        </p:nvCxnSpPr>
        <p:spPr>
          <a:xfrm>
            <a:off x="5276489" y="2576423"/>
            <a:ext cx="2520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31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165</Words>
  <Application>Microsoft Office PowerPoint</Application>
  <PresentationFormat>Szélesvásznú</PresentationFormat>
  <Paragraphs>82</Paragraphs>
  <Slides>11</Slides>
  <Notes>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Office-téma</vt:lpstr>
      <vt:lpstr>Záródolgozat Basket Card Manager</vt:lpstr>
      <vt:lpstr>Tartalom</vt:lpstr>
      <vt:lpstr>Témaválasztás</vt:lpstr>
      <vt:lpstr>Kezdetek</vt:lpstr>
      <vt:lpstr>Csapatom</vt:lpstr>
      <vt:lpstr>Csomagok</vt:lpstr>
      <vt:lpstr>Mérkőzés</vt:lpstr>
      <vt:lpstr>Fiókom beállítása</vt:lpstr>
      <vt:lpstr>Módosítás</vt:lpstr>
      <vt:lpstr>Összegzés</vt:lpstr>
      <vt:lpstr>Köszönöm a figyelmet, várom a kérdéseket!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Gergő Vorák</dc:creator>
  <cp:lastModifiedBy>Gergő Vorák</cp:lastModifiedBy>
  <cp:revision>57</cp:revision>
  <dcterms:created xsi:type="dcterms:W3CDTF">2020-03-28T10:34:38Z</dcterms:created>
  <dcterms:modified xsi:type="dcterms:W3CDTF">2020-03-31T10:20:35Z</dcterms:modified>
</cp:coreProperties>
</file>