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0b024d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0b024d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0b024d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0b024d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0b024d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0b024d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0b024d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0b024d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0b024d5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0b024d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0b024d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0b024d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</a:t>
            </a:r>
            <a:endParaRPr sz="2200"/>
          </a:p>
        </p:txBody>
      </p:sp>
      <p:sp>
        <p:nvSpPr>
          <p:cNvPr id="55" name="Google Shape;55;p13"/>
          <p:cNvSpPr txBox="1"/>
          <p:nvPr/>
        </p:nvSpPr>
        <p:spPr>
          <a:xfrm>
            <a:off x="348825" y="536000"/>
            <a:ext cx="803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Algorisme recursiu per calcular la multiplicació de dos nombres grans ‘x’ i ‘y’ (&gt;10).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08550" y="1447350"/>
            <a:ext cx="7926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y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x*y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n =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num_digits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(x),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num_digits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(y))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agafem la llongitud màxima dels dos digits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m = n //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				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ens quedem en el punt mig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a,b =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divide_digit_by_middle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(x,m)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x = a*10^m + b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c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,d =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divide_digit_by_middle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(x,m)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y = c*10^m + d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				</a:t>
            </a:r>
            <a:r>
              <a:rPr b="1" lang="en" sz="14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b="1"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					.</a:t>
            </a:r>
            <a:endParaRPr b="1"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					.</a:t>
            </a:r>
            <a:endParaRPr b="1"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85975" y="541800"/>
            <a:ext cx="79788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a*10^m + b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c*10^m + d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x*y = (a*10^m + b)(c*10^m + d)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85975" y="541800"/>
            <a:ext cx="79788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a*10^m + b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c*10^m + d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x*y = (a*10^m + b)(c*10^m + d) = 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(a*c)*10^(2*m)+(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a*d+b*c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)*10^m +b*d 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85975" y="541800"/>
            <a:ext cx="79788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a*10^m + b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c*10^m + d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x*y = (a*10^m + b)(c*10^m + d) = 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(a*c)*10^(2*m)+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(a*d+b*c)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*10^m +b*d = 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rgbClr val="E691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a*c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)*10^(2*m)+ ((a + b)*(c + d) - </a:t>
            </a:r>
            <a:r>
              <a:rPr b="1" lang="en" sz="1750">
                <a:solidFill>
                  <a:srgbClr val="3C78D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b*d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1750">
                <a:solidFill>
                  <a:srgbClr val="E691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a*c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)*10^m +</a:t>
            </a:r>
            <a:r>
              <a:rPr b="1" lang="en" sz="1750">
                <a:solidFill>
                  <a:srgbClr val="4A86E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b*d</a:t>
            </a:r>
            <a:endParaRPr b="1" sz="1750">
              <a:solidFill>
                <a:srgbClr val="4A86E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 (Example)</a:t>
            </a:r>
            <a:endParaRPr sz="2200"/>
          </a:p>
        </p:txBody>
      </p:sp>
      <p:sp>
        <p:nvSpPr>
          <p:cNvPr id="80" name="Google Shape;80;p17"/>
          <p:cNvSpPr txBox="1"/>
          <p:nvPr/>
        </p:nvSpPr>
        <p:spPr>
          <a:xfrm>
            <a:off x="489850" y="883225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103 * 56   ← Max len = 3; 3//2 = 1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00800" y="1476975"/>
            <a:ext cx="79788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a*10^1 + b;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103 //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103 %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c*10^1 + d;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56 //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56 %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 = karatsuba(10,5) # Cas base y&lt;10 → 10*5 = 50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bd = karatsuba(3,6) # Cas base x&lt;10 → 3*6 = 18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ad_bc = karatsuba(13,11) - 50 - 18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 (Example)</a:t>
            </a:r>
            <a:endParaRPr sz="2200"/>
          </a:p>
        </p:txBody>
      </p:sp>
      <p:sp>
        <p:nvSpPr>
          <p:cNvPr id="87" name="Google Shape;87;p18"/>
          <p:cNvSpPr txBox="1"/>
          <p:nvPr/>
        </p:nvSpPr>
        <p:spPr>
          <a:xfrm>
            <a:off x="489850" y="883225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r>
              <a:rPr lang="en"/>
              <a:t> * 11   ← Max len = 1; 2//2 = 1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00800" y="1476975"/>
            <a:ext cx="83127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a*10^1 + b;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13 //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13 %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c*10^1 + d;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11 //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d = 11 % 10 = 1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 = karatsuba(1,1) # Cas base x&lt;10 → 1*1 = 1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bd = karatsuba(3,1) # Cas base x&lt;10 → 3*1 = 3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ad_bc = karatsuba(4,2) - 1 - 3 # Caso base x&lt;10 → 4*2 = 8 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  8          - 4  = 4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10**(2*1) + (4*10**1) + 3 = 143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85550" y="371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KARATSUBA (Example)</a:t>
            </a:r>
            <a:endParaRPr sz="2200"/>
          </a:p>
        </p:txBody>
      </p:sp>
      <p:sp>
        <p:nvSpPr>
          <p:cNvPr id="94" name="Google Shape;94;p19"/>
          <p:cNvSpPr txBox="1"/>
          <p:nvPr/>
        </p:nvSpPr>
        <p:spPr>
          <a:xfrm>
            <a:off x="489850" y="883225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103 * 56   ← Max len = 3; 3//2 = 1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72750" y="1476975"/>
            <a:ext cx="79788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a*10^1 + b;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103 //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103 %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c*10^1 + d;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56 //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56 % 10 = </a:t>
            </a:r>
            <a:r>
              <a:rPr b="1"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 = karatsuba(10,5) # Cas base y&lt;10 → 10*5 = 50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bd = karatsuba(3,6) # Cas base x&lt;10 → 3*6 = 18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ad_bc = karatsuba(13,11) - 50 - 18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143        - 32 = 75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10**(2*1) + (75*10**1) + 18 = 5768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