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49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74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682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828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8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14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27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56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1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6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93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09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7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76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00FC-6517-4BF3-A0C0-41044674750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2FC2E9-1416-44C1-A3D8-6155DDB67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61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uline.belford@chalmers.se" TargetMode="External"/><Relationship Id="rId2" Type="http://schemas.openxmlformats.org/officeDocument/2006/relationships/hyperlink" Target="https://unit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gamedev/unity/get-started/getting-started-with-visual-studio-tools-for-unity?pivots=windows" TargetMode="External"/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AF41-7839-45ED-896E-3A7FFDF78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Registering for and installing 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ABB6F-CE7D-4E26-B686-0CA05B1E9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Pauline Belford</a:t>
            </a:r>
          </a:p>
        </p:txBody>
      </p:sp>
    </p:spTree>
    <p:extLst>
      <p:ext uri="{BB962C8B-B14F-4D97-AF65-F5344CB8AC3E}">
        <p14:creationId xmlns:p14="http://schemas.microsoft.com/office/powerpoint/2010/main" val="221572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D8A2-B69B-4370-B4A9-97DA48E7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Registering for and downloading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4FB9-4728-44ED-A5FF-8C662F71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you do not already have a Unity account, you will need to </a:t>
            </a:r>
            <a:r>
              <a:rPr lang="en-GB" b="1" dirty="0"/>
              <a:t>register</a:t>
            </a:r>
            <a:r>
              <a:rPr lang="en-GB" dirty="0"/>
              <a:t> for one at </a:t>
            </a:r>
            <a:r>
              <a:rPr lang="en-GB" dirty="0">
                <a:hlinkClick r:id="rId2"/>
              </a:rPr>
              <a:t>https://unity.com</a:t>
            </a:r>
            <a:r>
              <a:rPr lang="en-GB" dirty="0"/>
              <a:t> </a:t>
            </a:r>
          </a:p>
          <a:p>
            <a:r>
              <a:rPr lang="en-GB" dirty="0"/>
              <a:t>It doesn’t matter which of your email addresses you use. Unity is free for personal use – click on Products, and scroll down to the Unity Personal edition, then click on Get Started.</a:t>
            </a:r>
          </a:p>
          <a:p>
            <a:r>
              <a:rPr lang="en-GB" dirty="0"/>
              <a:t>Download the Unity hub for whichever</a:t>
            </a:r>
            <a:br>
              <a:rPr lang="en-GB" dirty="0"/>
            </a:br>
            <a:r>
              <a:rPr lang="en-GB" dirty="0"/>
              <a:t>operating system you are using.</a:t>
            </a:r>
          </a:p>
          <a:p>
            <a:r>
              <a:rPr lang="en-GB" dirty="0"/>
              <a:t>Once Unity Hub is installed, install Unity.</a:t>
            </a:r>
          </a:p>
          <a:p>
            <a:r>
              <a:rPr lang="en-GB" dirty="0"/>
              <a:t>We are using version </a:t>
            </a:r>
            <a:r>
              <a:rPr lang="en-GB" b="1" dirty="0"/>
              <a:t>2022.1.16f1</a:t>
            </a:r>
          </a:p>
          <a:p>
            <a:r>
              <a:rPr lang="en-GB" dirty="0"/>
              <a:t>Any problems getting Unity? Let me know asap.</a:t>
            </a:r>
            <a:br>
              <a:rPr lang="en-GB" dirty="0"/>
            </a:br>
            <a:r>
              <a:rPr lang="en-GB" dirty="0">
                <a:hlinkClick r:id="rId3"/>
              </a:rPr>
              <a:t>pauline.belford@chalmers.se</a:t>
            </a:r>
            <a:r>
              <a:rPr lang="en-GB" dirty="0"/>
              <a:t>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8091F-5AD7-428D-85BB-203E5836E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09" y="3521279"/>
            <a:ext cx="2587697" cy="224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040F-C463-47AD-911E-85BAD5C0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Visual Studio Community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2DFF-9ED8-47E4-AE53-2E4E37F5E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edit scripts using Notepad if you like, or an alternative IDE to Visual Studio.</a:t>
            </a:r>
          </a:p>
          <a:p>
            <a:r>
              <a:rPr lang="en-GB" dirty="0"/>
              <a:t>However, Visual Studio Community (the free version) is integrated with Unity and has useful features such as colour coding different types of keywords, and  use of IntelliSense to auto-complete your code.</a:t>
            </a:r>
          </a:p>
          <a:p>
            <a:r>
              <a:rPr lang="en-GB" dirty="0"/>
              <a:t>You can download this from here: </a:t>
            </a:r>
            <a:r>
              <a:rPr lang="en-GB" dirty="0">
                <a:hlinkClick r:id="rId2"/>
              </a:rPr>
              <a:t>https://visualstudio.microsoft.com/vs/community/</a:t>
            </a:r>
            <a:r>
              <a:rPr lang="en-GB" dirty="0"/>
              <a:t> </a:t>
            </a:r>
          </a:p>
          <a:p>
            <a:r>
              <a:rPr lang="en-GB" dirty="0"/>
              <a:t>You don’t need to install everything. This guide should help. </a:t>
            </a:r>
            <a:r>
              <a:rPr lang="en-GB" dirty="0">
                <a:hlinkClick r:id="rId3"/>
              </a:rPr>
              <a:t>https://docs.microsoft.com/en-us/visualstudio/gamedev/unity/get-started/getting-started-with-visual-studio-tools-for-unity?pivots=windows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It also shows you how to set Visual Studio as the default editor in Unity, if it is </a:t>
            </a:r>
            <a:r>
              <a:rPr lang="en-GB"/>
              <a:t>not already.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53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252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Registering for and installing Unity</vt:lpstr>
      <vt:lpstr>Registering for and downloading Unity</vt:lpstr>
      <vt:lpstr>Install Visual Studio Community 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Registering for and installing Unity</dc:title>
  <dc:creator>pauline</dc:creator>
  <cp:lastModifiedBy>Pauline Belford</cp:lastModifiedBy>
  <cp:revision>7</cp:revision>
  <dcterms:created xsi:type="dcterms:W3CDTF">2021-10-21T11:42:26Z</dcterms:created>
  <dcterms:modified xsi:type="dcterms:W3CDTF">2022-11-06T06:59:29Z</dcterms:modified>
</cp:coreProperties>
</file>