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65" r:id="rId4"/>
    <p:sldId id="277" r:id="rId5"/>
    <p:sldId id="278" r:id="rId6"/>
    <p:sldId id="295" r:id="rId7"/>
    <p:sldId id="296" r:id="rId8"/>
    <p:sldId id="297" r:id="rId9"/>
    <p:sldId id="298" r:id="rId10"/>
    <p:sldId id="299" r:id="rId11"/>
    <p:sldId id="290" r:id="rId12"/>
    <p:sldId id="289" r:id="rId13"/>
    <p:sldId id="291" r:id="rId14"/>
    <p:sldId id="308" r:id="rId15"/>
    <p:sldId id="305" r:id="rId16"/>
    <p:sldId id="306" r:id="rId17"/>
    <p:sldId id="271" r:id="rId18"/>
    <p:sldId id="307" r:id="rId19"/>
    <p:sldId id="274" r:id="rId20"/>
    <p:sldId id="275"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3FAB97-A7A2-4C10-A00D-2679F2185332}" v="408" dt="2022-04-25T21:55:18.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086" autoAdjust="0"/>
  </p:normalViewPr>
  <p:slideViewPr>
    <p:cSldViewPr snapToGrid="0">
      <p:cViewPr varScale="1">
        <p:scale>
          <a:sx n="49" d="100"/>
          <a:sy n="49" d="100"/>
        </p:scale>
        <p:origin x="38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Díaz" userId="009fc8ee-5842-4acd-83e6-8db3d5a4edf9" providerId="ADAL" clId="{502A5B81-2DE7-456A-A370-B8A3341BAF3C}"/>
    <pc:docChg chg="custSel addSld delSld modSld sldOrd">
      <pc:chgData name="Oliver Díaz" userId="009fc8ee-5842-4acd-83e6-8db3d5a4edf9" providerId="ADAL" clId="{502A5B81-2DE7-456A-A370-B8A3341BAF3C}" dt="2022-04-19T09:14:55.939" v="1587" actId="20577"/>
      <pc:docMkLst>
        <pc:docMk/>
      </pc:docMkLst>
      <pc:sldChg chg="modSp mod">
        <pc:chgData name="Oliver Díaz" userId="009fc8ee-5842-4acd-83e6-8db3d5a4edf9" providerId="ADAL" clId="{502A5B81-2DE7-456A-A370-B8A3341BAF3C}" dt="2022-04-19T08:08:40.118" v="29" actId="6549"/>
        <pc:sldMkLst>
          <pc:docMk/>
          <pc:sldMk cId="461307329" sldId="256"/>
        </pc:sldMkLst>
        <pc:spChg chg="mod">
          <ac:chgData name="Oliver Díaz" userId="009fc8ee-5842-4acd-83e6-8db3d5a4edf9" providerId="ADAL" clId="{502A5B81-2DE7-456A-A370-B8A3341BAF3C}" dt="2022-04-19T08:08:40.118" v="29" actId="6549"/>
          <ac:spMkLst>
            <pc:docMk/>
            <pc:sldMk cId="461307329" sldId="256"/>
            <ac:spMk id="2" creationId="{7D01B190-86F4-4101-9D11-5652CCB0A61C}"/>
          </ac:spMkLst>
        </pc:spChg>
      </pc:sldChg>
      <pc:sldChg chg="addSp delSp modSp mod">
        <pc:chgData name="Oliver Díaz" userId="009fc8ee-5842-4acd-83e6-8db3d5a4edf9" providerId="ADAL" clId="{502A5B81-2DE7-456A-A370-B8A3341BAF3C}" dt="2022-04-19T09:14:55.939" v="1587" actId="20577"/>
        <pc:sldMkLst>
          <pc:docMk/>
          <pc:sldMk cId="1555764466" sldId="265"/>
        </pc:sldMkLst>
        <pc:spChg chg="mod">
          <ac:chgData name="Oliver Díaz" userId="009fc8ee-5842-4acd-83e6-8db3d5a4edf9" providerId="ADAL" clId="{502A5B81-2DE7-456A-A370-B8A3341BAF3C}" dt="2022-04-19T09:14:55.939" v="1587" actId="20577"/>
          <ac:spMkLst>
            <pc:docMk/>
            <pc:sldMk cId="1555764466" sldId="265"/>
            <ac:spMk id="21" creationId="{018379CD-8B2F-48EF-9E5B-4E66628A2510}"/>
          </ac:spMkLst>
        </pc:spChg>
        <pc:picChg chg="del">
          <ac:chgData name="Oliver Díaz" userId="009fc8ee-5842-4acd-83e6-8db3d5a4edf9" providerId="ADAL" clId="{502A5B81-2DE7-456A-A370-B8A3341BAF3C}" dt="2022-04-19T08:08:59.002" v="38" actId="478"/>
          <ac:picMkLst>
            <pc:docMk/>
            <pc:sldMk cId="1555764466" sldId="265"/>
            <ac:picMk id="7" creationId="{AD2434D5-ED50-4B74-9DFC-DBD706496382}"/>
          </ac:picMkLst>
        </pc:picChg>
        <pc:picChg chg="add mod">
          <ac:chgData name="Oliver Díaz" userId="009fc8ee-5842-4acd-83e6-8db3d5a4edf9" providerId="ADAL" clId="{502A5B81-2DE7-456A-A370-B8A3341BAF3C}" dt="2022-04-19T08:09:41.671" v="41" actId="1076"/>
          <ac:picMkLst>
            <pc:docMk/>
            <pc:sldMk cId="1555764466" sldId="265"/>
            <ac:picMk id="8" creationId="{784B6CB2-7F4D-430D-83D9-6A92881A0A25}"/>
          </ac:picMkLst>
        </pc:picChg>
      </pc:sldChg>
      <pc:sldChg chg="modSp modAnim">
        <pc:chgData name="Oliver Díaz" userId="009fc8ee-5842-4acd-83e6-8db3d5a4edf9" providerId="ADAL" clId="{502A5B81-2DE7-456A-A370-B8A3341BAF3C}" dt="2022-04-19T08:55:10.517" v="1584"/>
        <pc:sldMkLst>
          <pc:docMk/>
          <pc:sldMk cId="859943917" sldId="271"/>
        </pc:sldMkLst>
        <pc:spChg chg="mod">
          <ac:chgData name="Oliver Díaz" userId="009fc8ee-5842-4acd-83e6-8db3d5a4edf9" providerId="ADAL" clId="{502A5B81-2DE7-456A-A370-B8A3341BAF3C}" dt="2022-04-19T08:38:23.435" v="889" actId="20577"/>
          <ac:spMkLst>
            <pc:docMk/>
            <pc:sldMk cId="859943917" sldId="271"/>
            <ac:spMk id="3" creationId="{FCA348A2-EEF8-444C-9236-5B96E0CAE2AA}"/>
          </ac:spMkLst>
        </pc:spChg>
      </pc:sldChg>
      <pc:sldChg chg="modSp mod">
        <pc:chgData name="Oliver Díaz" userId="009fc8ee-5842-4acd-83e6-8db3d5a4edf9" providerId="ADAL" clId="{502A5B81-2DE7-456A-A370-B8A3341BAF3C}" dt="2022-04-19T08:23:32.658" v="341" actId="20577"/>
        <pc:sldMkLst>
          <pc:docMk/>
          <pc:sldMk cId="292439992" sldId="274"/>
        </pc:sldMkLst>
        <pc:spChg chg="mod">
          <ac:chgData name="Oliver Díaz" userId="009fc8ee-5842-4acd-83e6-8db3d5a4edf9" providerId="ADAL" clId="{502A5B81-2DE7-456A-A370-B8A3341BAF3C}" dt="2022-04-19T08:23:32.658" v="341" actId="20577"/>
          <ac:spMkLst>
            <pc:docMk/>
            <pc:sldMk cId="292439992" sldId="274"/>
            <ac:spMk id="2" creationId="{0B68BACC-AA46-4D7B-88C8-70119CA31D63}"/>
          </ac:spMkLst>
        </pc:spChg>
      </pc:sldChg>
      <pc:sldChg chg="modSp mod">
        <pc:chgData name="Oliver Díaz" userId="009fc8ee-5842-4acd-83e6-8db3d5a4edf9" providerId="ADAL" clId="{502A5B81-2DE7-456A-A370-B8A3341BAF3C}" dt="2022-04-19T08:23:42.736" v="376" actId="20577"/>
        <pc:sldMkLst>
          <pc:docMk/>
          <pc:sldMk cId="2373805483" sldId="275"/>
        </pc:sldMkLst>
        <pc:spChg chg="mod">
          <ac:chgData name="Oliver Díaz" userId="009fc8ee-5842-4acd-83e6-8db3d5a4edf9" providerId="ADAL" clId="{502A5B81-2DE7-456A-A370-B8A3341BAF3C}" dt="2022-04-19T08:23:42.736" v="376" actId="20577"/>
          <ac:spMkLst>
            <pc:docMk/>
            <pc:sldMk cId="2373805483" sldId="275"/>
            <ac:spMk id="2" creationId="{0B68BACC-AA46-4D7B-88C8-70119CA31D63}"/>
          </ac:spMkLst>
        </pc:spChg>
      </pc:sldChg>
      <pc:sldChg chg="modSp modAnim">
        <pc:chgData name="Oliver Díaz" userId="009fc8ee-5842-4acd-83e6-8db3d5a4edf9" providerId="ADAL" clId="{502A5B81-2DE7-456A-A370-B8A3341BAF3C}" dt="2022-04-19T08:11:28.480" v="133" actId="20577"/>
        <pc:sldMkLst>
          <pc:docMk/>
          <pc:sldMk cId="335303495" sldId="278"/>
        </pc:sldMkLst>
        <pc:spChg chg="mod">
          <ac:chgData name="Oliver Díaz" userId="009fc8ee-5842-4acd-83e6-8db3d5a4edf9" providerId="ADAL" clId="{502A5B81-2DE7-456A-A370-B8A3341BAF3C}" dt="2022-04-19T08:11:28.480" v="133" actId="20577"/>
          <ac:spMkLst>
            <pc:docMk/>
            <pc:sldMk cId="335303495" sldId="278"/>
            <ac:spMk id="3" creationId="{FCA348A2-EEF8-444C-9236-5B96E0CAE2AA}"/>
          </ac:spMkLst>
        </pc:spChg>
      </pc:sldChg>
      <pc:sldChg chg="addSp delSp modSp mod delAnim modAnim modNotesTx">
        <pc:chgData name="Oliver Díaz" userId="009fc8ee-5842-4acd-83e6-8db3d5a4edf9" providerId="ADAL" clId="{502A5B81-2DE7-456A-A370-B8A3341BAF3C}" dt="2022-04-19T08:54:04.554" v="1573"/>
        <pc:sldMkLst>
          <pc:docMk/>
          <pc:sldMk cId="3669785380" sldId="279"/>
        </pc:sldMkLst>
        <pc:spChg chg="mod">
          <ac:chgData name="Oliver Díaz" userId="009fc8ee-5842-4acd-83e6-8db3d5a4edf9" providerId="ADAL" clId="{502A5B81-2DE7-456A-A370-B8A3341BAF3C}" dt="2022-04-19T08:52:33.750" v="1533" actId="20577"/>
          <ac:spMkLst>
            <pc:docMk/>
            <pc:sldMk cId="3669785380" sldId="279"/>
            <ac:spMk id="2" creationId="{0B68BACC-AA46-4D7B-88C8-70119CA31D63}"/>
          </ac:spMkLst>
        </pc:spChg>
        <pc:spChg chg="del">
          <ac:chgData name="Oliver Díaz" userId="009fc8ee-5842-4acd-83e6-8db3d5a4edf9" providerId="ADAL" clId="{502A5B81-2DE7-456A-A370-B8A3341BAF3C}" dt="2022-04-19T08:45:40.472" v="1370" actId="478"/>
          <ac:spMkLst>
            <pc:docMk/>
            <pc:sldMk cId="3669785380" sldId="279"/>
            <ac:spMk id="3" creationId="{FCA348A2-EEF8-444C-9236-5B96E0CAE2AA}"/>
          </ac:spMkLst>
        </pc:spChg>
        <pc:spChg chg="add del mod">
          <ac:chgData name="Oliver Díaz" userId="009fc8ee-5842-4acd-83e6-8db3d5a4edf9" providerId="ADAL" clId="{502A5B81-2DE7-456A-A370-B8A3341BAF3C}" dt="2022-04-19T08:45:46.410" v="1371" actId="478"/>
          <ac:spMkLst>
            <pc:docMk/>
            <pc:sldMk cId="3669785380" sldId="279"/>
            <ac:spMk id="8" creationId="{A262484D-6EDF-455F-95AD-DDC91EAED304}"/>
          </ac:spMkLst>
        </pc:spChg>
        <pc:picChg chg="add mod">
          <ac:chgData name="Oliver Díaz" userId="009fc8ee-5842-4acd-83e6-8db3d5a4edf9" providerId="ADAL" clId="{502A5B81-2DE7-456A-A370-B8A3341BAF3C}" dt="2022-04-19T08:52:26.888" v="1529" actId="1076"/>
          <ac:picMkLst>
            <pc:docMk/>
            <pc:sldMk cId="3669785380" sldId="279"/>
            <ac:picMk id="10" creationId="{354F4CEB-F97D-4E5F-8E7B-28A92D6F0B59}"/>
          </ac:picMkLst>
        </pc:picChg>
        <pc:picChg chg="del">
          <ac:chgData name="Oliver Díaz" userId="009fc8ee-5842-4acd-83e6-8db3d5a4edf9" providerId="ADAL" clId="{502A5B81-2DE7-456A-A370-B8A3341BAF3C}" dt="2022-04-19T08:45:47.133" v="1372" actId="478"/>
          <ac:picMkLst>
            <pc:docMk/>
            <pc:sldMk cId="3669785380" sldId="279"/>
            <ac:picMk id="11" creationId="{68B93E25-3515-47CD-B7F4-EE84D4B2E321}"/>
          </ac:picMkLst>
        </pc:picChg>
        <pc:picChg chg="add del mod">
          <ac:chgData name="Oliver Díaz" userId="009fc8ee-5842-4acd-83e6-8db3d5a4edf9" providerId="ADAL" clId="{502A5B81-2DE7-456A-A370-B8A3341BAF3C}" dt="2022-04-19T08:48:24.797" v="1414" actId="21"/>
          <ac:picMkLst>
            <pc:docMk/>
            <pc:sldMk cId="3669785380" sldId="279"/>
            <ac:picMk id="13" creationId="{41EEC348-2365-406C-9809-B2045E2898D6}"/>
          </ac:picMkLst>
        </pc:picChg>
        <pc:picChg chg="add mod">
          <ac:chgData name="Oliver Díaz" userId="009fc8ee-5842-4acd-83e6-8db3d5a4edf9" providerId="ADAL" clId="{502A5B81-2DE7-456A-A370-B8A3341BAF3C}" dt="2022-04-19T08:54:03.433" v="1572" actId="1076"/>
          <ac:picMkLst>
            <pc:docMk/>
            <pc:sldMk cId="3669785380" sldId="279"/>
            <ac:picMk id="14" creationId="{50604B54-AAE8-4980-93B4-66D52456DD73}"/>
          </ac:picMkLst>
        </pc:picChg>
      </pc:sldChg>
      <pc:sldChg chg="delSp modSp mod delAnim modAnim">
        <pc:chgData name="Oliver Díaz" userId="009fc8ee-5842-4acd-83e6-8db3d5a4edf9" providerId="ADAL" clId="{502A5B81-2DE7-456A-A370-B8A3341BAF3C}" dt="2022-04-19T08:53:22.444" v="1561"/>
        <pc:sldMkLst>
          <pc:docMk/>
          <pc:sldMk cId="1352537740" sldId="293"/>
        </pc:sldMkLst>
        <pc:spChg chg="mod">
          <ac:chgData name="Oliver Díaz" userId="009fc8ee-5842-4acd-83e6-8db3d5a4edf9" providerId="ADAL" clId="{502A5B81-2DE7-456A-A370-B8A3341BAF3C}" dt="2022-04-19T08:42:46.413" v="1233" actId="20577"/>
          <ac:spMkLst>
            <pc:docMk/>
            <pc:sldMk cId="1352537740" sldId="293"/>
            <ac:spMk id="13" creationId="{77B36E05-C5C1-4C93-B1F9-86D25F83B6D2}"/>
          </ac:spMkLst>
        </pc:spChg>
        <pc:grpChg chg="del">
          <ac:chgData name="Oliver Díaz" userId="009fc8ee-5842-4acd-83e6-8db3d5a4edf9" providerId="ADAL" clId="{502A5B81-2DE7-456A-A370-B8A3341BAF3C}" dt="2022-04-19T08:39:16.642" v="956" actId="478"/>
          <ac:grpSpMkLst>
            <pc:docMk/>
            <pc:sldMk cId="1352537740" sldId="293"/>
            <ac:grpSpMk id="14" creationId="{9B3D72AE-35B5-4FEA-A072-E95EA8541FCB}"/>
          </ac:grpSpMkLst>
        </pc:grpChg>
        <pc:picChg chg="del">
          <ac:chgData name="Oliver Díaz" userId="009fc8ee-5842-4acd-83e6-8db3d5a4edf9" providerId="ADAL" clId="{502A5B81-2DE7-456A-A370-B8A3341BAF3C}" dt="2022-04-19T08:39:16.027" v="955" actId="478"/>
          <ac:picMkLst>
            <pc:docMk/>
            <pc:sldMk cId="1352537740" sldId="293"/>
            <ac:picMk id="1026" creationId="{9F7C84EE-B31F-4656-8A44-961B85971CEB}"/>
          </ac:picMkLst>
        </pc:picChg>
      </pc:sldChg>
      <pc:sldChg chg="modSp mod modAnim">
        <pc:chgData name="Oliver Díaz" userId="009fc8ee-5842-4acd-83e6-8db3d5a4edf9" providerId="ADAL" clId="{502A5B81-2DE7-456A-A370-B8A3341BAF3C}" dt="2022-04-19T08:15:15.159" v="213" actId="2710"/>
        <pc:sldMkLst>
          <pc:docMk/>
          <pc:sldMk cId="3558416679" sldId="295"/>
        </pc:sldMkLst>
        <pc:spChg chg="mod">
          <ac:chgData name="Oliver Díaz" userId="009fc8ee-5842-4acd-83e6-8db3d5a4edf9" providerId="ADAL" clId="{502A5B81-2DE7-456A-A370-B8A3341BAF3C}" dt="2022-04-19T08:15:15.159" v="213" actId="2710"/>
          <ac:spMkLst>
            <pc:docMk/>
            <pc:sldMk cId="3558416679" sldId="295"/>
            <ac:spMk id="3" creationId="{FCA348A2-EEF8-444C-9236-5B96E0CAE2AA}"/>
          </ac:spMkLst>
        </pc:spChg>
      </pc:sldChg>
      <pc:sldChg chg="modSp mod modAnim">
        <pc:chgData name="Oliver Díaz" userId="009fc8ee-5842-4acd-83e6-8db3d5a4edf9" providerId="ADAL" clId="{502A5B81-2DE7-456A-A370-B8A3341BAF3C}" dt="2022-04-19T08:16:39.381" v="245" actId="20577"/>
        <pc:sldMkLst>
          <pc:docMk/>
          <pc:sldMk cId="2534952569" sldId="296"/>
        </pc:sldMkLst>
        <pc:spChg chg="mod">
          <ac:chgData name="Oliver Díaz" userId="009fc8ee-5842-4acd-83e6-8db3d5a4edf9" providerId="ADAL" clId="{502A5B81-2DE7-456A-A370-B8A3341BAF3C}" dt="2022-04-19T08:16:39.381" v="245" actId="20577"/>
          <ac:spMkLst>
            <pc:docMk/>
            <pc:sldMk cId="2534952569" sldId="296"/>
            <ac:spMk id="3" creationId="{FCA348A2-EEF8-444C-9236-5B96E0CAE2AA}"/>
          </ac:spMkLst>
        </pc:spChg>
      </pc:sldChg>
      <pc:sldChg chg="modSp mod modAnim">
        <pc:chgData name="Oliver Díaz" userId="009fc8ee-5842-4acd-83e6-8db3d5a4edf9" providerId="ADAL" clId="{502A5B81-2DE7-456A-A370-B8A3341BAF3C}" dt="2022-04-19T08:18:38.173" v="270" actId="6549"/>
        <pc:sldMkLst>
          <pc:docMk/>
          <pc:sldMk cId="423740670" sldId="297"/>
        </pc:sldMkLst>
        <pc:spChg chg="mod">
          <ac:chgData name="Oliver Díaz" userId="009fc8ee-5842-4acd-83e6-8db3d5a4edf9" providerId="ADAL" clId="{502A5B81-2DE7-456A-A370-B8A3341BAF3C}" dt="2022-04-19T08:18:38.173" v="270" actId="6549"/>
          <ac:spMkLst>
            <pc:docMk/>
            <pc:sldMk cId="423740670" sldId="297"/>
            <ac:spMk id="3" creationId="{FCA348A2-EEF8-444C-9236-5B96E0CAE2AA}"/>
          </ac:spMkLst>
        </pc:spChg>
      </pc:sldChg>
      <pc:sldChg chg="modSp mod modAnim">
        <pc:chgData name="Oliver Díaz" userId="009fc8ee-5842-4acd-83e6-8db3d5a4edf9" providerId="ADAL" clId="{502A5B81-2DE7-456A-A370-B8A3341BAF3C}" dt="2022-04-19T08:19:36.476" v="288" actId="6549"/>
        <pc:sldMkLst>
          <pc:docMk/>
          <pc:sldMk cId="1533515098" sldId="298"/>
        </pc:sldMkLst>
        <pc:spChg chg="mod">
          <ac:chgData name="Oliver Díaz" userId="009fc8ee-5842-4acd-83e6-8db3d5a4edf9" providerId="ADAL" clId="{502A5B81-2DE7-456A-A370-B8A3341BAF3C}" dt="2022-04-19T08:19:36.476" v="288" actId="6549"/>
          <ac:spMkLst>
            <pc:docMk/>
            <pc:sldMk cId="1533515098" sldId="298"/>
            <ac:spMk id="3" creationId="{FCA348A2-EEF8-444C-9236-5B96E0CAE2AA}"/>
          </ac:spMkLst>
        </pc:spChg>
      </pc:sldChg>
      <pc:sldChg chg="modSp mod modAnim">
        <pc:chgData name="Oliver Díaz" userId="009fc8ee-5842-4acd-83e6-8db3d5a4edf9" providerId="ADAL" clId="{502A5B81-2DE7-456A-A370-B8A3341BAF3C}" dt="2022-04-19T08:54:30.310" v="1577"/>
        <pc:sldMkLst>
          <pc:docMk/>
          <pc:sldMk cId="4167924602" sldId="299"/>
        </pc:sldMkLst>
        <pc:spChg chg="mod">
          <ac:chgData name="Oliver Díaz" userId="009fc8ee-5842-4acd-83e6-8db3d5a4edf9" providerId="ADAL" clId="{502A5B81-2DE7-456A-A370-B8A3341BAF3C}" dt="2022-04-19T08:51:55.036" v="1528" actId="20577"/>
          <ac:spMkLst>
            <pc:docMk/>
            <pc:sldMk cId="4167924602" sldId="299"/>
            <ac:spMk id="3" creationId="{FCA348A2-EEF8-444C-9236-5B96E0CAE2AA}"/>
          </ac:spMkLst>
        </pc:spChg>
      </pc:sldChg>
      <pc:sldChg chg="modSp modAnim">
        <pc:chgData name="Oliver Díaz" userId="009fc8ee-5842-4acd-83e6-8db3d5a4edf9" providerId="ADAL" clId="{502A5B81-2DE7-456A-A370-B8A3341BAF3C}" dt="2022-04-19T08:53:52.781" v="1570"/>
        <pc:sldMkLst>
          <pc:docMk/>
          <pc:sldMk cId="2463628596" sldId="300"/>
        </pc:sldMkLst>
        <pc:spChg chg="mod">
          <ac:chgData name="Oliver Díaz" userId="009fc8ee-5842-4acd-83e6-8db3d5a4edf9" providerId="ADAL" clId="{502A5B81-2DE7-456A-A370-B8A3341BAF3C}" dt="2022-04-19T08:53:49.245" v="1569" actId="5793"/>
          <ac:spMkLst>
            <pc:docMk/>
            <pc:sldMk cId="2463628596" sldId="300"/>
            <ac:spMk id="13" creationId="{77B36E05-C5C1-4C93-B1F9-86D25F83B6D2}"/>
          </ac:spMkLst>
        </pc:spChg>
      </pc:sldChg>
      <pc:sldChg chg="addSp delSp modSp mod delAnim modAnim">
        <pc:chgData name="Oliver Díaz" userId="009fc8ee-5842-4acd-83e6-8db3d5a4edf9" providerId="ADAL" clId="{502A5B81-2DE7-456A-A370-B8A3341BAF3C}" dt="2022-04-19T08:54:16.841" v="1575"/>
        <pc:sldMkLst>
          <pc:docMk/>
          <pc:sldMk cId="2521811943" sldId="301"/>
        </pc:sldMkLst>
        <pc:spChg chg="add del mod">
          <ac:chgData name="Oliver Díaz" userId="009fc8ee-5842-4acd-83e6-8db3d5a4edf9" providerId="ADAL" clId="{502A5B81-2DE7-456A-A370-B8A3341BAF3C}" dt="2022-04-19T08:49:50.831" v="1449" actId="478"/>
          <ac:spMkLst>
            <pc:docMk/>
            <pc:sldMk cId="2521811943" sldId="301"/>
            <ac:spMk id="8" creationId="{62669320-DF90-4E0E-A77C-619AABA9F5B4}"/>
          </ac:spMkLst>
        </pc:spChg>
        <pc:spChg chg="del">
          <ac:chgData name="Oliver Díaz" userId="009fc8ee-5842-4acd-83e6-8db3d5a4edf9" providerId="ADAL" clId="{502A5B81-2DE7-456A-A370-B8A3341BAF3C}" dt="2022-04-19T08:49:47.366" v="1448" actId="478"/>
          <ac:spMkLst>
            <pc:docMk/>
            <pc:sldMk cId="2521811943" sldId="301"/>
            <ac:spMk id="13" creationId="{77B36E05-C5C1-4C93-B1F9-86D25F83B6D2}"/>
          </ac:spMkLst>
        </pc:spChg>
        <pc:spChg chg="del">
          <ac:chgData name="Oliver Díaz" userId="009fc8ee-5842-4acd-83e6-8db3d5a4edf9" providerId="ADAL" clId="{502A5B81-2DE7-456A-A370-B8A3341BAF3C}" dt="2022-04-19T08:49:12.104" v="1447" actId="478"/>
          <ac:spMkLst>
            <pc:docMk/>
            <pc:sldMk cId="2521811943" sldId="301"/>
            <ac:spMk id="15" creationId="{FFF08FD0-530E-4CAA-8583-7D861DE4ABDF}"/>
          </ac:spMkLst>
        </pc:spChg>
        <pc:picChg chg="del mod">
          <ac:chgData name="Oliver Díaz" userId="009fc8ee-5842-4acd-83e6-8db3d5a4edf9" providerId="ADAL" clId="{502A5B81-2DE7-456A-A370-B8A3341BAF3C}" dt="2022-04-19T08:49:09.483" v="1446" actId="478"/>
          <ac:picMkLst>
            <pc:docMk/>
            <pc:sldMk cId="2521811943" sldId="301"/>
            <ac:picMk id="7" creationId="{E9E84B8C-2AB8-45C3-884D-905374E1848F}"/>
          </ac:picMkLst>
        </pc:picChg>
        <pc:picChg chg="add mod">
          <ac:chgData name="Oliver Díaz" userId="009fc8ee-5842-4acd-83e6-8db3d5a4edf9" providerId="ADAL" clId="{502A5B81-2DE7-456A-A370-B8A3341BAF3C}" dt="2022-04-19T08:49:59.104" v="1453" actId="1076"/>
          <ac:picMkLst>
            <pc:docMk/>
            <pc:sldMk cId="2521811943" sldId="301"/>
            <ac:picMk id="10" creationId="{DF2C6F96-17FB-4A0A-B64D-A113170B258C}"/>
          </ac:picMkLst>
        </pc:picChg>
        <pc:picChg chg="add mod">
          <ac:chgData name="Oliver Díaz" userId="009fc8ee-5842-4acd-83e6-8db3d5a4edf9" providerId="ADAL" clId="{502A5B81-2DE7-456A-A370-B8A3341BAF3C}" dt="2022-04-19T08:51:23.618" v="1456" actId="1076"/>
          <ac:picMkLst>
            <pc:docMk/>
            <pc:sldMk cId="2521811943" sldId="301"/>
            <ac:picMk id="12" creationId="{42153E1F-A273-45A0-BA3F-1E4140C07256}"/>
          </ac:picMkLst>
        </pc:picChg>
      </pc:sldChg>
      <pc:sldChg chg="del">
        <pc:chgData name="Oliver Díaz" userId="009fc8ee-5842-4acd-83e6-8db3d5a4edf9" providerId="ADAL" clId="{502A5B81-2DE7-456A-A370-B8A3341BAF3C}" dt="2022-04-19T08:52:49.705" v="1560" actId="47"/>
        <pc:sldMkLst>
          <pc:docMk/>
          <pc:sldMk cId="2930982053" sldId="302"/>
        </pc:sldMkLst>
      </pc:sldChg>
      <pc:sldChg chg="modSp modAnim">
        <pc:chgData name="Oliver Díaz" userId="009fc8ee-5842-4acd-83e6-8db3d5a4edf9" providerId="ADAL" clId="{502A5B81-2DE7-456A-A370-B8A3341BAF3C}" dt="2022-04-19T08:55:20.692" v="1585"/>
        <pc:sldMkLst>
          <pc:docMk/>
          <pc:sldMk cId="2074473684" sldId="303"/>
        </pc:sldMkLst>
        <pc:spChg chg="mod">
          <ac:chgData name="Oliver Díaz" userId="009fc8ee-5842-4acd-83e6-8db3d5a4edf9" providerId="ADAL" clId="{502A5B81-2DE7-456A-A370-B8A3341BAF3C}" dt="2022-04-19T08:36:36.788" v="828" actId="20577"/>
          <ac:spMkLst>
            <pc:docMk/>
            <pc:sldMk cId="2074473684" sldId="303"/>
            <ac:spMk id="3" creationId="{FCA348A2-EEF8-444C-9236-5B96E0CAE2AA}"/>
          </ac:spMkLst>
        </pc:spChg>
      </pc:sldChg>
      <pc:sldChg chg="addSp delSp modSp add mod ord modAnim modNotesTx">
        <pc:chgData name="Oliver Díaz" userId="009fc8ee-5842-4acd-83e6-8db3d5a4edf9" providerId="ADAL" clId="{502A5B81-2DE7-456A-A370-B8A3341BAF3C}" dt="2022-04-19T08:54:38.783" v="1579"/>
        <pc:sldMkLst>
          <pc:docMk/>
          <pc:sldMk cId="4275469136" sldId="304"/>
        </pc:sldMkLst>
        <pc:spChg chg="mod">
          <ac:chgData name="Oliver Díaz" userId="009fc8ee-5842-4acd-83e6-8db3d5a4edf9" providerId="ADAL" clId="{502A5B81-2DE7-456A-A370-B8A3341BAF3C}" dt="2022-04-19T08:52:47.376" v="1559" actId="6549"/>
          <ac:spMkLst>
            <pc:docMk/>
            <pc:sldMk cId="4275469136" sldId="304"/>
            <ac:spMk id="2" creationId="{0B68BACC-AA46-4D7B-88C8-70119CA31D63}"/>
          </ac:spMkLst>
        </pc:spChg>
        <pc:picChg chg="add mod">
          <ac:chgData name="Oliver Díaz" userId="009fc8ee-5842-4acd-83e6-8db3d5a4edf9" providerId="ADAL" clId="{502A5B81-2DE7-456A-A370-B8A3341BAF3C}" dt="2022-04-19T08:48:58.320" v="1444" actId="1076"/>
          <ac:picMkLst>
            <pc:docMk/>
            <pc:sldMk cId="4275469136" sldId="304"/>
            <ac:picMk id="7" creationId="{8153FC93-FAB8-4DFA-9610-E2D8CADC0098}"/>
          </ac:picMkLst>
        </pc:picChg>
        <pc:picChg chg="del">
          <ac:chgData name="Oliver Díaz" userId="009fc8ee-5842-4acd-83e6-8db3d5a4edf9" providerId="ADAL" clId="{502A5B81-2DE7-456A-A370-B8A3341BAF3C}" dt="2022-04-19T08:47:43.814" v="1386" actId="478"/>
          <ac:picMkLst>
            <pc:docMk/>
            <pc:sldMk cId="4275469136" sldId="304"/>
            <ac:picMk id="10" creationId="{354F4CEB-F97D-4E5F-8E7B-28A92D6F0B59}"/>
          </ac:picMkLst>
        </pc:picChg>
        <pc:picChg chg="add mod">
          <ac:chgData name="Oliver Díaz" userId="009fc8ee-5842-4acd-83e6-8db3d5a4edf9" providerId="ADAL" clId="{502A5B81-2DE7-456A-A370-B8A3341BAF3C}" dt="2022-04-19T08:48:52.672" v="1442" actId="14100"/>
          <ac:picMkLst>
            <pc:docMk/>
            <pc:sldMk cId="4275469136" sldId="304"/>
            <ac:picMk id="11" creationId="{630B9A7A-A13D-4747-9B9D-24D47B1B5317}"/>
          </ac:picMkLst>
        </pc:picChg>
        <pc:picChg chg="del">
          <ac:chgData name="Oliver Díaz" userId="009fc8ee-5842-4acd-83e6-8db3d5a4edf9" providerId="ADAL" clId="{502A5B81-2DE7-456A-A370-B8A3341BAF3C}" dt="2022-04-19T08:47:44.414" v="1387" actId="478"/>
          <ac:picMkLst>
            <pc:docMk/>
            <pc:sldMk cId="4275469136" sldId="304"/>
            <ac:picMk id="13" creationId="{41EEC348-2365-406C-9809-B2045E2898D6}"/>
          </ac:picMkLst>
        </pc:picChg>
      </pc:sldChg>
    </pc:docChg>
  </pc:docChgLst>
  <pc:docChgLst>
    <pc:chgData name="Oliver Díaz" userId="009fc8ee-5842-4acd-83e6-8db3d5a4edf9" providerId="ADAL" clId="{AB3FAB97-A7A2-4C10-A00D-2679F2185332}"/>
    <pc:docChg chg="custSel addSld modSld">
      <pc:chgData name="Oliver Díaz" userId="009fc8ee-5842-4acd-83e6-8db3d5a4edf9" providerId="ADAL" clId="{AB3FAB97-A7A2-4C10-A00D-2679F2185332}" dt="2022-04-25T21:55:18.084" v="538" actId="20577"/>
      <pc:docMkLst>
        <pc:docMk/>
      </pc:docMkLst>
      <pc:sldChg chg="modSp mod">
        <pc:chgData name="Oliver Díaz" userId="009fc8ee-5842-4acd-83e6-8db3d5a4edf9" providerId="ADAL" clId="{AB3FAB97-A7A2-4C10-A00D-2679F2185332}" dt="2022-04-25T21:49:06.312" v="377" actId="20577"/>
        <pc:sldMkLst>
          <pc:docMk/>
          <pc:sldMk cId="461307329" sldId="256"/>
        </pc:sldMkLst>
        <pc:spChg chg="mod">
          <ac:chgData name="Oliver Díaz" userId="009fc8ee-5842-4acd-83e6-8db3d5a4edf9" providerId="ADAL" clId="{AB3FAB97-A7A2-4C10-A00D-2679F2185332}" dt="2022-04-25T21:49:06.312" v="377" actId="20577"/>
          <ac:spMkLst>
            <pc:docMk/>
            <pc:sldMk cId="461307329" sldId="256"/>
            <ac:spMk id="2" creationId="{7D01B190-86F4-4101-9D11-5652CCB0A61C}"/>
          </ac:spMkLst>
        </pc:spChg>
      </pc:sldChg>
      <pc:sldChg chg="modSp modAnim">
        <pc:chgData name="Oliver Díaz" userId="009fc8ee-5842-4acd-83e6-8db3d5a4edf9" providerId="ADAL" clId="{AB3FAB97-A7A2-4C10-A00D-2679F2185332}" dt="2022-04-25T21:55:18.084" v="538" actId="20577"/>
        <pc:sldMkLst>
          <pc:docMk/>
          <pc:sldMk cId="859943917" sldId="271"/>
        </pc:sldMkLst>
        <pc:spChg chg="mod">
          <ac:chgData name="Oliver Díaz" userId="009fc8ee-5842-4acd-83e6-8db3d5a4edf9" providerId="ADAL" clId="{AB3FAB97-A7A2-4C10-A00D-2679F2185332}" dt="2022-04-25T21:55:18.084" v="538" actId="20577"/>
          <ac:spMkLst>
            <pc:docMk/>
            <pc:sldMk cId="859943917" sldId="271"/>
            <ac:spMk id="3" creationId="{FCA348A2-EEF8-444C-9236-5B96E0CAE2AA}"/>
          </ac:spMkLst>
        </pc:spChg>
      </pc:sldChg>
      <pc:sldChg chg="addSp delSp modSp add mod delAnim modNotesTx">
        <pc:chgData name="Oliver Díaz" userId="009fc8ee-5842-4acd-83e6-8db3d5a4edf9" providerId="ADAL" clId="{AB3FAB97-A7A2-4C10-A00D-2679F2185332}" dt="2022-04-25T21:48:32.230" v="336" actId="20577"/>
        <pc:sldMkLst>
          <pc:docMk/>
          <pc:sldMk cId="2893974645" sldId="305"/>
        </pc:sldMkLst>
        <pc:spChg chg="del">
          <ac:chgData name="Oliver Díaz" userId="009fc8ee-5842-4acd-83e6-8db3d5a4edf9" providerId="ADAL" clId="{AB3FAB97-A7A2-4C10-A00D-2679F2185332}" dt="2022-04-25T21:47:14.985" v="315" actId="478"/>
          <ac:spMkLst>
            <pc:docMk/>
            <pc:sldMk cId="2893974645" sldId="305"/>
            <ac:spMk id="3" creationId="{FCA348A2-EEF8-444C-9236-5B96E0CAE2AA}"/>
          </ac:spMkLst>
        </pc:spChg>
        <pc:spChg chg="add del mod">
          <ac:chgData name="Oliver Díaz" userId="009fc8ee-5842-4acd-83e6-8db3d5a4edf9" providerId="ADAL" clId="{AB3FAB97-A7A2-4C10-A00D-2679F2185332}" dt="2022-04-25T21:47:17.173" v="316" actId="478"/>
          <ac:spMkLst>
            <pc:docMk/>
            <pc:sldMk cId="2893974645" sldId="305"/>
            <ac:spMk id="8" creationId="{1926F1C7-91E5-4CF4-AD58-975C8C5F0B64}"/>
          </ac:spMkLst>
        </pc:spChg>
        <pc:picChg chg="add mod">
          <ac:chgData name="Oliver Díaz" userId="009fc8ee-5842-4acd-83e6-8db3d5a4edf9" providerId="ADAL" clId="{AB3FAB97-A7A2-4C10-A00D-2679F2185332}" dt="2022-04-25T21:47:45.068" v="319" actId="1076"/>
          <ac:picMkLst>
            <pc:docMk/>
            <pc:sldMk cId="2893974645" sldId="305"/>
            <ac:picMk id="10" creationId="{11E66217-176F-4DCA-B8F8-DFFC2A0477DD}"/>
          </ac:picMkLst>
        </pc:picChg>
      </pc:sldChg>
      <pc:sldChg chg="addSp delSp modSp add mod modNotesTx">
        <pc:chgData name="Oliver Díaz" userId="009fc8ee-5842-4acd-83e6-8db3d5a4edf9" providerId="ADAL" clId="{AB3FAB97-A7A2-4C10-A00D-2679F2185332}" dt="2022-04-25T21:54:08.545" v="446" actId="20577"/>
        <pc:sldMkLst>
          <pc:docMk/>
          <pc:sldMk cId="4075111188" sldId="306"/>
        </pc:sldMkLst>
        <pc:picChg chg="add mod">
          <ac:chgData name="Oliver Díaz" userId="009fc8ee-5842-4acd-83e6-8db3d5a4edf9" providerId="ADAL" clId="{AB3FAB97-A7A2-4C10-A00D-2679F2185332}" dt="2022-04-25T21:52:04.867" v="402" actId="14100"/>
          <ac:picMkLst>
            <pc:docMk/>
            <pc:sldMk cId="4075111188" sldId="306"/>
            <ac:picMk id="7" creationId="{4BF9C881-4C63-46E0-9434-3E62E6A4305B}"/>
          </ac:picMkLst>
        </pc:picChg>
        <pc:picChg chg="del">
          <ac:chgData name="Oliver Díaz" userId="009fc8ee-5842-4acd-83e6-8db3d5a4edf9" providerId="ADAL" clId="{AB3FAB97-A7A2-4C10-A00D-2679F2185332}" dt="2022-04-25T21:51:36.119" v="398" actId="478"/>
          <ac:picMkLst>
            <pc:docMk/>
            <pc:sldMk cId="4075111188" sldId="306"/>
            <ac:picMk id="10" creationId="{11E66217-176F-4DCA-B8F8-DFFC2A0477DD}"/>
          </ac:picMkLst>
        </pc:picChg>
      </pc:sldChg>
    </pc:docChg>
  </pc:docChgLst>
  <pc:docChgLst>
    <pc:chgData name="Oliver Díaz" userId="009fc8ee-5842-4acd-83e6-8db3d5a4edf9" providerId="ADAL" clId="{6F01DA7B-9449-4309-BA61-299238920C70}"/>
    <pc:docChg chg="modSld">
      <pc:chgData name="Oliver Díaz" userId="009fc8ee-5842-4acd-83e6-8db3d5a4edf9" providerId="ADAL" clId="{6F01DA7B-9449-4309-BA61-299238920C70}" dt="2022-03-08T08:46:57.012" v="22" actId="20577"/>
      <pc:docMkLst>
        <pc:docMk/>
      </pc:docMkLst>
      <pc:sldChg chg="modSp mod">
        <pc:chgData name="Oliver Díaz" userId="009fc8ee-5842-4acd-83e6-8db3d5a4edf9" providerId="ADAL" clId="{6F01DA7B-9449-4309-BA61-299238920C70}" dt="2022-03-08T08:46:57.012" v="22" actId="20577"/>
        <pc:sldMkLst>
          <pc:docMk/>
          <pc:sldMk cId="461307329" sldId="256"/>
        </pc:sldMkLst>
        <pc:spChg chg="mod">
          <ac:chgData name="Oliver Díaz" userId="009fc8ee-5842-4acd-83e6-8db3d5a4edf9" providerId="ADAL" clId="{6F01DA7B-9449-4309-BA61-299238920C70}" dt="2022-03-08T08:46:57.012" v="22" actId="20577"/>
          <ac:spMkLst>
            <pc:docMk/>
            <pc:sldMk cId="461307329" sldId="256"/>
            <ac:spMk id="2" creationId="{7D01B190-86F4-4101-9D11-5652CCB0A61C}"/>
          </ac:spMkLst>
        </pc:spChg>
      </pc:sldChg>
    </pc:docChg>
  </pc:docChgLst>
  <pc:docChgLst>
    <pc:chgData name="Oliver Díaz" userId="009fc8ee-5842-4acd-83e6-8db3d5a4edf9" providerId="ADAL" clId="{E28DFC3A-8AF1-4565-BE8F-281DAF938C64}"/>
    <pc:docChg chg="undo custSel addSld delSld modSld sldOrd">
      <pc:chgData name="Oliver Díaz" userId="009fc8ee-5842-4acd-83e6-8db3d5a4edf9" providerId="ADAL" clId="{E28DFC3A-8AF1-4565-BE8F-281DAF938C64}" dt="2022-03-08T09:54:17.568" v="1835" actId="20577"/>
      <pc:docMkLst>
        <pc:docMk/>
      </pc:docMkLst>
      <pc:sldChg chg="modSp mod ord">
        <pc:chgData name="Oliver Díaz" userId="009fc8ee-5842-4acd-83e6-8db3d5a4edf9" providerId="ADAL" clId="{E28DFC3A-8AF1-4565-BE8F-281DAF938C64}" dt="2022-03-08T09:23:05.622" v="578" actId="20577"/>
        <pc:sldMkLst>
          <pc:docMk/>
          <pc:sldMk cId="2481815047" sldId="257"/>
        </pc:sldMkLst>
        <pc:spChg chg="mod">
          <ac:chgData name="Oliver Díaz" userId="009fc8ee-5842-4acd-83e6-8db3d5a4edf9" providerId="ADAL" clId="{E28DFC3A-8AF1-4565-BE8F-281DAF938C64}" dt="2022-03-08T08:49:17.941" v="91" actId="20577"/>
          <ac:spMkLst>
            <pc:docMk/>
            <pc:sldMk cId="2481815047" sldId="257"/>
            <ac:spMk id="2" creationId="{0B68BACC-AA46-4D7B-88C8-70119CA31D63}"/>
          </ac:spMkLst>
        </pc:spChg>
        <pc:spChg chg="mod">
          <ac:chgData name="Oliver Díaz" userId="009fc8ee-5842-4acd-83e6-8db3d5a4edf9" providerId="ADAL" clId="{E28DFC3A-8AF1-4565-BE8F-281DAF938C64}" dt="2022-03-08T09:23:05.622" v="578" actId="20577"/>
          <ac:spMkLst>
            <pc:docMk/>
            <pc:sldMk cId="2481815047" sldId="257"/>
            <ac:spMk id="3" creationId="{FCA348A2-EEF8-444C-9236-5B96E0CAE2AA}"/>
          </ac:spMkLst>
        </pc:spChg>
      </pc:sldChg>
      <pc:sldChg chg="del">
        <pc:chgData name="Oliver Díaz" userId="009fc8ee-5842-4acd-83e6-8db3d5a4edf9" providerId="ADAL" clId="{E28DFC3A-8AF1-4565-BE8F-281DAF938C64}" dt="2022-03-08T09:22:48.061" v="560" actId="47"/>
        <pc:sldMkLst>
          <pc:docMk/>
          <pc:sldMk cId="2776549062" sldId="259"/>
        </pc:sldMkLst>
      </pc:sldChg>
      <pc:sldChg chg="del">
        <pc:chgData name="Oliver Díaz" userId="009fc8ee-5842-4acd-83e6-8db3d5a4edf9" providerId="ADAL" clId="{E28DFC3A-8AF1-4565-BE8F-281DAF938C64}" dt="2022-03-08T09:11:59.086" v="290" actId="47"/>
        <pc:sldMkLst>
          <pc:docMk/>
          <pc:sldMk cId="3734587524" sldId="260"/>
        </pc:sldMkLst>
      </pc:sldChg>
      <pc:sldChg chg="del">
        <pc:chgData name="Oliver Díaz" userId="009fc8ee-5842-4acd-83e6-8db3d5a4edf9" providerId="ADAL" clId="{E28DFC3A-8AF1-4565-BE8F-281DAF938C64}" dt="2022-03-08T09:12:01.093" v="292" actId="47"/>
        <pc:sldMkLst>
          <pc:docMk/>
          <pc:sldMk cId="1925575426" sldId="261"/>
        </pc:sldMkLst>
      </pc:sldChg>
      <pc:sldChg chg="del">
        <pc:chgData name="Oliver Díaz" userId="009fc8ee-5842-4acd-83e6-8db3d5a4edf9" providerId="ADAL" clId="{E28DFC3A-8AF1-4565-BE8F-281DAF938C64}" dt="2022-03-08T09:12:00.125" v="291" actId="47"/>
        <pc:sldMkLst>
          <pc:docMk/>
          <pc:sldMk cId="3639914961" sldId="262"/>
        </pc:sldMkLst>
      </pc:sldChg>
      <pc:sldChg chg="del">
        <pc:chgData name="Oliver Díaz" userId="009fc8ee-5842-4acd-83e6-8db3d5a4edf9" providerId="ADAL" clId="{E28DFC3A-8AF1-4565-BE8F-281DAF938C64}" dt="2022-03-08T09:12:03.761" v="293" actId="47"/>
        <pc:sldMkLst>
          <pc:docMk/>
          <pc:sldMk cId="2814519128" sldId="263"/>
        </pc:sldMkLst>
      </pc:sldChg>
      <pc:sldChg chg="del">
        <pc:chgData name="Oliver Díaz" userId="009fc8ee-5842-4acd-83e6-8db3d5a4edf9" providerId="ADAL" clId="{E28DFC3A-8AF1-4565-BE8F-281DAF938C64}" dt="2022-03-08T09:11:54.100" v="287" actId="47"/>
        <pc:sldMkLst>
          <pc:docMk/>
          <pc:sldMk cId="4059556030" sldId="264"/>
        </pc:sldMkLst>
      </pc:sldChg>
      <pc:sldChg chg="addSp delSp modSp mod ord delAnim modAnim modNotesTx">
        <pc:chgData name="Oliver Díaz" userId="009fc8ee-5842-4acd-83e6-8db3d5a4edf9" providerId="ADAL" clId="{E28DFC3A-8AF1-4565-BE8F-281DAF938C64}" dt="2022-03-08T09:08:06.554" v="165"/>
        <pc:sldMkLst>
          <pc:docMk/>
          <pc:sldMk cId="1555764466" sldId="265"/>
        </pc:sldMkLst>
        <pc:spChg chg="mod">
          <ac:chgData name="Oliver Díaz" userId="009fc8ee-5842-4acd-83e6-8db3d5a4edf9" providerId="ADAL" clId="{E28DFC3A-8AF1-4565-BE8F-281DAF938C64}" dt="2022-03-08T08:49:48.052" v="96" actId="20577"/>
          <ac:spMkLst>
            <pc:docMk/>
            <pc:sldMk cId="1555764466" sldId="265"/>
            <ac:spMk id="2" creationId="{0B68BACC-AA46-4D7B-88C8-70119CA31D63}"/>
          </ac:spMkLst>
        </pc:spChg>
        <pc:spChg chg="del">
          <ac:chgData name="Oliver Díaz" userId="009fc8ee-5842-4acd-83e6-8db3d5a4edf9" providerId="ADAL" clId="{E28DFC3A-8AF1-4565-BE8F-281DAF938C64}" dt="2022-03-08T09:05:28.275" v="106" actId="478"/>
          <ac:spMkLst>
            <pc:docMk/>
            <pc:sldMk cId="1555764466" sldId="265"/>
            <ac:spMk id="3" creationId="{FCA348A2-EEF8-444C-9236-5B96E0CAE2AA}"/>
          </ac:spMkLst>
        </pc:spChg>
        <pc:spChg chg="del">
          <ac:chgData name="Oliver Díaz" userId="009fc8ee-5842-4acd-83e6-8db3d5a4edf9" providerId="ADAL" clId="{E28DFC3A-8AF1-4565-BE8F-281DAF938C64}" dt="2022-03-08T08:49:59.063" v="98" actId="478"/>
          <ac:spMkLst>
            <pc:docMk/>
            <pc:sldMk cId="1555764466" sldId="265"/>
            <ac:spMk id="8" creationId="{F57F6C7F-53AD-408A-A9D3-F0704B7DFEBC}"/>
          </ac:spMkLst>
        </pc:spChg>
        <pc:spChg chg="del">
          <ac:chgData name="Oliver Díaz" userId="009fc8ee-5842-4acd-83e6-8db3d5a4edf9" providerId="ADAL" clId="{E28DFC3A-8AF1-4565-BE8F-281DAF938C64}" dt="2022-03-08T08:49:56.613" v="97" actId="478"/>
          <ac:spMkLst>
            <pc:docMk/>
            <pc:sldMk cId="1555764466" sldId="265"/>
            <ac:spMk id="11" creationId="{9CA48832-76B1-405C-BC74-49CC6FAB874C}"/>
          </ac:spMkLst>
        </pc:spChg>
        <pc:spChg chg="add del mod">
          <ac:chgData name="Oliver Díaz" userId="009fc8ee-5842-4acd-83e6-8db3d5a4edf9" providerId="ADAL" clId="{E28DFC3A-8AF1-4565-BE8F-281DAF938C64}" dt="2022-03-08T09:05:31.086" v="107" actId="478"/>
          <ac:spMkLst>
            <pc:docMk/>
            <pc:sldMk cId="1555764466" sldId="265"/>
            <ac:spMk id="15" creationId="{7EE8570E-4593-4DF8-8853-A9F0C30B623A}"/>
          </ac:spMkLst>
        </pc:spChg>
        <pc:spChg chg="del">
          <ac:chgData name="Oliver Díaz" userId="009fc8ee-5842-4acd-83e6-8db3d5a4edf9" providerId="ADAL" clId="{E28DFC3A-8AF1-4565-BE8F-281DAF938C64}" dt="2022-03-08T08:49:56.613" v="97" actId="478"/>
          <ac:spMkLst>
            <pc:docMk/>
            <pc:sldMk cId="1555764466" sldId="265"/>
            <ac:spMk id="16" creationId="{F1BFF3BE-FC28-4735-8D89-2A92D886D440}"/>
          </ac:spMkLst>
        </pc:spChg>
        <pc:spChg chg="del">
          <ac:chgData name="Oliver Díaz" userId="009fc8ee-5842-4acd-83e6-8db3d5a4edf9" providerId="ADAL" clId="{E28DFC3A-8AF1-4565-BE8F-281DAF938C64}" dt="2022-03-08T08:49:56.613" v="97" actId="478"/>
          <ac:spMkLst>
            <pc:docMk/>
            <pc:sldMk cId="1555764466" sldId="265"/>
            <ac:spMk id="18" creationId="{AC3A9F74-F8CC-46D7-99BC-47741387EDED}"/>
          </ac:spMkLst>
        </pc:spChg>
        <pc:spChg chg="add mod">
          <ac:chgData name="Oliver Díaz" userId="009fc8ee-5842-4acd-83e6-8db3d5a4edf9" providerId="ADAL" clId="{E28DFC3A-8AF1-4565-BE8F-281DAF938C64}" dt="2022-03-08T09:07:52.492" v="163" actId="1076"/>
          <ac:spMkLst>
            <pc:docMk/>
            <pc:sldMk cId="1555764466" sldId="265"/>
            <ac:spMk id="21" creationId="{018379CD-8B2F-48EF-9E5B-4E66628A2510}"/>
          </ac:spMkLst>
        </pc:spChg>
        <pc:picChg chg="add del mod">
          <ac:chgData name="Oliver Díaz" userId="009fc8ee-5842-4acd-83e6-8db3d5a4edf9" providerId="ADAL" clId="{E28DFC3A-8AF1-4565-BE8F-281DAF938C64}" dt="2022-03-08T09:04:50.638" v="103" actId="478"/>
          <ac:picMkLst>
            <pc:docMk/>
            <pc:sldMk cId="1555764466" sldId="265"/>
            <ac:picMk id="9" creationId="{B33C52ED-0480-4490-B1C8-32C29A292BA8}"/>
          </ac:picMkLst>
        </pc:picChg>
        <pc:picChg chg="del">
          <ac:chgData name="Oliver Díaz" userId="009fc8ee-5842-4acd-83e6-8db3d5a4edf9" providerId="ADAL" clId="{E28DFC3A-8AF1-4565-BE8F-281DAF938C64}" dt="2022-03-08T08:49:56.613" v="97" actId="478"/>
          <ac:picMkLst>
            <pc:docMk/>
            <pc:sldMk cId="1555764466" sldId="265"/>
            <ac:picMk id="12" creationId="{057EDC05-C19D-4005-BEFD-795D718D8E41}"/>
          </ac:picMkLst>
        </pc:picChg>
        <pc:picChg chg="add mod">
          <ac:chgData name="Oliver Díaz" userId="009fc8ee-5842-4acd-83e6-8db3d5a4edf9" providerId="ADAL" clId="{E28DFC3A-8AF1-4565-BE8F-281DAF938C64}" dt="2022-03-08T09:07:21.908" v="138" actId="1076"/>
          <ac:picMkLst>
            <pc:docMk/>
            <pc:sldMk cId="1555764466" sldId="265"/>
            <ac:picMk id="13" creationId="{980FDB2C-FEC0-47E6-9C80-E6AA02BFF628}"/>
          </ac:picMkLst>
        </pc:picChg>
        <pc:picChg chg="del">
          <ac:chgData name="Oliver Díaz" userId="009fc8ee-5842-4acd-83e6-8db3d5a4edf9" providerId="ADAL" clId="{E28DFC3A-8AF1-4565-BE8F-281DAF938C64}" dt="2022-03-08T08:49:56.613" v="97" actId="478"/>
          <ac:picMkLst>
            <pc:docMk/>
            <pc:sldMk cId="1555764466" sldId="265"/>
            <ac:picMk id="3074" creationId="{4978876B-2163-4B2E-82CF-AEE6B53057E9}"/>
          </ac:picMkLst>
        </pc:picChg>
        <pc:picChg chg="del">
          <ac:chgData name="Oliver Díaz" userId="009fc8ee-5842-4acd-83e6-8db3d5a4edf9" providerId="ADAL" clId="{E28DFC3A-8AF1-4565-BE8F-281DAF938C64}" dt="2022-03-08T08:49:56.613" v="97" actId="478"/>
          <ac:picMkLst>
            <pc:docMk/>
            <pc:sldMk cId="1555764466" sldId="265"/>
            <ac:picMk id="3076" creationId="{C984A739-311B-4FEF-A053-EB45828B19C5}"/>
          </ac:picMkLst>
        </pc:picChg>
        <pc:picChg chg="del">
          <ac:chgData name="Oliver Díaz" userId="009fc8ee-5842-4acd-83e6-8db3d5a4edf9" providerId="ADAL" clId="{E28DFC3A-8AF1-4565-BE8F-281DAF938C64}" dt="2022-03-08T08:49:56.613" v="97" actId="478"/>
          <ac:picMkLst>
            <pc:docMk/>
            <pc:sldMk cId="1555764466" sldId="265"/>
            <ac:picMk id="3078" creationId="{F5B5D328-7270-4824-8A45-C3745886DE2A}"/>
          </ac:picMkLst>
        </pc:picChg>
      </pc:sldChg>
      <pc:sldChg chg="del">
        <pc:chgData name="Oliver Díaz" userId="009fc8ee-5842-4acd-83e6-8db3d5a4edf9" providerId="ADAL" clId="{E28DFC3A-8AF1-4565-BE8F-281DAF938C64}" dt="2022-03-08T08:49:40.107" v="92" actId="47"/>
        <pc:sldMkLst>
          <pc:docMk/>
          <pc:sldMk cId="605209453" sldId="266"/>
        </pc:sldMkLst>
      </pc:sldChg>
      <pc:sldChg chg="del">
        <pc:chgData name="Oliver Díaz" userId="009fc8ee-5842-4acd-83e6-8db3d5a4edf9" providerId="ADAL" clId="{E28DFC3A-8AF1-4565-BE8F-281DAF938C64}" dt="2022-03-08T09:11:51.211" v="285" actId="47"/>
        <pc:sldMkLst>
          <pc:docMk/>
          <pc:sldMk cId="3497116069" sldId="268"/>
        </pc:sldMkLst>
      </pc:sldChg>
      <pc:sldChg chg="del">
        <pc:chgData name="Oliver Díaz" userId="009fc8ee-5842-4acd-83e6-8db3d5a4edf9" providerId="ADAL" clId="{E28DFC3A-8AF1-4565-BE8F-281DAF938C64}" dt="2022-03-08T09:11:55.785" v="288" actId="47"/>
        <pc:sldMkLst>
          <pc:docMk/>
          <pc:sldMk cId="3750503485" sldId="269"/>
        </pc:sldMkLst>
      </pc:sldChg>
      <pc:sldChg chg="del">
        <pc:chgData name="Oliver Díaz" userId="009fc8ee-5842-4acd-83e6-8db3d5a4edf9" providerId="ADAL" clId="{E28DFC3A-8AF1-4565-BE8F-281DAF938C64}" dt="2022-03-08T09:12:07.322" v="295" actId="47"/>
        <pc:sldMkLst>
          <pc:docMk/>
          <pc:sldMk cId="2728997885" sldId="270"/>
        </pc:sldMkLst>
      </pc:sldChg>
      <pc:sldChg chg="modSp mod">
        <pc:chgData name="Oliver Díaz" userId="009fc8ee-5842-4acd-83e6-8db3d5a4edf9" providerId="ADAL" clId="{E28DFC3A-8AF1-4565-BE8F-281DAF938C64}" dt="2022-03-08T09:14:04.440" v="303" actId="14"/>
        <pc:sldMkLst>
          <pc:docMk/>
          <pc:sldMk cId="859943917" sldId="271"/>
        </pc:sldMkLst>
        <pc:spChg chg="mod">
          <ac:chgData name="Oliver Díaz" userId="009fc8ee-5842-4acd-83e6-8db3d5a4edf9" providerId="ADAL" clId="{E28DFC3A-8AF1-4565-BE8F-281DAF938C64}" dt="2022-03-08T09:14:04.440" v="303" actId="14"/>
          <ac:spMkLst>
            <pc:docMk/>
            <pc:sldMk cId="859943917" sldId="271"/>
            <ac:spMk id="3" creationId="{FCA348A2-EEF8-444C-9236-5B96E0CAE2AA}"/>
          </ac:spMkLst>
        </pc:spChg>
      </pc:sldChg>
      <pc:sldChg chg="del">
        <pc:chgData name="Oliver Díaz" userId="009fc8ee-5842-4acd-83e6-8db3d5a4edf9" providerId="ADAL" clId="{E28DFC3A-8AF1-4565-BE8F-281DAF938C64}" dt="2022-03-08T09:11:52.591" v="286" actId="47"/>
        <pc:sldMkLst>
          <pc:docMk/>
          <pc:sldMk cId="4225278710" sldId="272"/>
        </pc:sldMkLst>
      </pc:sldChg>
      <pc:sldChg chg="del">
        <pc:chgData name="Oliver Díaz" userId="009fc8ee-5842-4acd-83e6-8db3d5a4edf9" providerId="ADAL" clId="{E28DFC3A-8AF1-4565-BE8F-281DAF938C64}" dt="2022-03-08T09:11:57.962" v="289" actId="47"/>
        <pc:sldMkLst>
          <pc:docMk/>
          <pc:sldMk cId="2338213859" sldId="273"/>
        </pc:sldMkLst>
      </pc:sldChg>
      <pc:sldChg chg="modSp mod">
        <pc:chgData name="Oliver Díaz" userId="009fc8ee-5842-4acd-83e6-8db3d5a4edf9" providerId="ADAL" clId="{E28DFC3A-8AF1-4565-BE8F-281DAF938C64}" dt="2022-03-08T09:22:29.333" v="537" actId="20577"/>
        <pc:sldMkLst>
          <pc:docMk/>
          <pc:sldMk cId="292439992" sldId="274"/>
        </pc:sldMkLst>
        <pc:spChg chg="mod">
          <ac:chgData name="Oliver Díaz" userId="009fc8ee-5842-4acd-83e6-8db3d5a4edf9" providerId="ADAL" clId="{E28DFC3A-8AF1-4565-BE8F-281DAF938C64}" dt="2022-03-08T09:22:29.333" v="537" actId="20577"/>
          <ac:spMkLst>
            <pc:docMk/>
            <pc:sldMk cId="292439992" sldId="274"/>
            <ac:spMk id="2" creationId="{0B68BACC-AA46-4D7B-88C8-70119CA31D63}"/>
          </ac:spMkLst>
        </pc:spChg>
      </pc:sldChg>
      <pc:sldChg chg="modSp mod">
        <pc:chgData name="Oliver Díaz" userId="009fc8ee-5842-4acd-83e6-8db3d5a4edf9" providerId="ADAL" clId="{E28DFC3A-8AF1-4565-BE8F-281DAF938C64}" dt="2022-03-08T09:22:41.270" v="559" actId="20577"/>
        <pc:sldMkLst>
          <pc:docMk/>
          <pc:sldMk cId="2373805483" sldId="275"/>
        </pc:sldMkLst>
        <pc:spChg chg="mod">
          <ac:chgData name="Oliver Díaz" userId="009fc8ee-5842-4acd-83e6-8db3d5a4edf9" providerId="ADAL" clId="{E28DFC3A-8AF1-4565-BE8F-281DAF938C64}" dt="2022-03-08T09:22:41.270" v="559" actId="20577"/>
          <ac:spMkLst>
            <pc:docMk/>
            <pc:sldMk cId="2373805483" sldId="275"/>
            <ac:spMk id="2" creationId="{0B68BACC-AA46-4D7B-88C8-70119CA31D63}"/>
          </ac:spMkLst>
        </pc:spChg>
      </pc:sldChg>
      <pc:sldChg chg="del">
        <pc:chgData name="Oliver Díaz" userId="009fc8ee-5842-4acd-83e6-8db3d5a4edf9" providerId="ADAL" clId="{E28DFC3A-8AF1-4565-BE8F-281DAF938C64}" dt="2022-03-08T09:12:05.780" v="294" actId="47"/>
        <pc:sldMkLst>
          <pc:docMk/>
          <pc:sldMk cId="972255961" sldId="276"/>
        </pc:sldMkLst>
      </pc:sldChg>
      <pc:sldChg chg="add del">
        <pc:chgData name="Oliver Díaz" userId="009fc8ee-5842-4acd-83e6-8db3d5a4edf9" providerId="ADAL" clId="{E28DFC3A-8AF1-4565-BE8F-281DAF938C64}" dt="2022-03-08T09:06:26.633" v="112"/>
        <pc:sldMkLst>
          <pc:docMk/>
          <pc:sldMk cId="11492573" sldId="278"/>
        </pc:sldMkLst>
      </pc:sldChg>
      <pc:sldChg chg="addSp modSp add mod ord modAnim">
        <pc:chgData name="Oliver Díaz" userId="009fc8ee-5842-4acd-83e6-8db3d5a4edf9" providerId="ADAL" clId="{E28DFC3A-8AF1-4565-BE8F-281DAF938C64}" dt="2022-03-08T09:24:43.816" v="614"/>
        <pc:sldMkLst>
          <pc:docMk/>
          <pc:sldMk cId="335303495" sldId="278"/>
        </pc:sldMkLst>
        <pc:spChg chg="mod">
          <ac:chgData name="Oliver Díaz" userId="009fc8ee-5842-4acd-83e6-8db3d5a4edf9" providerId="ADAL" clId="{E28DFC3A-8AF1-4565-BE8F-281DAF938C64}" dt="2022-03-08T09:06:48.893" v="119" actId="20577"/>
          <ac:spMkLst>
            <pc:docMk/>
            <pc:sldMk cId="335303495" sldId="278"/>
            <ac:spMk id="2" creationId="{0B68BACC-AA46-4D7B-88C8-70119CA31D63}"/>
          </ac:spMkLst>
        </pc:spChg>
        <pc:spChg chg="mod">
          <ac:chgData name="Oliver Díaz" userId="009fc8ee-5842-4acd-83e6-8db3d5a4edf9" providerId="ADAL" clId="{E28DFC3A-8AF1-4565-BE8F-281DAF938C64}" dt="2022-03-08T09:11:33.666" v="284" actId="20577"/>
          <ac:spMkLst>
            <pc:docMk/>
            <pc:sldMk cId="335303495" sldId="278"/>
            <ac:spMk id="3" creationId="{FCA348A2-EEF8-444C-9236-5B96E0CAE2AA}"/>
          </ac:spMkLst>
        </pc:spChg>
        <pc:picChg chg="add mod">
          <ac:chgData name="Oliver Díaz" userId="009fc8ee-5842-4acd-83e6-8db3d5a4edf9" providerId="ADAL" clId="{E28DFC3A-8AF1-4565-BE8F-281DAF938C64}" dt="2022-03-08T09:24:36.821" v="611" actId="1076"/>
          <ac:picMkLst>
            <pc:docMk/>
            <pc:sldMk cId="335303495" sldId="278"/>
            <ac:picMk id="7" creationId="{6AC5C373-CCFB-46D7-BAE2-5628C1B69F78}"/>
          </ac:picMkLst>
        </pc:picChg>
      </pc:sldChg>
      <pc:sldChg chg="modSp add mod modAnim modNotesTx">
        <pc:chgData name="Oliver Díaz" userId="009fc8ee-5842-4acd-83e6-8db3d5a4edf9" providerId="ADAL" clId="{E28DFC3A-8AF1-4565-BE8F-281DAF938C64}" dt="2022-03-08T09:25:12.326" v="618" actId="6549"/>
        <pc:sldMkLst>
          <pc:docMk/>
          <pc:sldMk cId="3558416679" sldId="279"/>
        </pc:sldMkLst>
        <pc:spChg chg="mod">
          <ac:chgData name="Oliver Díaz" userId="009fc8ee-5842-4acd-83e6-8db3d5a4edf9" providerId="ADAL" clId="{E28DFC3A-8AF1-4565-BE8F-281DAF938C64}" dt="2022-03-08T09:17:49.582" v="338" actId="20577"/>
          <ac:spMkLst>
            <pc:docMk/>
            <pc:sldMk cId="3558416679" sldId="279"/>
            <ac:spMk id="2" creationId="{0B68BACC-AA46-4D7B-88C8-70119CA31D63}"/>
          </ac:spMkLst>
        </pc:spChg>
        <pc:spChg chg="mod">
          <ac:chgData name="Oliver Díaz" userId="009fc8ee-5842-4acd-83e6-8db3d5a4edf9" providerId="ADAL" clId="{E28DFC3A-8AF1-4565-BE8F-281DAF938C64}" dt="2022-03-08T09:17:26.842" v="328" actId="6549"/>
          <ac:spMkLst>
            <pc:docMk/>
            <pc:sldMk cId="3558416679" sldId="279"/>
            <ac:spMk id="3" creationId="{FCA348A2-EEF8-444C-9236-5B96E0CAE2AA}"/>
          </ac:spMkLst>
        </pc:spChg>
      </pc:sldChg>
      <pc:sldChg chg="modSp add mod modAnim modNotesTx">
        <pc:chgData name="Oliver Díaz" userId="009fc8ee-5842-4acd-83e6-8db3d5a4edf9" providerId="ADAL" clId="{E28DFC3A-8AF1-4565-BE8F-281DAF938C64}" dt="2022-03-08T09:25:39.063" v="622"/>
        <pc:sldMkLst>
          <pc:docMk/>
          <pc:sldMk cId="2698705949" sldId="280"/>
        </pc:sldMkLst>
        <pc:spChg chg="mod">
          <ac:chgData name="Oliver Díaz" userId="009fc8ee-5842-4acd-83e6-8db3d5a4edf9" providerId="ADAL" clId="{E28DFC3A-8AF1-4565-BE8F-281DAF938C64}" dt="2022-03-08T09:17:58.424" v="343" actId="20577"/>
          <ac:spMkLst>
            <pc:docMk/>
            <pc:sldMk cId="2698705949" sldId="280"/>
            <ac:spMk id="2" creationId="{0B68BACC-AA46-4D7B-88C8-70119CA31D63}"/>
          </ac:spMkLst>
        </pc:spChg>
        <pc:spChg chg="mod">
          <ac:chgData name="Oliver Díaz" userId="009fc8ee-5842-4acd-83e6-8db3d5a4edf9" providerId="ADAL" clId="{E28DFC3A-8AF1-4565-BE8F-281DAF938C64}" dt="2022-03-08T09:19:24.328" v="432" actId="6549"/>
          <ac:spMkLst>
            <pc:docMk/>
            <pc:sldMk cId="2698705949" sldId="280"/>
            <ac:spMk id="3" creationId="{FCA348A2-EEF8-444C-9236-5B96E0CAE2AA}"/>
          </ac:spMkLst>
        </pc:spChg>
      </pc:sldChg>
      <pc:sldChg chg="modSp add mod modAnim modNotesTx">
        <pc:chgData name="Oliver Díaz" userId="009fc8ee-5842-4acd-83e6-8db3d5a4edf9" providerId="ADAL" clId="{E28DFC3A-8AF1-4565-BE8F-281DAF938C64}" dt="2022-03-08T09:25:48.389" v="624"/>
        <pc:sldMkLst>
          <pc:docMk/>
          <pc:sldMk cId="406748899" sldId="281"/>
        </pc:sldMkLst>
        <pc:spChg chg="mod">
          <ac:chgData name="Oliver Díaz" userId="009fc8ee-5842-4acd-83e6-8db3d5a4edf9" providerId="ADAL" clId="{E28DFC3A-8AF1-4565-BE8F-281DAF938C64}" dt="2022-03-08T09:18:01.673" v="345" actId="20577"/>
          <ac:spMkLst>
            <pc:docMk/>
            <pc:sldMk cId="406748899" sldId="281"/>
            <ac:spMk id="2" creationId="{0B68BACC-AA46-4D7B-88C8-70119CA31D63}"/>
          </ac:spMkLst>
        </pc:spChg>
        <pc:spChg chg="mod">
          <ac:chgData name="Oliver Díaz" userId="009fc8ee-5842-4acd-83e6-8db3d5a4edf9" providerId="ADAL" clId="{E28DFC3A-8AF1-4565-BE8F-281DAF938C64}" dt="2022-03-08T09:21:50.440" v="470" actId="20577"/>
          <ac:spMkLst>
            <pc:docMk/>
            <pc:sldMk cId="406748899" sldId="281"/>
            <ac:spMk id="3" creationId="{FCA348A2-EEF8-444C-9236-5B96E0CAE2AA}"/>
          </ac:spMkLst>
        </pc:spChg>
      </pc:sldChg>
      <pc:sldChg chg="modSp add mod modAnim modNotesTx">
        <pc:chgData name="Oliver Díaz" userId="009fc8ee-5842-4acd-83e6-8db3d5a4edf9" providerId="ADAL" clId="{E28DFC3A-8AF1-4565-BE8F-281DAF938C64}" dt="2022-03-08T09:25:17.547" v="620" actId="6549"/>
        <pc:sldMkLst>
          <pc:docMk/>
          <pc:sldMk cId="4035650761" sldId="282"/>
        </pc:sldMkLst>
        <pc:spChg chg="mod">
          <ac:chgData name="Oliver Díaz" userId="009fc8ee-5842-4acd-83e6-8db3d5a4edf9" providerId="ADAL" clId="{E28DFC3A-8AF1-4565-BE8F-281DAF938C64}" dt="2022-03-08T09:18:04.890" v="347" actId="20577"/>
          <ac:spMkLst>
            <pc:docMk/>
            <pc:sldMk cId="4035650761" sldId="282"/>
            <ac:spMk id="2" creationId="{0B68BACC-AA46-4D7B-88C8-70119CA31D63}"/>
          </ac:spMkLst>
        </pc:spChg>
        <pc:spChg chg="mod">
          <ac:chgData name="Oliver Díaz" userId="009fc8ee-5842-4acd-83e6-8db3d5a4edf9" providerId="ADAL" clId="{E28DFC3A-8AF1-4565-BE8F-281DAF938C64}" dt="2022-03-08T09:24:13.094" v="610" actId="6549"/>
          <ac:spMkLst>
            <pc:docMk/>
            <pc:sldMk cId="4035650761" sldId="282"/>
            <ac:spMk id="3" creationId="{FCA348A2-EEF8-444C-9236-5B96E0CAE2AA}"/>
          </ac:spMkLst>
        </pc:spChg>
      </pc:sldChg>
      <pc:sldChg chg="addSp delSp modSp add mod addAnim delAnim modAnim">
        <pc:chgData name="Oliver Díaz" userId="009fc8ee-5842-4acd-83e6-8db3d5a4edf9" providerId="ADAL" clId="{E28DFC3A-8AF1-4565-BE8F-281DAF938C64}" dt="2022-03-08T09:34:04.950" v="654" actId="20577"/>
        <pc:sldMkLst>
          <pc:docMk/>
          <pc:sldMk cId="3142047867" sldId="283"/>
        </pc:sldMkLst>
        <pc:spChg chg="add del mod">
          <ac:chgData name="Oliver Díaz" userId="009fc8ee-5842-4acd-83e6-8db3d5a4edf9" providerId="ADAL" clId="{E28DFC3A-8AF1-4565-BE8F-281DAF938C64}" dt="2022-03-08T09:34:04.950" v="654" actId="20577"/>
          <ac:spMkLst>
            <pc:docMk/>
            <pc:sldMk cId="3142047867" sldId="283"/>
            <ac:spMk id="3" creationId="{FCA348A2-EEF8-444C-9236-5B96E0CAE2AA}"/>
          </ac:spMkLst>
        </pc:spChg>
        <pc:spChg chg="add del mod">
          <ac:chgData name="Oliver Díaz" userId="009fc8ee-5842-4acd-83e6-8db3d5a4edf9" providerId="ADAL" clId="{E28DFC3A-8AF1-4565-BE8F-281DAF938C64}" dt="2022-03-08T09:33:04.517" v="633" actId="478"/>
          <ac:spMkLst>
            <pc:docMk/>
            <pc:sldMk cId="3142047867" sldId="283"/>
            <ac:spMk id="8" creationId="{A611C96D-446F-4973-9086-E95EFF696D00}"/>
          </ac:spMkLst>
        </pc:spChg>
        <pc:picChg chg="add del mod">
          <ac:chgData name="Oliver Díaz" userId="009fc8ee-5842-4acd-83e6-8db3d5a4edf9" providerId="ADAL" clId="{E28DFC3A-8AF1-4565-BE8F-281DAF938C64}" dt="2022-03-08T09:33:03.201" v="631"/>
          <ac:picMkLst>
            <pc:docMk/>
            <pc:sldMk cId="3142047867" sldId="283"/>
            <ac:picMk id="9" creationId="{FF343F0E-4805-43A2-8617-606124D5B7F9}"/>
          </ac:picMkLst>
        </pc:picChg>
        <pc:picChg chg="add mod">
          <ac:chgData name="Oliver Díaz" userId="009fc8ee-5842-4acd-83e6-8db3d5a4edf9" providerId="ADAL" clId="{E28DFC3A-8AF1-4565-BE8F-281DAF938C64}" dt="2022-03-08T09:33:16.263" v="637" actId="1076"/>
          <ac:picMkLst>
            <pc:docMk/>
            <pc:sldMk cId="3142047867" sldId="283"/>
            <ac:picMk id="10" creationId="{5C9C3C53-1BC0-4DCB-8D05-46AAE6591BBA}"/>
          </ac:picMkLst>
        </pc:picChg>
      </pc:sldChg>
      <pc:sldChg chg="delSp modSp add mod modAnim">
        <pc:chgData name="Oliver Díaz" userId="009fc8ee-5842-4acd-83e6-8db3d5a4edf9" providerId="ADAL" clId="{E28DFC3A-8AF1-4565-BE8F-281DAF938C64}" dt="2022-03-08T09:38:01.084" v="976" actId="113"/>
        <pc:sldMkLst>
          <pc:docMk/>
          <pc:sldMk cId="949539827" sldId="284"/>
        </pc:sldMkLst>
        <pc:spChg chg="mod">
          <ac:chgData name="Oliver Díaz" userId="009fc8ee-5842-4acd-83e6-8db3d5a4edf9" providerId="ADAL" clId="{E28DFC3A-8AF1-4565-BE8F-281DAF938C64}" dt="2022-03-08T09:38:01.084" v="976" actId="113"/>
          <ac:spMkLst>
            <pc:docMk/>
            <pc:sldMk cId="949539827" sldId="284"/>
            <ac:spMk id="3" creationId="{FCA348A2-EEF8-444C-9236-5B96E0CAE2AA}"/>
          </ac:spMkLst>
        </pc:spChg>
        <pc:picChg chg="del">
          <ac:chgData name="Oliver Díaz" userId="009fc8ee-5842-4acd-83e6-8db3d5a4edf9" providerId="ADAL" clId="{E28DFC3A-8AF1-4565-BE8F-281DAF938C64}" dt="2022-03-08T09:34:14.450" v="656" actId="478"/>
          <ac:picMkLst>
            <pc:docMk/>
            <pc:sldMk cId="949539827" sldId="284"/>
            <ac:picMk id="10" creationId="{5C9C3C53-1BC0-4DCB-8D05-46AAE6591BBA}"/>
          </ac:picMkLst>
        </pc:picChg>
      </pc:sldChg>
      <pc:sldChg chg="add del ord modAnim">
        <pc:chgData name="Oliver Díaz" userId="009fc8ee-5842-4acd-83e6-8db3d5a4edf9" providerId="ADAL" clId="{E28DFC3A-8AF1-4565-BE8F-281DAF938C64}" dt="2022-03-08T09:39:46.493" v="981" actId="47"/>
        <pc:sldMkLst>
          <pc:docMk/>
          <pc:sldMk cId="2802065003" sldId="285"/>
        </pc:sldMkLst>
      </pc:sldChg>
      <pc:sldChg chg="modSp add mod modAnim">
        <pc:chgData name="Oliver Díaz" userId="009fc8ee-5842-4acd-83e6-8db3d5a4edf9" providerId="ADAL" clId="{E28DFC3A-8AF1-4565-BE8F-281DAF938C64}" dt="2022-03-08T09:44:25.696" v="1412" actId="5793"/>
        <pc:sldMkLst>
          <pc:docMk/>
          <pc:sldMk cId="3781427219" sldId="285"/>
        </pc:sldMkLst>
        <pc:spChg chg="mod">
          <ac:chgData name="Oliver Díaz" userId="009fc8ee-5842-4acd-83e6-8db3d5a4edf9" providerId="ADAL" clId="{E28DFC3A-8AF1-4565-BE8F-281DAF938C64}" dt="2022-03-08T09:44:25.696" v="1412" actId="5793"/>
          <ac:spMkLst>
            <pc:docMk/>
            <pc:sldMk cId="3781427219" sldId="285"/>
            <ac:spMk id="3" creationId="{FCA348A2-EEF8-444C-9236-5B96E0CAE2AA}"/>
          </ac:spMkLst>
        </pc:spChg>
      </pc:sldChg>
      <pc:sldChg chg="modSp add modAnim">
        <pc:chgData name="Oliver Díaz" userId="009fc8ee-5842-4acd-83e6-8db3d5a4edf9" providerId="ADAL" clId="{E28DFC3A-8AF1-4565-BE8F-281DAF938C64}" dt="2022-03-08T09:49:30.234" v="1733" actId="20577"/>
        <pc:sldMkLst>
          <pc:docMk/>
          <pc:sldMk cId="2537806113" sldId="286"/>
        </pc:sldMkLst>
        <pc:spChg chg="mod">
          <ac:chgData name="Oliver Díaz" userId="009fc8ee-5842-4acd-83e6-8db3d5a4edf9" providerId="ADAL" clId="{E28DFC3A-8AF1-4565-BE8F-281DAF938C64}" dt="2022-03-08T09:49:30.234" v="1733" actId="20577"/>
          <ac:spMkLst>
            <pc:docMk/>
            <pc:sldMk cId="2537806113" sldId="286"/>
            <ac:spMk id="3" creationId="{FCA348A2-EEF8-444C-9236-5B96E0CAE2AA}"/>
          </ac:spMkLst>
        </pc:spChg>
      </pc:sldChg>
      <pc:sldChg chg="add del">
        <pc:chgData name="Oliver Díaz" userId="009fc8ee-5842-4acd-83e6-8db3d5a4edf9" providerId="ADAL" clId="{E28DFC3A-8AF1-4565-BE8F-281DAF938C64}" dt="2022-03-08T09:41:09.708" v="988"/>
        <pc:sldMkLst>
          <pc:docMk/>
          <pc:sldMk cId="2693193663" sldId="286"/>
        </pc:sldMkLst>
      </pc:sldChg>
      <pc:sldChg chg="addSp modSp add mod modAnim">
        <pc:chgData name="Oliver Díaz" userId="009fc8ee-5842-4acd-83e6-8db3d5a4edf9" providerId="ADAL" clId="{E28DFC3A-8AF1-4565-BE8F-281DAF938C64}" dt="2022-03-08T09:54:17.568" v="1835" actId="20577"/>
        <pc:sldMkLst>
          <pc:docMk/>
          <pc:sldMk cId="489741984" sldId="287"/>
        </pc:sldMkLst>
        <pc:spChg chg="mod">
          <ac:chgData name="Oliver Díaz" userId="009fc8ee-5842-4acd-83e6-8db3d5a4edf9" providerId="ADAL" clId="{E28DFC3A-8AF1-4565-BE8F-281DAF938C64}" dt="2022-03-08T09:54:17.568" v="1835" actId="20577"/>
          <ac:spMkLst>
            <pc:docMk/>
            <pc:sldMk cId="489741984" sldId="287"/>
            <ac:spMk id="3" creationId="{FCA348A2-EEF8-444C-9236-5B96E0CAE2AA}"/>
          </ac:spMkLst>
        </pc:spChg>
        <pc:picChg chg="add mod">
          <ac:chgData name="Oliver Díaz" userId="009fc8ee-5842-4acd-83e6-8db3d5a4edf9" providerId="ADAL" clId="{E28DFC3A-8AF1-4565-BE8F-281DAF938C64}" dt="2022-03-08T09:54:01.916" v="1817" actId="1076"/>
          <ac:picMkLst>
            <pc:docMk/>
            <pc:sldMk cId="489741984" sldId="287"/>
            <ac:picMk id="8" creationId="{91A75AA8-E9F6-4CFB-95C5-3E870E8D2B5C}"/>
          </ac:picMkLst>
        </pc:picChg>
      </pc:sldChg>
    </pc:docChg>
  </pc:docChgLst>
  <pc:docChgLst>
    <pc:chgData name="Oliver Díaz" userId="009fc8ee-5842-4acd-83e6-8db3d5a4edf9" providerId="ADAL" clId="{6AC8E4FD-02F8-4E43-B417-3E38452BB42E}"/>
    <pc:docChg chg="undo custSel addSld delSld modSld sldOrd">
      <pc:chgData name="Oliver Díaz" userId="009fc8ee-5842-4acd-83e6-8db3d5a4edf9" providerId="ADAL" clId="{6AC8E4FD-02F8-4E43-B417-3E38452BB42E}" dt="2022-03-15T00:20:51.501" v="2424" actId="5793"/>
      <pc:docMkLst>
        <pc:docMk/>
      </pc:docMkLst>
      <pc:sldChg chg="modSp mod">
        <pc:chgData name="Oliver Díaz" userId="009fc8ee-5842-4acd-83e6-8db3d5a4edf9" providerId="ADAL" clId="{6AC8E4FD-02F8-4E43-B417-3E38452BB42E}" dt="2022-03-14T20:09:30.877" v="11" actId="20577"/>
        <pc:sldMkLst>
          <pc:docMk/>
          <pc:sldMk cId="461307329" sldId="256"/>
        </pc:sldMkLst>
        <pc:spChg chg="mod">
          <ac:chgData name="Oliver Díaz" userId="009fc8ee-5842-4acd-83e6-8db3d5a4edf9" providerId="ADAL" clId="{6AC8E4FD-02F8-4E43-B417-3E38452BB42E}" dt="2022-03-14T20:09:30.877" v="11" actId="20577"/>
          <ac:spMkLst>
            <pc:docMk/>
            <pc:sldMk cId="461307329" sldId="256"/>
            <ac:spMk id="2" creationId="{7D01B190-86F4-4101-9D11-5652CCB0A61C}"/>
          </ac:spMkLst>
        </pc:spChg>
      </pc:sldChg>
      <pc:sldChg chg="modSp mod">
        <pc:chgData name="Oliver Díaz" userId="009fc8ee-5842-4acd-83e6-8db3d5a4edf9" providerId="ADAL" clId="{6AC8E4FD-02F8-4E43-B417-3E38452BB42E}" dt="2022-03-15T00:02:44.628" v="1977" actId="20577"/>
        <pc:sldMkLst>
          <pc:docMk/>
          <pc:sldMk cId="2481815047" sldId="257"/>
        </pc:sldMkLst>
        <pc:spChg chg="mod">
          <ac:chgData name="Oliver Díaz" userId="009fc8ee-5842-4acd-83e6-8db3d5a4edf9" providerId="ADAL" clId="{6AC8E4FD-02F8-4E43-B417-3E38452BB42E}" dt="2022-03-15T00:02:44.628" v="1977" actId="20577"/>
          <ac:spMkLst>
            <pc:docMk/>
            <pc:sldMk cId="2481815047" sldId="257"/>
            <ac:spMk id="3" creationId="{FCA348A2-EEF8-444C-9236-5B96E0CAE2AA}"/>
          </ac:spMkLst>
        </pc:spChg>
      </pc:sldChg>
      <pc:sldChg chg="del">
        <pc:chgData name="Oliver Díaz" userId="009fc8ee-5842-4acd-83e6-8db3d5a4edf9" providerId="ADAL" clId="{6AC8E4FD-02F8-4E43-B417-3E38452BB42E}" dt="2022-03-14T20:09:53.070" v="30" actId="47"/>
        <pc:sldMkLst>
          <pc:docMk/>
          <pc:sldMk cId="1555764466" sldId="265"/>
        </pc:sldMkLst>
      </pc:sldChg>
      <pc:sldChg chg="modSp mod ord modAnim">
        <pc:chgData name="Oliver Díaz" userId="009fc8ee-5842-4acd-83e6-8db3d5a4edf9" providerId="ADAL" clId="{6AC8E4FD-02F8-4E43-B417-3E38452BB42E}" dt="2022-03-14T20:24:01.503" v="527" actId="20577"/>
        <pc:sldMkLst>
          <pc:docMk/>
          <pc:sldMk cId="859943917" sldId="271"/>
        </pc:sldMkLst>
        <pc:spChg chg="mod">
          <ac:chgData name="Oliver Díaz" userId="009fc8ee-5842-4acd-83e6-8db3d5a4edf9" providerId="ADAL" clId="{6AC8E4FD-02F8-4E43-B417-3E38452BB42E}" dt="2022-03-14T20:11:09.903" v="87" actId="20577"/>
          <ac:spMkLst>
            <pc:docMk/>
            <pc:sldMk cId="859943917" sldId="271"/>
            <ac:spMk id="2" creationId="{0B68BACC-AA46-4D7B-88C8-70119CA31D63}"/>
          </ac:spMkLst>
        </pc:spChg>
        <pc:spChg chg="mod">
          <ac:chgData name="Oliver Díaz" userId="009fc8ee-5842-4acd-83e6-8db3d5a4edf9" providerId="ADAL" clId="{6AC8E4FD-02F8-4E43-B417-3E38452BB42E}" dt="2022-03-14T20:24:01.503" v="527" actId="20577"/>
          <ac:spMkLst>
            <pc:docMk/>
            <pc:sldMk cId="859943917" sldId="271"/>
            <ac:spMk id="3" creationId="{FCA348A2-EEF8-444C-9236-5B96E0CAE2AA}"/>
          </ac:spMkLst>
        </pc:spChg>
      </pc:sldChg>
      <pc:sldChg chg="del">
        <pc:chgData name="Oliver Díaz" userId="009fc8ee-5842-4acd-83e6-8db3d5a4edf9" providerId="ADAL" clId="{6AC8E4FD-02F8-4E43-B417-3E38452BB42E}" dt="2022-03-14T20:10:27.751" v="45" actId="47"/>
        <pc:sldMkLst>
          <pc:docMk/>
          <pc:sldMk cId="292439992" sldId="274"/>
        </pc:sldMkLst>
      </pc:sldChg>
      <pc:sldChg chg="del">
        <pc:chgData name="Oliver Díaz" userId="009fc8ee-5842-4acd-83e6-8db3d5a4edf9" providerId="ADAL" clId="{6AC8E4FD-02F8-4E43-B417-3E38452BB42E}" dt="2022-03-14T23:03:10.893" v="533" actId="47"/>
        <pc:sldMkLst>
          <pc:docMk/>
          <pc:sldMk cId="2373805483" sldId="275"/>
        </pc:sldMkLst>
      </pc:sldChg>
      <pc:sldChg chg="del">
        <pc:chgData name="Oliver Díaz" userId="009fc8ee-5842-4acd-83e6-8db3d5a4edf9" providerId="ADAL" clId="{6AC8E4FD-02F8-4E43-B417-3E38452BB42E}" dt="2022-03-14T20:09:58.530" v="31" actId="47"/>
        <pc:sldMkLst>
          <pc:docMk/>
          <pc:sldMk cId="335303495" sldId="278"/>
        </pc:sldMkLst>
      </pc:sldChg>
      <pc:sldChg chg="add del">
        <pc:chgData name="Oliver Díaz" userId="009fc8ee-5842-4acd-83e6-8db3d5a4edf9" providerId="ADAL" clId="{6AC8E4FD-02F8-4E43-B417-3E38452BB42E}" dt="2022-03-14T23:03:09.732" v="532" actId="47"/>
        <pc:sldMkLst>
          <pc:docMk/>
          <pc:sldMk cId="3819340944" sldId="278"/>
        </pc:sldMkLst>
      </pc:sldChg>
      <pc:sldChg chg="del">
        <pc:chgData name="Oliver Díaz" userId="009fc8ee-5842-4acd-83e6-8db3d5a4edf9" providerId="ADAL" clId="{6AC8E4FD-02F8-4E43-B417-3E38452BB42E}" dt="2022-03-14T20:09:59.870" v="32" actId="47"/>
        <pc:sldMkLst>
          <pc:docMk/>
          <pc:sldMk cId="3558416679" sldId="279"/>
        </pc:sldMkLst>
      </pc:sldChg>
      <pc:sldChg chg="addSp delSp modSp add mod modNotesTx">
        <pc:chgData name="Oliver Díaz" userId="009fc8ee-5842-4acd-83e6-8db3d5a4edf9" providerId="ADAL" clId="{6AC8E4FD-02F8-4E43-B417-3E38452BB42E}" dt="2022-03-15T00:09:09.281" v="2001" actId="20577"/>
        <pc:sldMkLst>
          <pc:docMk/>
          <pc:sldMk cId="3669785380" sldId="279"/>
        </pc:sldMkLst>
        <pc:spChg chg="mod">
          <ac:chgData name="Oliver Díaz" userId="009fc8ee-5842-4acd-83e6-8db3d5a4edf9" providerId="ADAL" clId="{6AC8E4FD-02F8-4E43-B417-3E38452BB42E}" dt="2022-03-14T23:56:10.907" v="1868" actId="6549"/>
          <ac:spMkLst>
            <pc:docMk/>
            <pc:sldMk cId="3669785380" sldId="279"/>
            <ac:spMk id="2" creationId="{0B68BACC-AA46-4D7B-88C8-70119CA31D63}"/>
          </ac:spMkLst>
        </pc:spChg>
        <pc:spChg chg="mod">
          <ac:chgData name="Oliver Díaz" userId="009fc8ee-5842-4acd-83e6-8db3d5a4edf9" providerId="ADAL" clId="{6AC8E4FD-02F8-4E43-B417-3E38452BB42E}" dt="2022-03-15T00:07:58.750" v="1988" actId="1076"/>
          <ac:spMkLst>
            <pc:docMk/>
            <pc:sldMk cId="3669785380" sldId="279"/>
            <ac:spMk id="3" creationId="{FCA348A2-EEF8-444C-9236-5B96E0CAE2AA}"/>
          </ac:spMkLst>
        </pc:spChg>
        <pc:spChg chg="add del mod">
          <ac:chgData name="Oliver Díaz" userId="009fc8ee-5842-4acd-83e6-8db3d5a4edf9" providerId="ADAL" clId="{6AC8E4FD-02F8-4E43-B417-3E38452BB42E}" dt="2022-03-15T00:07:44.142" v="1982" actId="478"/>
          <ac:spMkLst>
            <pc:docMk/>
            <pc:sldMk cId="3669785380" sldId="279"/>
            <ac:spMk id="9" creationId="{9075C831-67DC-4210-89F4-D58B7A3339DC}"/>
          </ac:spMkLst>
        </pc:spChg>
        <pc:picChg chg="add del mod">
          <ac:chgData name="Oliver Díaz" userId="009fc8ee-5842-4acd-83e6-8db3d5a4edf9" providerId="ADAL" clId="{6AC8E4FD-02F8-4E43-B417-3E38452BB42E}" dt="2022-03-15T00:07:17.996" v="1979" actId="478"/>
          <ac:picMkLst>
            <pc:docMk/>
            <pc:sldMk cId="3669785380" sldId="279"/>
            <ac:picMk id="7" creationId="{1B64A3DA-9AC3-4BA6-A72B-1F28EEFD0D1C}"/>
          </ac:picMkLst>
        </pc:picChg>
        <pc:picChg chg="add mod">
          <ac:chgData name="Oliver Díaz" userId="009fc8ee-5842-4acd-83e6-8db3d5a4edf9" providerId="ADAL" clId="{6AC8E4FD-02F8-4E43-B417-3E38452BB42E}" dt="2022-03-15T00:07:53.919" v="1987" actId="1076"/>
          <ac:picMkLst>
            <pc:docMk/>
            <pc:sldMk cId="3669785380" sldId="279"/>
            <ac:picMk id="11" creationId="{68B93E25-3515-47CD-B7F4-EE84D4B2E321}"/>
          </ac:picMkLst>
        </pc:picChg>
      </pc:sldChg>
      <pc:sldChg chg="addSp delSp modSp add mod ord">
        <pc:chgData name="Oliver Díaz" userId="009fc8ee-5842-4acd-83e6-8db3d5a4edf9" providerId="ADAL" clId="{6AC8E4FD-02F8-4E43-B417-3E38452BB42E}" dt="2022-03-14T20:21:24.978" v="510" actId="14100"/>
        <pc:sldMkLst>
          <pc:docMk/>
          <pc:sldMk cId="395346187" sldId="280"/>
        </pc:sldMkLst>
        <pc:spChg chg="del">
          <ac:chgData name="Oliver Díaz" userId="009fc8ee-5842-4acd-83e6-8db3d5a4edf9" providerId="ADAL" clId="{6AC8E4FD-02F8-4E43-B417-3E38452BB42E}" dt="2022-03-14T20:12:07.317" v="89" actId="478"/>
          <ac:spMkLst>
            <pc:docMk/>
            <pc:sldMk cId="395346187" sldId="280"/>
            <ac:spMk id="3" creationId="{FCA348A2-EEF8-444C-9236-5B96E0CAE2AA}"/>
          </ac:spMkLst>
        </pc:spChg>
        <pc:spChg chg="add del mod">
          <ac:chgData name="Oliver Díaz" userId="009fc8ee-5842-4acd-83e6-8db3d5a4edf9" providerId="ADAL" clId="{6AC8E4FD-02F8-4E43-B417-3E38452BB42E}" dt="2022-03-14T20:12:09.607" v="90" actId="478"/>
          <ac:spMkLst>
            <pc:docMk/>
            <pc:sldMk cId="395346187" sldId="280"/>
            <ac:spMk id="8" creationId="{7408F951-F353-49D0-8819-A56CE35B0E4B}"/>
          </ac:spMkLst>
        </pc:spChg>
        <pc:picChg chg="add mod">
          <ac:chgData name="Oliver Díaz" userId="009fc8ee-5842-4acd-83e6-8db3d5a4edf9" providerId="ADAL" clId="{6AC8E4FD-02F8-4E43-B417-3E38452BB42E}" dt="2022-03-14T20:21:24.978" v="510" actId="14100"/>
          <ac:picMkLst>
            <pc:docMk/>
            <pc:sldMk cId="395346187" sldId="280"/>
            <ac:picMk id="1026" creationId="{32F9D837-6F22-4E5F-A562-249DF48E2A2D}"/>
          </ac:picMkLst>
        </pc:picChg>
      </pc:sldChg>
      <pc:sldChg chg="del">
        <pc:chgData name="Oliver Díaz" userId="009fc8ee-5842-4acd-83e6-8db3d5a4edf9" providerId="ADAL" clId="{6AC8E4FD-02F8-4E43-B417-3E38452BB42E}" dt="2022-03-14T20:10:01.697" v="35" actId="47"/>
        <pc:sldMkLst>
          <pc:docMk/>
          <pc:sldMk cId="2698705949" sldId="280"/>
        </pc:sldMkLst>
      </pc:sldChg>
      <pc:sldChg chg="del">
        <pc:chgData name="Oliver Díaz" userId="009fc8ee-5842-4acd-83e6-8db3d5a4edf9" providerId="ADAL" clId="{6AC8E4FD-02F8-4E43-B417-3E38452BB42E}" dt="2022-03-14T20:10:02.846" v="37" actId="47"/>
        <pc:sldMkLst>
          <pc:docMk/>
          <pc:sldMk cId="406748899" sldId="281"/>
        </pc:sldMkLst>
      </pc:sldChg>
      <pc:sldChg chg="add del">
        <pc:chgData name="Oliver Díaz" userId="009fc8ee-5842-4acd-83e6-8db3d5a4edf9" providerId="ADAL" clId="{6AC8E4FD-02F8-4E43-B417-3E38452BB42E}" dt="2022-03-14T20:12:12.306" v="92"/>
        <pc:sldMkLst>
          <pc:docMk/>
          <pc:sldMk cId="616664030" sldId="281"/>
        </pc:sldMkLst>
      </pc:sldChg>
      <pc:sldChg chg="addSp delSp modSp add">
        <pc:chgData name="Oliver Díaz" userId="009fc8ee-5842-4acd-83e6-8db3d5a4edf9" providerId="ADAL" clId="{6AC8E4FD-02F8-4E43-B417-3E38452BB42E}" dt="2022-03-14T20:21:33.402" v="513" actId="1076"/>
        <pc:sldMkLst>
          <pc:docMk/>
          <pc:sldMk cId="888716645" sldId="281"/>
        </pc:sldMkLst>
        <pc:picChg chg="del">
          <ac:chgData name="Oliver Díaz" userId="009fc8ee-5842-4acd-83e6-8db3d5a4edf9" providerId="ADAL" clId="{6AC8E4FD-02F8-4E43-B417-3E38452BB42E}" dt="2022-03-14T20:12:46.506" v="102" actId="478"/>
          <ac:picMkLst>
            <pc:docMk/>
            <pc:sldMk cId="888716645" sldId="281"/>
            <ac:picMk id="1026" creationId="{32F9D837-6F22-4E5F-A562-249DF48E2A2D}"/>
          </ac:picMkLst>
        </pc:picChg>
        <pc:picChg chg="add mod">
          <ac:chgData name="Oliver Díaz" userId="009fc8ee-5842-4acd-83e6-8db3d5a4edf9" providerId="ADAL" clId="{6AC8E4FD-02F8-4E43-B417-3E38452BB42E}" dt="2022-03-14T20:21:33.402" v="513" actId="1076"/>
          <ac:picMkLst>
            <pc:docMk/>
            <pc:sldMk cId="888716645" sldId="281"/>
            <ac:picMk id="2050" creationId="{116C045E-5E1B-4564-882E-7B1ABE3101ED}"/>
          </ac:picMkLst>
        </pc:picChg>
      </pc:sldChg>
      <pc:sldChg chg="modSp add mod modAnim">
        <pc:chgData name="Oliver Díaz" userId="009fc8ee-5842-4acd-83e6-8db3d5a4edf9" providerId="ADAL" clId="{6AC8E4FD-02F8-4E43-B417-3E38452BB42E}" dt="2022-03-14T20:26:22.559" v="530" actId="115"/>
        <pc:sldMkLst>
          <pc:docMk/>
          <pc:sldMk cId="2419006481" sldId="282"/>
        </pc:sldMkLst>
        <pc:spChg chg="mod">
          <ac:chgData name="Oliver Díaz" userId="009fc8ee-5842-4acd-83e6-8db3d5a4edf9" providerId="ADAL" clId="{6AC8E4FD-02F8-4E43-B417-3E38452BB42E}" dt="2022-03-14T20:26:22.559" v="530" actId="115"/>
          <ac:spMkLst>
            <pc:docMk/>
            <pc:sldMk cId="2419006481" sldId="282"/>
            <ac:spMk id="3" creationId="{FCA348A2-EEF8-444C-9236-5B96E0CAE2AA}"/>
          </ac:spMkLst>
        </pc:spChg>
      </pc:sldChg>
      <pc:sldChg chg="del">
        <pc:chgData name="Oliver Díaz" userId="009fc8ee-5842-4acd-83e6-8db3d5a4edf9" providerId="ADAL" clId="{6AC8E4FD-02F8-4E43-B417-3E38452BB42E}" dt="2022-03-14T20:10:05.011" v="39" actId="47"/>
        <pc:sldMkLst>
          <pc:docMk/>
          <pc:sldMk cId="4035650761" sldId="282"/>
        </pc:sldMkLst>
      </pc:sldChg>
      <pc:sldChg chg="modSp add mod modAnim">
        <pc:chgData name="Oliver Díaz" userId="009fc8ee-5842-4acd-83e6-8db3d5a4edf9" providerId="ADAL" clId="{6AC8E4FD-02F8-4E43-B417-3E38452BB42E}" dt="2022-03-14T20:22:51.489" v="525"/>
        <pc:sldMkLst>
          <pc:docMk/>
          <pc:sldMk cId="1994022055" sldId="283"/>
        </pc:sldMkLst>
        <pc:spChg chg="mod">
          <ac:chgData name="Oliver Díaz" userId="009fc8ee-5842-4acd-83e6-8db3d5a4edf9" providerId="ADAL" clId="{6AC8E4FD-02F8-4E43-B417-3E38452BB42E}" dt="2022-03-14T20:20:58.193" v="468" actId="20577"/>
          <ac:spMkLst>
            <pc:docMk/>
            <pc:sldMk cId="1994022055" sldId="283"/>
            <ac:spMk id="3" creationId="{FCA348A2-EEF8-444C-9236-5B96E0CAE2AA}"/>
          </ac:spMkLst>
        </pc:spChg>
      </pc:sldChg>
      <pc:sldChg chg="del">
        <pc:chgData name="Oliver Díaz" userId="009fc8ee-5842-4acd-83e6-8db3d5a4edf9" providerId="ADAL" clId="{6AC8E4FD-02F8-4E43-B417-3E38452BB42E}" dt="2022-03-14T20:10:00.605" v="33" actId="47"/>
        <pc:sldMkLst>
          <pc:docMk/>
          <pc:sldMk cId="3142047867" sldId="283"/>
        </pc:sldMkLst>
      </pc:sldChg>
      <pc:sldChg chg="del">
        <pc:chgData name="Oliver Díaz" userId="009fc8ee-5842-4acd-83e6-8db3d5a4edf9" providerId="ADAL" clId="{6AC8E4FD-02F8-4E43-B417-3E38452BB42E}" dt="2022-03-14T20:10:01.234" v="34" actId="47"/>
        <pc:sldMkLst>
          <pc:docMk/>
          <pc:sldMk cId="949539827" sldId="284"/>
        </pc:sldMkLst>
      </pc:sldChg>
      <pc:sldChg chg="add del">
        <pc:chgData name="Oliver Díaz" userId="009fc8ee-5842-4acd-83e6-8db3d5a4edf9" providerId="ADAL" clId="{6AC8E4FD-02F8-4E43-B417-3E38452BB42E}" dt="2022-03-14T23:03:05.287" v="531" actId="47"/>
        <pc:sldMkLst>
          <pc:docMk/>
          <pc:sldMk cId="2936452155" sldId="284"/>
        </pc:sldMkLst>
      </pc:sldChg>
      <pc:sldChg chg="modSp add mod">
        <pc:chgData name="Oliver Díaz" userId="009fc8ee-5842-4acd-83e6-8db3d5a4edf9" providerId="ADAL" clId="{6AC8E4FD-02F8-4E43-B417-3E38452BB42E}" dt="2022-03-15T00:01:56.498" v="1915"/>
        <pc:sldMkLst>
          <pc:docMk/>
          <pc:sldMk cId="2992811579" sldId="284"/>
        </pc:sldMkLst>
        <pc:spChg chg="mod">
          <ac:chgData name="Oliver Díaz" userId="009fc8ee-5842-4acd-83e6-8db3d5a4edf9" providerId="ADAL" clId="{6AC8E4FD-02F8-4E43-B417-3E38452BB42E}" dt="2022-03-15T00:01:56.498" v="1915"/>
          <ac:spMkLst>
            <pc:docMk/>
            <pc:sldMk cId="2992811579" sldId="284"/>
            <ac:spMk id="3" creationId="{FCA348A2-EEF8-444C-9236-5B96E0CAE2AA}"/>
          </ac:spMkLst>
        </pc:spChg>
      </pc:sldChg>
      <pc:sldChg chg="del">
        <pc:chgData name="Oliver Díaz" userId="009fc8ee-5842-4acd-83e6-8db3d5a4edf9" providerId="ADAL" clId="{6AC8E4FD-02F8-4E43-B417-3E38452BB42E}" dt="2022-03-14T20:10:02.190" v="36" actId="47"/>
        <pc:sldMkLst>
          <pc:docMk/>
          <pc:sldMk cId="3781427219" sldId="285"/>
        </pc:sldMkLst>
      </pc:sldChg>
      <pc:sldChg chg="addSp delSp modSp add mod modNotesTx">
        <pc:chgData name="Oliver Díaz" userId="009fc8ee-5842-4acd-83e6-8db3d5a4edf9" providerId="ADAL" clId="{6AC8E4FD-02F8-4E43-B417-3E38452BB42E}" dt="2022-03-14T23:56:15.249" v="1869" actId="6549"/>
        <pc:sldMkLst>
          <pc:docMk/>
          <pc:sldMk cId="3848782019" sldId="285"/>
        </pc:sldMkLst>
        <pc:spChg chg="mod">
          <ac:chgData name="Oliver Díaz" userId="009fc8ee-5842-4acd-83e6-8db3d5a4edf9" providerId="ADAL" clId="{6AC8E4FD-02F8-4E43-B417-3E38452BB42E}" dt="2022-03-14T23:56:15.249" v="1869" actId="6549"/>
          <ac:spMkLst>
            <pc:docMk/>
            <pc:sldMk cId="3848782019" sldId="285"/>
            <ac:spMk id="2" creationId="{0B68BACC-AA46-4D7B-88C8-70119CA31D63}"/>
          </ac:spMkLst>
        </pc:spChg>
        <pc:spChg chg="mod">
          <ac:chgData name="Oliver Díaz" userId="009fc8ee-5842-4acd-83e6-8db3d5a4edf9" providerId="ADAL" clId="{6AC8E4FD-02F8-4E43-B417-3E38452BB42E}" dt="2022-03-14T23:41:47.808" v="1665" actId="20577"/>
          <ac:spMkLst>
            <pc:docMk/>
            <pc:sldMk cId="3848782019" sldId="285"/>
            <ac:spMk id="3" creationId="{FCA348A2-EEF8-444C-9236-5B96E0CAE2AA}"/>
          </ac:spMkLst>
        </pc:spChg>
        <pc:spChg chg="del">
          <ac:chgData name="Oliver Díaz" userId="009fc8ee-5842-4acd-83e6-8db3d5a4edf9" providerId="ADAL" clId="{6AC8E4FD-02F8-4E43-B417-3E38452BB42E}" dt="2022-03-14T23:27:55.983" v="1436" actId="478"/>
          <ac:spMkLst>
            <pc:docMk/>
            <pc:sldMk cId="3848782019" sldId="285"/>
            <ac:spMk id="9" creationId="{9075C831-67DC-4210-89F4-D58B7A3339DC}"/>
          </ac:spMkLst>
        </pc:spChg>
        <pc:spChg chg="add mod">
          <ac:chgData name="Oliver Díaz" userId="009fc8ee-5842-4acd-83e6-8db3d5a4edf9" providerId="ADAL" clId="{6AC8E4FD-02F8-4E43-B417-3E38452BB42E}" dt="2022-03-14T23:31:48.737" v="1526" actId="1076"/>
          <ac:spMkLst>
            <pc:docMk/>
            <pc:sldMk cId="3848782019" sldId="285"/>
            <ac:spMk id="10" creationId="{01A96E3C-1C66-4BDD-9C77-1629ACECF961}"/>
          </ac:spMkLst>
        </pc:spChg>
        <pc:spChg chg="add del mod">
          <ac:chgData name="Oliver Díaz" userId="009fc8ee-5842-4acd-83e6-8db3d5a4edf9" providerId="ADAL" clId="{6AC8E4FD-02F8-4E43-B417-3E38452BB42E}" dt="2022-03-14T23:39:42.484" v="1602" actId="478"/>
          <ac:spMkLst>
            <pc:docMk/>
            <pc:sldMk cId="3848782019" sldId="285"/>
            <ac:spMk id="12" creationId="{AF8D86E8-415A-4A13-9B5A-51DBFEAB38A2}"/>
          </ac:spMkLst>
        </pc:spChg>
        <pc:picChg chg="del">
          <ac:chgData name="Oliver Díaz" userId="009fc8ee-5842-4acd-83e6-8db3d5a4edf9" providerId="ADAL" clId="{6AC8E4FD-02F8-4E43-B417-3E38452BB42E}" dt="2022-03-14T23:19:26.063" v="1342" actId="478"/>
          <ac:picMkLst>
            <pc:docMk/>
            <pc:sldMk cId="3848782019" sldId="285"/>
            <ac:picMk id="7" creationId="{1B64A3DA-9AC3-4BA6-A72B-1F28EEFD0D1C}"/>
          </ac:picMkLst>
        </pc:picChg>
        <pc:picChg chg="add mod">
          <ac:chgData name="Oliver Díaz" userId="009fc8ee-5842-4acd-83e6-8db3d5a4edf9" providerId="ADAL" clId="{6AC8E4FD-02F8-4E43-B417-3E38452BB42E}" dt="2022-03-14T23:43:57.376" v="1669" actId="1076"/>
          <ac:picMkLst>
            <pc:docMk/>
            <pc:sldMk cId="3848782019" sldId="285"/>
            <ac:picMk id="14" creationId="{147D5B37-2148-4BE3-B3F7-BFF866408D23}"/>
          </ac:picMkLst>
        </pc:picChg>
      </pc:sldChg>
      <pc:sldChg chg="addSp delSp modSp add mod">
        <pc:chgData name="Oliver Díaz" userId="009fc8ee-5842-4acd-83e6-8db3d5a4edf9" providerId="ADAL" clId="{6AC8E4FD-02F8-4E43-B417-3E38452BB42E}" dt="2022-03-14T23:56:19.205" v="1870" actId="6549"/>
        <pc:sldMkLst>
          <pc:docMk/>
          <pc:sldMk cId="497662321" sldId="286"/>
        </pc:sldMkLst>
        <pc:spChg chg="mod">
          <ac:chgData name="Oliver Díaz" userId="009fc8ee-5842-4acd-83e6-8db3d5a4edf9" providerId="ADAL" clId="{6AC8E4FD-02F8-4E43-B417-3E38452BB42E}" dt="2022-03-14T23:56:19.205" v="1870" actId="6549"/>
          <ac:spMkLst>
            <pc:docMk/>
            <pc:sldMk cId="497662321" sldId="286"/>
            <ac:spMk id="2" creationId="{0B68BACC-AA46-4D7B-88C8-70119CA31D63}"/>
          </ac:spMkLst>
        </pc:spChg>
        <pc:spChg chg="del mod">
          <ac:chgData name="Oliver Díaz" userId="009fc8ee-5842-4acd-83e6-8db3d5a4edf9" providerId="ADAL" clId="{6AC8E4FD-02F8-4E43-B417-3E38452BB42E}" dt="2022-03-14T23:37:44.511" v="1564" actId="478"/>
          <ac:spMkLst>
            <pc:docMk/>
            <pc:sldMk cId="497662321" sldId="286"/>
            <ac:spMk id="3" creationId="{FCA348A2-EEF8-444C-9236-5B96E0CAE2AA}"/>
          </ac:spMkLst>
        </pc:spChg>
        <pc:spChg chg="mod">
          <ac:chgData name="Oliver Díaz" userId="009fc8ee-5842-4acd-83e6-8db3d5a4edf9" providerId="ADAL" clId="{6AC8E4FD-02F8-4E43-B417-3E38452BB42E}" dt="2022-03-14T23:39:35.856" v="1601" actId="1076"/>
          <ac:spMkLst>
            <pc:docMk/>
            <pc:sldMk cId="497662321" sldId="286"/>
            <ac:spMk id="12" creationId="{AF8D86E8-415A-4A13-9B5A-51DBFEAB38A2}"/>
          </ac:spMkLst>
        </pc:spChg>
        <pc:picChg chg="add mod">
          <ac:chgData name="Oliver Díaz" userId="009fc8ee-5842-4acd-83e6-8db3d5a4edf9" providerId="ADAL" clId="{6AC8E4FD-02F8-4E43-B417-3E38452BB42E}" dt="2022-03-14T23:39:17.721" v="1572" actId="1076"/>
          <ac:picMkLst>
            <pc:docMk/>
            <pc:sldMk cId="497662321" sldId="286"/>
            <ac:picMk id="8" creationId="{C6D00BE7-86CF-48F5-B217-16DC87C90A6F}"/>
          </ac:picMkLst>
        </pc:picChg>
      </pc:sldChg>
      <pc:sldChg chg="del">
        <pc:chgData name="Oliver Díaz" userId="009fc8ee-5842-4acd-83e6-8db3d5a4edf9" providerId="ADAL" clId="{6AC8E4FD-02F8-4E43-B417-3E38452BB42E}" dt="2022-03-14T20:10:04.035" v="38" actId="47"/>
        <pc:sldMkLst>
          <pc:docMk/>
          <pc:sldMk cId="2537806113" sldId="286"/>
        </pc:sldMkLst>
      </pc:sldChg>
      <pc:sldChg chg="del">
        <pc:chgData name="Oliver Díaz" userId="009fc8ee-5842-4acd-83e6-8db3d5a4edf9" providerId="ADAL" clId="{6AC8E4FD-02F8-4E43-B417-3E38452BB42E}" dt="2022-03-14T20:10:05.625" v="40" actId="47"/>
        <pc:sldMkLst>
          <pc:docMk/>
          <pc:sldMk cId="489741984" sldId="287"/>
        </pc:sldMkLst>
      </pc:sldChg>
      <pc:sldChg chg="addSp delSp modSp add mod modNotesTx">
        <pc:chgData name="Oliver Díaz" userId="009fc8ee-5842-4acd-83e6-8db3d5a4edf9" providerId="ADAL" clId="{6AC8E4FD-02F8-4E43-B417-3E38452BB42E}" dt="2022-03-14T23:56:22.846" v="1871" actId="6549"/>
        <pc:sldMkLst>
          <pc:docMk/>
          <pc:sldMk cId="644523150" sldId="287"/>
        </pc:sldMkLst>
        <pc:spChg chg="mod">
          <ac:chgData name="Oliver Díaz" userId="009fc8ee-5842-4acd-83e6-8db3d5a4edf9" providerId="ADAL" clId="{6AC8E4FD-02F8-4E43-B417-3E38452BB42E}" dt="2022-03-14T23:56:22.846" v="1871" actId="6549"/>
          <ac:spMkLst>
            <pc:docMk/>
            <pc:sldMk cId="644523150" sldId="287"/>
            <ac:spMk id="2" creationId="{0B68BACC-AA46-4D7B-88C8-70119CA31D63}"/>
          </ac:spMkLst>
        </pc:spChg>
        <pc:spChg chg="add mod">
          <ac:chgData name="Oliver Díaz" userId="009fc8ee-5842-4acd-83e6-8db3d5a4edf9" providerId="ADAL" clId="{6AC8E4FD-02F8-4E43-B417-3E38452BB42E}" dt="2022-03-14T23:55:50.696" v="1864" actId="1076"/>
          <ac:spMkLst>
            <pc:docMk/>
            <pc:sldMk cId="644523150" sldId="287"/>
            <ac:spMk id="11" creationId="{EF260F0D-9597-4FBD-B7C1-26D3D1469391}"/>
          </ac:spMkLst>
        </pc:spChg>
        <pc:spChg chg="del">
          <ac:chgData name="Oliver Díaz" userId="009fc8ee-5842-4acd-83e6-8db3d5a4edf9" providerId="ADAL" clId="{6AC8E4FD-02F8-4E43-B417-3E38452BB42E}" dt="2022-03-14T23:47:51.680" v="1692" actId="478"/>
          <ac:spMkLst>
            <pc:docMk/>
            <pc:sldMk cId="644523150" sldId="287"/>
            <ac:spMk id="12" creationId="{AF8D86E8-415A-4A13-9B5A-51DBFEAB38A2}"/>
          </ac:spMkLst>
        </pc:spChg>
        <pc:picChg chg="add del mod">
          <ac:chgData name="Oliver Díaz" userId="009fc8ee-5842-4acd-83e6-8db3d5a4edf9" providerId="ADAL" clId="{6AC8E4FD-02F8-4E43-B417-3E38452BB42E}" dt="2022-03-14T23:49:58.275" v="1697" actId="478"/>
          <ac:picMkLst>
            <pc:docMk/>
            <pc:sldMk cId="644523150" sldId="287"/>
            <ac:picMk id="7" creationId="{FACB5F73-EE8D-49F7-A660-69E34DC79457}"/>
          </ac:picMkLst>
        </pc:picChg>
        <pc:picChg chg="del">
          <ac:chgData name="Oliver Díaz" userId="009fc8ee-5842-4acd-83e6-8db3d5a4edf9" providerId="ADAL" clId="{6AC8E4FD-02F8-4E43-B417-3E38452BB42E}" dt="2022-03-14T23:47:49.078" v="1691" actId="478"/>
          <ac:picMkLst>
            <pc:docMk/>
            <pc:sldMk cId="644523150" sldId="287"/>
            <ac:picMk id="8" creationId="{C6D00BE7-86CF-48F5-B217-16DC87C90A6F}"/>
          </ac:picMkLst>
        </pc:picChg>
        <pc:picChg chg="add mod">
          <ac:chgData name="Oliver Díaz" userId="009fc8ee-5842-4acd-83e6-8db3d5a4edf9" providerId="ADAL" clId="{6AC8E4FD-02F8-4E43-B417-3E38452BB42E}" dt="2022-03-14T23:55:54.679" v="1865" actId="1076"/>
          <ac:picMkLst>
            <pc:docMk/>
            <pc:sldMk cId="644523150" sldId="287"/>
            <ac:picMk id="13" creationId="{8F35E997-9161-4038-8F71-E5CD916BFA3F}"/>
          </ac:picMkLst>
        </pc:picChg>
      </pc:sldChg>
      <pc:sldChg chg="addSp delSp modSp add mod modNotesTx">
        <pc:chgData name="Oliver Díaz" userId="009fc8ee-5842-4acd-83e6-8db3d5a4edf9" providerId="ADAL" clId="{6AC8E4FD-02F8-4E43-B417-3E38452BB42E}" dt="2022-03-14T23:59:59.393" v="1914" actId="1076"/>
        <pc:sldMkLst>
          <pc:docMk/>
          <pc:sldMk cId="577994497" sldId="288"/>
        </pc:sldMkLst>
        <pc:spChg chg="mod">
          <ac:chgData name="Oliver Díaz" userId="009fc8ee-5842-4acd-83e6-8db3d5a4edf9" providerId="ADAL" clId="{6AC8E4FD-02F8-4E43-B417-3E38452BB42E}" dt="2022-03-14T23:58:00.226" v="1904" actId="20577"/>
          <ac:spMkLst>
            <pc:docMk/>
            <pc:sldMk cId="577994497" sldId="288"/>
            <ac:spMk id="2" creationId="{0B68BACC-AA46-4D7B-88C8-70119CA31D63}"/>
          </ac:spMkLst>
        </pc:spChg>
        <pc:picChg chg="del">
          <ac:chgData name="Oliver Díaz" userId="009fc8ee-5842-4acd-83e6-8db3d5a4edf9" providerId="ADAL" clId="{6AC8E4FD-02F8-4E43-B417-3E38452BB42E}" dt="2022-03-14T23:56:05.301" v="1867" actId="478"/>
          <ac:picMkLst>
            <pc:docMk/>
            <pc:sldMk cId="577994497" sldId="288"/>
            <ac:picMk id="7" creationId="{FACB5F73-EE8D-49F7-A660-69E34DC79457}"/>
          </ac:picMkLst>
        </pc:picChg>
        <pc:picChg chg="add mod modCrop">
          <ac:chgData name="Oliver Díaz" userId="009fc8ee-5842-4acd-83e6-8db3d5a4edf9" providerId="ADAL" clId="{6AC8E4FD-02F8-4E43-B417-3E38452BB42E}" dt="2022-03-14T23:59:59.393" v="1914" actId="1076"/>
          <ac:picMkLst>
            <pc:docMk/>
            <pc:sldMk cId="577994497" sldId="288"/>
            <ac:picMk id="8" creationId="{BA379BA1-A2A4-411D-9C22-BB862CFD5DF3}"/>
          </ac:picMkLst>
        </pc:picChg>
      </pc:sldChg>
      <pc:sldChg chg="addSp delSp modSp add mod ord modNotesTx">
        <pc:chgData name="Oliver Díaz" userId="009fc8ee-5842-4acd-83e6-8db3d5a4edf9" providerId="ADAL" clId="{6AC8E4FD-02F8-4E43-B417-3E38452BB42E}" dt="2022-03-15T00:14:02.618" v="2137" actId="20577"/>
        <pc:sldMkLst>
          <pc:docMk/>
          <pc:sldMk cId="1482490488" sldId="289"/>
        </pc:sldMkLst>
        <pc:spChg chg="mod">
          <ac:chgData name="Oliver Díaz" userId="009fc8ee-5842-4acd-83e6-8db3d5a4edf9" providerId="ADAL" clId="{6AC8E4FD-02F8-4E43-B417-3E38452BB42E}" dt="2022-03-15T00:14:02.618" v="2137" actId="20577"/>
          <ac:spMkLst>
            <pc:docMk/>
            <pc:sldMk cId="1482490488" sldId="289"/>
            <ac:spMk id="3" creationId="{FCA348A2-EEF8-444C-9236-5B96E0CAE2AA}"/>
          </ac:spMkLst>
        </pc:spChg>
        <pc:spChg chg="del">
          <ac:chgData name="Oliver Díaz" userId="009fc8ee-5842-4acd-83e6-8db3d5a4edf9" providerId="ADAL" clId="{6AC8E4FD-02F8-4E43-B417-3E38452BB42E}" dt="2022-03-15T00:11:58.663" v="2111" actId="478"/>
          <ac:spMkLst>
            <pc:docMk/>
            <pc:sldMk cId="1482490488" sldId="289"/>
            <ac:spMk id="9" creationId="{9075C831-67DC-4210-89F4-D58B7A3339DC}"/>
          </ac:spMkLst>
        </pc:spChg>
        <pc:spChg chg="add mod">
          <ac:chgData name="Oliver Díaz" userId="009fc8ee-5842-4acd-83e6-8db3d5a4edf9" providerId="ADAL" clId="{6AC8E4FD-02F8-4E43-B417-3E38452BB42E}" dt="2022-03-15T00:11:59.095" v="2112"/>
          <ac:spMkLst>
            <pc:docMk/>
            <pc:sldMk cId="1482490488" sldId="289"/>
            <ac:spMk id="11" creationId="{A63079D5-3960-4FD1-B9DD-7725955B7D69}"/>
          </ac:spMkLst>
        </pc:spChg>
        <pc:picChg chg="del">
          <ac:chgData name="Oliver Díaz" userId="009fc8ee-5842-4acd-83e6-8db3d5a4edf9" providerId="ADAL" clId="{6AC8E4FD-02F8-4E43-B417-3E38452BB42E}" dt="2022-03-15T00:13:33.213" v="2126" actId="478"/>
          <ac:picMkLst>
            <pc:docMk/>
            <pc:sldMk cId="1482490488" sldId="289"/>
            <ac:picMk id="7" creationId="{1B64A3DA-9AC3-4BA6-A72B-1F28EEFD0D1C}"/>
          </ac:picMkLst>
        </pc:picChg>
        <pc:picChg chg="add del mod">
          <ac:chgData name="Oliver Díaz" userId="009fc8ee-5842-4acd-83e6-8db3d5a4edf9" providerId="ADAL" clId="{6AC8E4FD-02F8-4E43-B417-3E38452BB42E}" dt="2022-03-15T00:13:45.016" v="2129" actId="478"/>
          <ac:picMkLst>
            <pc:docMk/>
            <pc:sldMk cId="1482490488" sldId="289"/>
            <ac:picMk id="10" creationId="{23DCFB95-A02A-4D6A-8D45-E4FFB044897F}"/>
          </ac:picMkLst>
        </pc:picChg>
      </pc:sldChg>
      <pc:sldChg chg="addSp delSp modSp add mod">
        <pc:chgData name="Oliver Díaz" userId="009fc8ee-5842-4acd-83e6-8db3d5a4edf9" providerId="ADAL" clId="{6AC8E4FD-02F8-4E43-B417-3E38452BB42E}" dt="2022-03-15T00:12:59.390" v="2124" actId="1076"/>
        <pc:sldMkLst>
          <pc:docMk/>
          <pc:sldMk cId="762659541" sldId="290"/>
        </pc:sldMkLst>
        <pc:spChg chg="mod">
          <ac:chgData name="Oliver Díaz" userId="009fc8ee-5842-4acd-83e6-8db3d5a4edf9" providerId="ADAL" clId="{6AC8E4FD-02F8-4E43-B417-3E38452BB42E}" dt="2022-03-15T00:12:53.209" v="2122" actId="14100"/>
          <ac:spMkLst>
            <pc:docMk/>
            <pc:sldMk cId="762659541" sldId="290"/>
            <ac:spMk id="3" creationId="{FCA348A2-EEF8-444C-9236-5B96E0CAE2AA}"/>
          </ac:spMkLst>
        </pc:spChg>
        <pc:spChg chg="del">
          <ac:chgData name="Oliver Díaz" userId="009fc8ee-5842-4acd-83e6-8db3d5a4edf9" providerId="ADAL" clId="{6AC8E4FD-02F8-4E43-B417-3E38452BB42E}" dt="2022-03-15T00:11:41.360" v="2109" actId="478"/>
          <ac:spMkLst>
            <pc:docMk/>
            <pc:sldMk cId="762659541" sldId="290"/>
            <ac:spMk id="9" creationId="{9075C831-67DC-4210-89F4-D58B7A3339DC}"/>
          </ac:spMkLst>
        </pc:spChg>
        <pc:spChg chg="add mod">
          <ac:chgData name="Oliver Díaz" userId="009fc8ee-5842-4acd-83e6-8db3d5a4edf9" providerId="ADAL" clId="{6AC8E4FD-02F8-4E43-B417-3E38452BB42E}" dt="2022-03-15T00:12:56.262" v="2123" actId="1076"/>
          <ac:spMkLst>
            <pc:docMk/>
            <pc:sldMk cId="762659541" sldId="290"/>
            <ac:spMk id="11" creationId="{348804EE-0788-49D5-B62F-F89FE3E9CD20}"/>
          </ac:spMkLst>
        </pc:spChg>
        <pc:picChg chg="del">
          <ac:chgData name="Oliver Díaz" userId="009fc8ee-5842-4acd-83e6-8db3d5a4edf9" providerId="ADAL" clId="{6AC8E4FD-02F8-4E43-B417-3E38452BB42E}" dt="2022-03-15T00:11:37.156" v="2107" actId="478"/>
          <ac:picMkLst>
            <pc:docMk/>
            <pc:sldMk cId="762659541" sldId="290"/>
            <ac:picMk id="7" creationId="{1B64A3DA-9AC3-4BA6-A72B-1F28EEFD0D1C}"/>
          </ac:picMkLst>
        </pc:picChg>
        <pc:picChg chg="mod">
          <ac:chgData name="Oliver Díaz" userId="009fc8ee-5842-4acd-83e6-8db3d5a4edf9" providerId="ADAL" clId="{6AC8E4FD-02F8-4E43-B417-3E38452BB42E}" dt="2022-03-15T00:12:59.390" v="2124" actId="1076"/>
          <ac:picMkLst>
            <pc:docMk/>
            <pc:sldMk cId="762659541" sldId="290"/>
            <ac:picMk id="10" creationId="{23DCFB95-A02A-4D6A-8D45-E4FFB044897F}"/>
          </ac:picMkLst>
        </pc:picChg>
      </pc:sldChg>
      <pc:sldChg chg="addSp modSp add mod">
        <pc:chgData name="Oliver Díaz" userId="009fc8ee-5842-4acd-83e6-8db3d5a4edf9" providerId="ADAL" clId="{6AC8E4FD-02F8-4E43-B417-3E38452BB42E}" dt="2022-03-15T00:20:51.501" v="2424" actId="5793"/>
        <pc:sldMkLst>
          <pc:docMk/>
          <pc:sldMk cId="3156549843" sldId="291"/>
        </pc:sldMkLst>
        <pc:spChg chg="mod">
          <ac:chgData name="Oliver Díaz" userId="009fc8ee-5842-4acd-83e6-8db3d5a4edf9" providerId="ADAL" clId="{6AC8E4FD-02F8-4E43-B417-3E38452BB42E}" dt="2022-03-15T00:14:48.028" v="2165" actId="20577"/>
          <ac:spMkLst>
            <pc:docMk/>
            <pc:sldMk cId="3156549843" sldId="291"/>
            <ac:spMk id="2" creationId="{0B68BACC-AA46-4D7B-88C8-70119CA31D63}"/>
          </ac:spMkLst>
        </pc:spChg>
        <pc:spChg chg="mod">
          <ac:chgData name="Oliver Díaz" userId="009fc8ee-5842-4acd-83e6-8db3d5a4edf9" providerId="ADAL" clId="{6AC8E4FD-02F8-4E43-B417-3E38452BB42E}" dt="2022-03-15T00:20:51.501" v="2424" actId="5793"/>
          <ac:spMkLst>
            <pc:docMk/>
            <pc:sldMk cId="3156549843" sldId="291"/>
            <ac:spMk id="3" creationId="{FCA348A2-EEF8-444C-9236-5B96E0CAE2AA}"/>
          </ac:spMkLst>
        </pc:spChg>
        <pc:picChg chg="add mod">
          <ac:chgData name="Oliver Díaz" userId="009fc8ee-5842-4acd-83e6-8db3d5a4edf9" providerId="ADAL" clId="{6AC8E4FD-02F8-4E43-B417-3E38452BB42E}" dt="2022-03-15T00:16:32.596" v="2186" actId="1076"/>
          <ac:picMkLst>
            <pc:docMk/>
            <pc:sldMk cId="3156549843" sldId="291"/>
            <ac:picMk id="8" creationId="{B414FBA7-61E0-4598-8A6E-3FE29134A68B}"/>
          </ac:picMkLst>
        </pc:picChg>
      </pc:sldChg>
    </pc:docChg>
  </pc:docChgLst>
  <pc:docChgLst>
    <pc:chgData name="Oliver Díaz" userId="009fc8ee-5842-4acd-83e6-8db3d5a4edf9" providerId="ADAL" clId="{4419A231-45FB-448F-AE95-8DBA58E55EDC}"/>
    <pc:docChg chg="undo custSel addSld delSld modSld sldOrd">
      <pc:chgData name="Oliver Díaz" userId="009fc8ee-5842-4acd-83e6-8db3d5a4edf9" providerId="ADAL" clId="{4419A231-45FB-448F-AE95-8DBA58E55EDC}" dt="2022-03-22T09:26:29.465" v="2955"/>
      <pc:docMkLst>
        <pc:docMk/>
      </pc:docMkLst>
      <pc:sldChg chg="modSp mod">
        <pc:chgData name="Oliver Díaz" userId="009fc8ee-5842-4acd-83e6-8db3d5a4edf9" providerId="ADAL" clId="{4419A231-45FB-448F-AE95-8DBA58E55EDC}" dt="2022-03-21T22:15:11.790" v="3" actId="20577"/>
        <pc:sldMkLst>
          <pc:docMk/>
          <pc:sldMk cId="461307329" sldId="256"/>
        </pc:sldMkLst>
        <pc:spChg chg="mod">
          <ac:chgData name="Oliver Díaz" userId="009fc8ee-5842-4acd-83e6-8db3d5a4edf9" providerId="ADAL" clId="{4419A231-45FB-448F-AE95-8DBA58E55EDC}" dt="2022-03-21T22:15:11.790" v="3" actId="20577"/>
          <ac:spMkLst>
            <pc:docMk/>
            <pc:sldMk cId="461307329" sldId="256"/>
            <ac:spMk id="2" creationId="{7D01B190-86F4-4101-9D11-5652CCB0A61C}"/>
          </ac:spMkLst>
        </pc:spChg>
      </pc:sldChg>
      <pc:sldChg chg="modSp mod ord">
        <pc:chgData name="Oliver Díaz" userId="009fc8ee-5842-4acd-83e6-8db3d5a4edf9" providerId="ADAL" clId="{4419A231-45FB-448F-AE95-8DBA58E55EDC}" dt="2022-03-21T22:18:28.010" v="64" actId="6549"/>
        <pc:sldMkLst>
          <pc:docMk/>
          <pc:sldMk cId="2481815047" sldId="257"/>
        </pc:sldMkLst>
        <pc:spChg chg="mod">
          <ac:chgData name="Oliver Díaz" userId="009fc8ee-5842-4acd-83e6-8db3d5a4edf9" providerId="ADAL" clId="{4419A231-45FB-448F-AE95-8DBA58E55EDC}" dt="2022-03-21T22:18:28.010" v="64" actId="6549"/>
          <ac:spMkLst>
            <pc:docMk/>
            <pc:sldMk cId="2481815047" sldId="257"/>
            <ac:spMk id="3" creationId="{FCA348A2-EEF8-444C-9236-5B96E0CAE2AA}"/>
          </ac:spMkLst>
        </pc:spChg>
      </pc:sldChg>
      <pc:sldChg chg="addSp delSp modSp add mod ord">
        <pc:chgData name="Oliver Díaz" userId="009fc8ee-5842-4acd-83e6-8db3d5a4edf9" providerId="ADAL" clId="{4419A231-45FB-448F-AE95-8DBA58E55EDC}" dt="2022-03-21T22:17:50.298" v="59" actId="1076"/>
        <pc:sldMkLst>
          <pc:docMk/>
          <pc:sldMk cId="1555764466" sldId="265"/>
        </pc:sldMkLst>
        <pc:spChg chg="mod">
          <ac:chgData name="Oliver Díaz" userId="009fc8ee-5842-4acd-83e6-8db3d5a4edf9" providerId="ADAL" clId="{4419A231-45FB-448F-AE95-8DBA58E55EDC}" dt="2022-03-21T22:17:00.595" v="55" actId="20577"/>
          <ac:spMkLst>
            <pc:docMk/>
            <pc:sldMk cId="1555764466" sldId="265"/>
            <ac:spMk id="21" creationId="{018379CD-8B2F-48EF-9E5B-4E66628A2510}"/>
          </ac:spMkLst>
        </pc:spChg>
        <pc:picChg chg="add mod">
          <ac:chgData name="Oliver Díaz" userId="009fc8ee-5842-4acd-83e6-8db3d5a4edf9" providerId="ADAL" clId="{4419A231-45FB-448F-AE95-8DBA58E55EDC}" dt="2022-03-21T22:17:50.298" v="59" actId="1076"/>
          <ac:picMkLst>
            <pc:docMk/>
            <pc:sldMk cId="1555764466" sldId="265"/>
            <ac:picMk id="7" creationId="{AD2434D5-ED50-4B74-9DFC-DBD706496382}"/>
          </ac:picMkLst>
        </pc:picChg>
        <pc:picChg chg="del">
          <ac:chgData name="Oliver Díaz" userId="009fc8ee-5842-4acd-83e6-8db3d5a4edf9" providerId="ADAL" clId="{4419A231-45FB-448F-AE95-8DBA58E55EDC}" dt="2022-03-21T22:17:05.695" v="56" actId="478"/>
          <ac:picMkLst>
            <pc:docMk/>
            <pc:sldMk cId="1555764466" sldId="265"/>
            <ac:picMk id="13" creationId="{980FDB2C-FEC0-47E6-9C80-E6AA02BFF628}"/>
          </ac:picMkLst>
        </pc:picChg>
      </pc:sldChg>
      <pc:sldChg chg="modSp add del mod ord modAnim">
        <pc:chgData name="Oliver Díaz" userId="009fc8ee-5842-4acd-83e6-8db3d5a4edf9" providerId="ADAL" clId="{4419A231-45FB-448F-AE95-8DBA58E55EDC}" dt="2022-03-21T23:20:20.672" v="2876" actId="20577"/>
        <pc:sldMkLst>
          <pc:docMk/>
          <pc:sldMk cId="859943917" sldId="271"/>
        </pc:sldMkLst>
        <pc:spChg chg="mod">
          <ac:chgData name="Oliver Díaz" userId="009fc8ee-5842-4acd-83e6-8db3d5a4edf9" providerId="ADAL" clId="{4419A231-45FB-448F-AE95-8DBA58E55EDC}" dt="2022-03-21T23:14:41.961" v="2707" actId="20577"/>
          <ac:spMkLst>
            <pc:docMk/>
            <pc:sldMk cId="859943917" sldId="271"/>
            <ac:spMk id="2" creationId="{0B68BACC-AA46-4D7B-88C8-70119CA31D63}"/>
          </ac:spMkLst>
        </pc:spChg>
        <pc:spChg chg="mod">
          <ac:chgData name="Oliver Díaz" userId="009fc8ee-5842-4acd-83e6-8db3d5a4edf9" providerId="ADAL" clId="{4419A231-45FB-448F-AE95-8DBA58E55EDC}" dt="2022-03-21T23:20:20.672" v="2876" actId="20577"/>
          <ac:spMkLst>
            <pc:docMk/>
            <pc:sldMk cId="859943917" sldId="271"/>
            <ac:spMk id="3" creationId="{FCA348A2-EEF8-444C-9236-5B96E0CAE2AA}"/>
          </ac:spMkLst>
        </pc:spChg>
      </pc:sldChg>
      <pc:sldChg chg="modSp add mod">
        <pc:chgData name="Oliver Díaz" userId="009fc8ee-5842-4acd-83e6-8db3d5a4edf9" providerId="ADAL" clId="{4419A231-45FB-448F-AE95-8DBA58E55EDC}" dt="2022-03-21T22:31:32.339" v="567" actId="6549"/>
        <pc:sldMkLst>
          <pc:docMk/>
          <pc:sldMk cId="292439992" sldId="274"/>
        </pc:sldMkLst>
        <pc:spChg chg="mod">
          <ac:chgData name="Oliver Díaz" userId="009fc8ee-5842-4acd-83e6-8db3d5a4edf9" providerId="ADAL" clId="{4419A231-45FB-448F-AE95-8DBA58E55EDC}" dt="2022-03-21T22:31:32.339" v="567" actId="6549"/>
          <ac:spMkLst>
            <pc:docMk/>
            <pc:sldMk cId="292439992" sldId="274"/>
            <ac:spMk id="2" creationId="{0B68BACC-AA46-4D7B-88C8-70119CA31D63}"/>
          </ac:spMkLst>
        </pc:spChg>
      </pc:sldChg>
      <pc:sldChg chg="modSp add mod">
        <pc:chgData name="Oliver Díaz" userId="009fc8ee-5842-4acd-83e6-8db3d5a4edf9" providerId="ADAL" clId="{4419A231-45FB-448F-AE95-8DBA58E55EDC}" dt="2022-03-21T22:31:38.714" v="579" actId="20577"/>
        <pc:sldMkLst>
          <pc:docMk/>
          <pc:sldMk cId="2373805483" sldId="275"/>
        </pc:sldMkLst>
        <pc:spChg chg="mod">
          <ac:chgData name="Oliver Díaz" userId="009fc8ee-5842-4acd-83e6-8db3d5a4edf9" providerId="ADAL" clId="{4419A231-45FB-448F-AE95-8DBA58E55EDC}" dt="2022-03-21T22:31:38.714" v="579" actId="20577"/>
          <ac:spMkLst>
            <pc:docMk/>
            <pc:sldMk cId="2373805483" sldId="275"/>
            <ac:spMk id="2" creationId="{0B68BACC-AA46-4D7B-88C8-70119CA31D63}"/>
          </ac:spMkLst>
        </pc:spChg>
      </pc:sldChg>
      <pc:sldChg chg="modSp add modNotesTx">
        <pc:chgData name="Oliver Díaz" userId="009fc8ee-5842-4acd-83e6-8db3d5a4edf9" providerId="ADAL" clId="{4419A231-45FB-448F-AE95-8DBA58E55EDC}" dt="2022-03-21T22:19:32.142" v="184" actId="6549"/>
        <pc:sldMkLst>
          <pc:docMk/>
          <pc:sldMk cId="335303495" sldId="278"/>
        </pc:sldMkLst>
        <pc:spChg chg="mod">
          <ac:chgData name="Oliver Díaz" userId="009fc8ee-5842-4acd-83e6-8db3d5a4edf9" providerId="ADAL" clId="{4419A231-45FB-448F-AE95-8DBA58E55EDC}" dt="2022-03-21T22:19:27.368" v="183" actId="20577"/>
          <ac:spMkLst>
            <pc:docMk/>
            <pc:sldMk cId="335303495" sldId="278"/>
            <ac:spMk id="3" creationId="{FCA348A2-EEF8-444C-9236-5B96E0CAE2AA}"/>
          </ac:spMkLst>
        </pc:spChg>
      </pc:sldChg>
      <pc:sldChg chg="modSp mod ord modAnim">
        <pc:chgData name="Oliver Díaz" userId="009fc8ee-5842-4acd-83e6-8db3d5a4edf9" providerId="ADAL" clId="{4419A231-45FB-448F-AE95-8DBA58E55EDC}" dt="2022-03-22T09:07:27.055" v="2951" actId="20577"/>
        <pc:sldMkLst>
          <pc:docMk/>
          <pc:sldMk cId="3669785380" sldId="279"/>
        </pc:sldMkLst>
        <pc:spChg chg="mod">
          <ac:chgData name="Oliver Díaz" userId="009fc8ee-5842-4acd-83e6-8db3d5a4edf9" providerId="ADAL" clId="{4419A231-45FB-448F-AE95-8DBA58E55EDC}" dt="2022-03-21T22:51:32.041" v="1614" actId="20577"/>
          <ac:spMkLst>
            <pc:docMk/>
            <pc:sldMk cId="3669785380" sldId="279"/>
            <ac:spMk id="2" creationId="{0B68BACC-AA46-4D7B-88C8-70119CA31D63}"/>
          </ac:spMkLst>
        </pc:spChg>
        <pc:spChg chg="mod">
          <ac:chgData name="Oliver Díaz" userId="009fc8ee-5842-4acd-83e6-8db3d5a4edf9" providerId="ADAL" clId="{4419A231-45FB-448F-AE95-8DBA58E55EDC}" dt="2022-03-22T09:07:27.055" v="2951" actId="20577"/>
          <ac:spMkLst>
            <pc:docMk/>
            <pc:sldMk cId="3669785380" sldId="279"/>
            <ac:spMk id="3" creationId="{FCA348A2-EEF8-444C-9236-5B96E0CAE2AA}"/>
          </ac:spMkLst>
        </pc:spChg>
        <pc:picChg chg="mod">
          <ac:chgData name="Oliver Díaz" userId="009fc8ee-5842-4acd-83e6-8db3d5a4edf9" providerId="ADAL" clId="{4419A231-45FB-448F-AE95-8DBA58E55EDC}" dt="2022-03-22T09:07:21.795" v="2949" actId="1076"/>
          <ac:picMkLst>
            <pc:docMk/>
            <pc:sldMk cId="3669785380" sldId="279"/>
            <ac:picMk id="11" creationId="{68B93E25-3515-47CD-B7F4-EE84D4B2E321}"/>
          </ac:picMkLst>
        </pc:picChg>
      </pc:sldChg>
      <pc:sldChg chg="del">
        <pc:chgData name="Oliver Díaz" userId="009fc8ee-5842-4acd-83e6-8db3d5a4edf9" providerId="ADAL" clId="{4419A231-45FB-448F-AE95-8DBA58E55EDC}" dt="2022-03-21T22:16:20.303" v="46" actId="47"/>
        <pc:sldMkLst>
          <pc:docMk/>
          <pc:sldMk cId="395346187" sldId="280"/>
        </pc:sldMkLst>
      </pc:sldChg>
      <pc:sldChg chg="del">
        <pc:chgData name="Oliver Díaz" userId="009fc8ee-5842-4acd-83e6-8db3d5a4edf9" providerId="ADAL" clId="{4419A231-45FB-448F-AE95-8DBA58E55EDC}" dt="2022-03-21T22:16:20.303" v="46" actId="47"/>
        <pc:sldMkLst>
          <pc:docMk/>
          <pc:sldMk cId="888716645" sldId="281"/>
        </pc:sldMkLst>
      </pc:sldChg>
      <pc:sldChg chg="del">
        <pc:chgData name="Oliver Díaz" userId="009fc8ee-5842-4acd-83e6-8db3d5a4edf9" providerId="ADAL" clId="{4419A231-45FB-448F-AE95-8DBA58E55EDC}" dt="2022-03-21T22:16:20.303" v="46" actId="47"/>
        <pc:sldMkLst>
          <pc:docMk/>
          <pc:sldMk cId="2419006481" sldId="282"/>
        </pc:sldMkLst>
      </pc:sldChg>
      <pc:sldChg chg="del">
        <pc:chgData name="Oliver Díaz" userId="009fc8ee-5842-4acd-83e6-8db3d5a4edf9" providerId="ADAL" clId="{4419A231-45FB-448F-AE95-8DBA58E55EDC}" dt="2022-03-21T22:16:20.303" v="46" actId="47"/>
        <pc:sldMkLst>
          <pc:docMk/>
          <pc:sldMk cId="1994022055" sldId="283"/>
        </pc:sldMkLst>
      </pc:sldChg>
      <pc:sldChg chg="del">
        <pc:chgData name="Oliver Díaz" userId="009fc8ee-5842-4acd-83e6-8db3d5a4edf9" providerId="ADAL" clId="{4419A231-45FB-448F-AE95-8DBA58E55EDC}" dt="2022-03-21T22:27:24.809" v="496" actId="47"/>
        <pc:sldMkLst>
          <pc:docMk/>
          <pc:sldMk cId="2992811579" sldId="284"/>
        </pc:sldMkLst>
      </pc:sldChg>
      <pc:sldChg chg="del">
        <pc:chgData name="Oliver Díaz" userId="009fc8ee-5842-4acd-83e6-8db3d5a4edf9" providerId="ADAL" clId="{4419A231-45FB-448F-AE95-8DBA58E55EDC}" dt="2022-03-21T22:26:35.376" v="491" actId="47"/>
        <pc:sldMkLst>
          <pc:docMk/>
          <pc:sldMk cId="3848782019" sldId="285"/>
        </pc:sldMkLst>
      </pc:sldChg>
      <pc:sldChg chg="del">
        <pc:chgData name="Oliver Díaz" userId="009fc8ee-5842-4acd-83e6-8db3d5a4edf9" providerId="ADAL" clId="{4419A231-45FB-448F-AE95-8DBA58E55EDC}" dt="2022-03-21T22:26:41.015" v="492" actId="47"/>
        <pc:sldMkLst>
          <pc:docMk/>
          <pc:sldMk cId="497662321" sldId="286"/>
        </pc:sldMkLst>
      </pc:sldChg>
      <pc:sldChg chg="del">
        <pc:chgData name="Oliver Díaz" userId="009fc8ee-5842-4acd-83e6-8db3d5a4edf9" providerId="ADAL" clId="{4419A231-45FB-448F-AE95-8DBA58E55EDC}" dt="2022-03-21T22:26:48.184" v="494" actId="47"/>
        <pc:sldMkLst>
          <pc:docMk/>
          <pc:sldMk cId="644523150" sldId="287"/>
        </pc:sldMkLst>
      </pc:sldChg>
      <pc:sldChg chg="del">
        <pc:chgData name="Oliver Díaz" userId="009fc8ee-5842-4acd-83e6-8db3d5a4edf9" providerId="ADAL" clId="{4419A231-45FB-448F-AE95-8DBA58E55EDC}" dt="2022-03-21T22:51:10.956" v="1589" actId="47"/>
        <pc:sldMkLst>
          <pc:docMk/>
          <pc:sldMk cId="577994497" sldId="288"/>
        </pc:sldMkLst>
      </pc:sldChg>
      <pc:sldChg chg="del">
        <pc:chgData name="Oliver Díaz" userId="009fc8ee-5842-4acd-83e6-8db3d5a4edf9" providerId="ADAL" clId="{4419A231-45FB-448F-AE95-8DBA58E55EDC}" dt="2022-03-21T22:26:22.831" v="489" actId="47"/>
        <pc:sldMkLst>
          <pc:docMk/>
          <pc:sldMk cId="1482490488" sldId="289"/>
        </pc:sldMkLst>
      </pc:sldChg>
      <pc:sldChg chg="del">
        <pc:chgData name="Oliver Díaz" userId="009fc8ee-5842-4acd-83e6-8db3d5a4edf9" providerId="ADAL" clId="{4419A231-45FB-448F-AE95-8DBA58E55EDC}" dt="2022-03-21T22:26:20.806" v="488" actId="47"/>
        <pc:sldMkLst>
          <pc:docMk/>
          <pc:sldMk cId="762659541" sldId="290"/>
        </pc:sldMkLst>
      </pc:sldChg>
      <pc:sldChg chg="del">
        <pc:chgData name="Oliver Díaz" userId="009fc8ee-5842-4acd-83e6-8db3d5a4edf9" providerId="ADAL" clId="{4419A231-45FB-448F-AE95-8DBA58E55EDC}" dt="2022-03-21T22:26:24.920" v="490" actId="47"/>
        <pc:sldMkLst>
          <pc:docMk/>
          <pc:sldMk cId="3156549843" sldId="291"/>
        </pc:sldMkLst>
      </pc:sldChg>
      <pc:sldChg chg="del">
        <pc:chgData name="Oliver Díaz" userId="009fc8ee-5842-4acd-83e6-8db3d5a4edf9" providerId="ADAL" clId="{4419A231-45FB-448F-AE95-8DBA58E55EDC}" dt="2022-03-21T22:26:42.652" v="493" actId="47"/>
        <pc:sldMkLst>
          <pc:docMk/>
          <pc:sldMk cId="4027255509" sldId="292"/>
        </pc:sldMkLst>
      </pc:sldChg>
      <pc:sldChg chg="addSp delSp modSp mod ord delAnim modAnim">
        <pc:chgData name="Oliver Díaz" userId="009fc8ee-5842-4acd-83e6-8db3d5a4edf9" providerId="ADAL" clId="{4419A231-45FB-448F-AE95-8DBA58E55EDC}" dt="2022-03-22T09:26:29.465" v="2955"/>
        <pc:sldMkLst>
          <pc:docMk/>
          <pc:sldMk cId="1352537740" sldId="293"/>
        </pc:sldMkLst>
        <pc:spChg chg="mod">
          <ac:chgData name="Oliver Díaz" userId="009fc8ee-5842-4acd-83e6-8db3d5a4edf9" providerId="ADAL" clId="{4419A231-45FB-448F-AE95-8DBA58E55EDC}" dt="2022-03-21T22:28:15.678" v="526" actId="20577"/>
          <ac:spMkLst>
            <pc:docMk/>
            <pc:sldMk cId="1352537740" sldId="293"/>
            <ac:spMk id="2" creationId="{0B68BACC-AA46-4D7B-88C8-70119CA31D63}"/>
          </ac:spMkLst>
        </pc:spChg>
        <pc:spChg chg="add del mod">
          <ac:chgData name="Oliver Díaz" userId="009fc8ee-5842-4acd-83e6-8db3d5a4edf9" providerId="ADAL" clId="{4419A231-45FB-448F-AE95-8DBA58E55EDC}" dt="2022-03-21T22:27:42.523" v="499" actId="478"/>
          <ac:spMkLst>
            <pc:docMk/>
            <pc:sldMk cId="1352537740" sldId="293"/>
            <ac:spMk id="8" creationId="{338F640F-BDCB-446C-91E5-9662028FE3B4}"/>
          </ac:spMkLst>
        </pc:spChg>
        <pc:spChg chg="del">
          <ac:chgData name="Oliver Díaz" userId="009fc8ee-5842-4acd-83e6-8db3d5a4edf9" providerId="ADAL" clId="{4419A231-45FB-448F-AE95-8DBA58E55EDC}" dt="2022-03-21T22:27:32.367" v="497" actId="478"/>
          <ac:spMkLst>
            <pc:docMk/>
            <pc:sldMk cId="1352537740" sldId="293"/>
            <ac:spMk id="9" creationId="{6447BBD6-E8CF-4B53-BAA0-BE5795317698}"/>
          </ac:spMkLst>
        </pc:spChg>
        <pc:spChg chg="del">
          <ac:chgData name="Oliver Díaz" userId="009fc8ee-5842-4acd-83e6-8db3d5a4edf9" providerId="ADAL" clId="{4419A231-45FB-448F-AE95-8DBA58E55EDC}" dt="2022-03-21T22:27:44.990" v="500" actId="478"/>
          <ac:spMkLst>
            <pc:docMk/>
            <pc:sldMk cId="1352537740" sldId="293"/>
            <ac:spMk id="10" creationId="{01A96E3C-1C66-4BDD-9C77-1629ACECF961}"/>
          </ac:spMkLst>
        </pc:spChg>
        <pc:spChg chg="add mod">
          <ac:chgData name="Oliver Díaz" userId="009fc8ee-5842-4acd-83e6-8db3d5a4edf9" providerId="ADAL" clId="{4419A231-45FB-448F-AE95-8DBA58E55EDC}" dt="2022-03-21T22:37:25.026" v="895" actId="164"/>
          <ac:spMkLst>
            <pc:docMk/>
            <pc:sldMk cId="1352537740" sldId="293"/>
            <ac:spMk id="12" creationId="{921733DA-8EC9-488A-AE5B-2AC7DF4A7233}"/>
          </ac:spMkLst>
        </pc:spChg>
        <pc:spChg chg="add mod">
          <ac:chgData name="Oliver Díaz" userId="009fc8ee-5842-4acd-83e6-8db3d5a4edf9" providerId="ADAL" clId="{4419A231-45FB-448F-AE95-8DBA58E55EDC}" dt="2022-03-21T22:37:15.632" v="893" actId="14100"/>
          <ac:spMkLst>
            <pc:docMk/>
            <pc:sldMk cId="1352537740" sldId="293"/>
            <ac:spMk id="13" creationId="{77B36E05-C5C1-4C93-B1F9-86D25F83B6D2}"/>
          </ac:spMkLst>
        </pc:spChg>
        <pc:grpChg chg="add mod">
          <ac:chgData name="Oliver Díaz" userId="009fc8ee-5842-4acd-83e6-8db3d5a4edf9" providerId="ADAL" clId="{4419A231-45FB-448F-AE95-8DBA58E55EDC}" dt="2022-03-21T22:37:25.026" v="895" actId="164"/>
          <ac:grpSpMkLst>
            <pc:docMk/>
            <pc:sldMk cId="1352537740" sldId="293"/>
            <ac:grpSpMk id="14" creationId="{9B3D72AE-35B5-4FEA-A072-E95EA8541FCB}"/>
          </ac:grpSpMkLst>
        </pc:grpChg>
        <pc:picChg chg="mod">
          <ac:chgData name="Oliver Díaz" userId="009fc8ee-5842-4acd-83e6-8db3d5a4edf9" providerId="ADAL" clId="{4419A231-45FB-448F-AE95-8DBA58E55EDC}" dt="2022-03-21T22:37:25.026" v="895" actId="164"/>
          <ac:picMkLst>
            <pc:docMk/>
            <pc:sldMk cId="1352537740" sldId="293"/>
            <ac:picMk id="7" creationId="{8887F107-DAB8-4B25-B676-C2A4A4B50ECC}"/>
          </ac:picMkLst>
        </pc:picChg>
        <pc:picChg chg="add mod">
          <ac:chgData name="Oliver Díaz" userId="009fc8ee-5842-4acd-83e6-8db3d5a4edf9" providerId="ADAL" clId="{4419A231-45FB-448F-AE95-8DBA58E55EDC}" dt="2022-03-22T09:26:08.724" v="2953" actId="1076"/>
          <ac:picMkLst>
            <pc:docMk/>
            <pc:sldMk cId="1352537740" sldId="293"/>
            <ac:picMk id="1026" creationId="{9F7C84EE-B31F-4656-8A44-961B85971CEB}"/>
          </ac:picMkLst>
        </pc:picChg>
      </pc:sldChg>
      <pc:sldChg chg="del">
        <pc:chgData name="Oliver Díaz" userId="009fc8ee-5842-4acd-83e6-8db3d5a4edf9" providerId="ADAL" clId="{4419A231-45FB-448F-AE95-8DBA58E55EDC}" dt="2022-03-21T22:27:15.009" v="495" actId="47"/>
        <pc:sldMkLst>
          <pc:docMk/>
          <pc:sldMk cId="2357401128" sldId="294"/>
        </pc:sldMkLst>
      </pc:sldChg>
      <pc:sldChg chg="modSp add mod modAnim">
        <pc:chgData name="Oliver Díaz" userId="009fc8ee-5842-4acd-83e6-8db3d5a4edf9" providerId="ADAL" clId="{4419A231-45FB-448F-AE95-8DBA58E55EDC}" dt="2022-03-21T22:20:35.912" v="256" actId="6549"/>
        <pc:sldMkLst>
          <pc:docMk/>
          <pc:sldMk cId="3558416679" sldId="295"/>
        </pc:sldMkLst>
        <pc:spChg chg="mod">
          <ac:chgData name="Oliver Díaz" userId="009fc8ee-5842-4acd-83e6-8db3d5a4edf9" providerId="ADAL" clId="{4419A231-45FB-448F-AE95-8DBA58E55EDC}" dt="2022-03-21T22:20:35.912" v="256" actId="6549"/>
          <ac:spMkLst>
            <pc:docMk/>
            <pc:sldMk cId="3558416679" sldId="295"/>
            <ac:spMk id="3" creationId="{FCA348A2-EEF8-444C-9236-5B96E0CAE2AA}"/>
          </ac:spMkLst>
        </pc:spChg>
      </pc:sldChg>
      <pc:sldChg chg="modSp add mod modAnim">
        <pc:chgData name="Oliver Díaz" userId="009fc8ee-5842-4acd-83e6-8db3d5a4edf9" providerId="ADAL" clId="{4419A231-45FB-448F-AE95-8DBA58E55EDC}" dt="2022-03-21T22:22:40.852" v="296" actId="27636"/>
        <pc:sldMkLst>
          <pc:docMk/>
          <pc:sldMk cId="2534952569" sldId="296"/>
        </pc:sldMkLst>
        <pc:spChg chg="mod">
          <ac:chgData name="Oliver Díaz" userId="009fc8ee-5842-4acd-83e6-8db3d5a4edf9" providerId="ADAL" clId="{4419A231-45FB-448F-AE95-8DBA58E55EDC}" dt="2022-03-21T22:21:10.801" v="264" actId="20577"/>
          <ac:spMkLst>
            <pc:docMk/>
            <pc:sldMk cId="2534952569" sldId="296"/>
            <ac:spMk id="2" creationId="{0B68BACC-AA46-4D7B-88C8-70119CA31D63}"/>
          </ac:spMkLst>
        </pc:spChg>
        <pc:spChg chg="mod">
          <ac:chgData name="Oliver Díaz" userId="009fc8ee-5842-4acd-83e6-8db3d5a4edf9" providerId="ADAL" clId="{4419A231-45FB-448F-AE95-8DBA58E55EDC}" dt="2022-03-21T22:22:40.852" v="296" actId="27636"/>
          <ac:spMkLst>
            <pc:docMk/>
            <pc:sldMk cId="2534952569" sldId="296"/>
            <ac:spMk id="3" creationId="{FCA348A2-EEF8-444C-9236-5B96E0CAE2AA}"/>
          </ac:spMkLst>
        </pc:spChg>
      </pc:sldChg>
      <pc:sldChg chg="modSp add mod modAnim">
        <pc:chgData name="Oliver Díaz" userId="009fc8ee-5842-4acd-83e6-8db3d5a4edf9" providerId="ADAL" clId="{4419A231-45FB-448F-AE95-8DBA58E55EDC}" dt="2022-03-21T22:23:33.848" v="322" actId="6549"/>
        <pc:sldMkLst>
          <pc:docMk/>
          <pc:sldMk cId="423740670" sldId="297"/>
        </pc:sldMkLst>
        <pc:spChg chg="mod">
          <ac:chgData name="Oliver Díaz" userId="009fc8ee-5842-4acd-83e6-8db3d5a4edf9" providerId="ADAL" clId="{4419A231-45FB-448F-AE95-8DBA58E55EDC}" dt="2022-03-21T22:21:16.932" v="267" actId="20577"/>
          <ac:spMkLst>
            <pc:docMk/>
            <pc:sldMk cId="423740670" sldId="297"/>
            <ac:spMk id="2" creationId="{0B68BACC-AA46-4D7B-88C8-70119CA31D63}"/>
          </ac:spMkLst>
        </pc:spChg>
        <pc:spChg chg="mod">
          <ac:chgData name="Oliver Díaz" userId="009fc8ee-5842-4acd-83e6-8db3d5a4edf9" providerId="ADAL" clId="{4419A231-45FB-448F-AE95-8DBA58E55EDC}" dt="2022-03-21T22:23:33.848" v="322" actId="6549"/>
          <ac:spMkLst>
            <pc:docMk/>
            <pc:sldMk cId="423740670" sldId="297"/>
            <ac:spMk id="3" creationId="{FCA348A2-EEF8-444C-9236-5B96E0CAE2AA}"/>
          </ac:spMkLst>
        </pc:spChg>
      </pc:sldChg>
      <pc:sldChg chg="modSp add mod modAnim">
        <pc:chgData name="Oliver Díaz" userId="009fc8ee-5842-4acd-83e6-8db3d5a4edf9" providerId="ADAL" clId="{4419A231-45FB-448F-AE95-8DBA58E55EDC}" dt="2022-03-21T22:24:45.893" v="374" actId="6549"/>
        <pc:sldMkLst>
          <pc:docMk/>
          <pc:sldMk cId="1533515098" sldId="298"/>
        </pc:sldMkLst>
        <pc:spChg chg="mod">
          <ac:chgData name="Oliver Díaz" userId="009fc8ee-5842-4acd-83e6-8db3d5a4edf9" providerId="ADAL" clId="{4419A231-45FB-448F-AE95-8DBA58E55EDC}" dt="2022-03-21T22:21:24.043" v="271" actId="20577"/>
          <ac:spMkLst>
            <pc:docMk/>
            <pc:sldMk cId="1533515098" sldId="298"/>
            <ac:spMk id="2" creationId="{0B68BACC-AA46-4D7B-88C8-70119CA31D63}"/>
          </ac:spMkLst>
        </pc:spChg>
        <pc:spChg chg="mod">
          <ac:chgData name="Oliver Díaz" userId="009fc8ee-5842-4acd-83e6-8db3d5a4edf9" providerId="ADAL" clId="{4419A231-45FB-448F-AE95-8DBA58E55EDC}" dt="2022-03-21T22:24:45.893" v="374" actId="6549"/>
          <ac:spMkLst>
            <pc:docMk/>
            <pc:sldMk cId="1533515098" sldId="298"/>
            <ac:spMk id="3" creationId="{FCA348A2-EEF8-444C-9236-5B96E0CAE2AA}"/>
          </ac:spMkLst>
        </pc:spChg>
      </pc:sldChg>
      <pc:sldChg chg="modSp add mod modAnim">
        <pc:chgData name="Oliver Díaz" userId="009fc8ee-5842-4acd-83e6-8db3d5a4edf9" providerId="ADAL" clId="{4419A231-45FB-448F-AE95-8DBA58E55EDC}" dt="2022-03-21T22:25:49.547" v="487" actId="15"/>
        <pc:sldMkLst>
          <pc:docMk/>
          <pc:sldMk cId="4167924602" sldId="299"/>
        </pc:sldMkLst>
        <pc:spChg chg="mod">
          <ac:chgData name="Oliver Díaz" userId="009fc8ee-5842-4acd-83e6-8db3d5a4edf9" providerId="ADAL" clId="{4419A231-45FB-448F-AE95-8DBA58E55EDC}" dt="2022-03-21T22:21:27.131" v="273" actId="20577"/>
          <ac:spMkLst>
            <pc:docMk/>
            <pc:sldMk cId="4167924602" sldId="299"/>
            <ac:spMk id="2" creationId="{0B68BACC-AA46-4D7B-88C8-70119CA31D63}"/>
          </ac:spMkLst>
        </pc:spChg>
        <pc:spChg chg="mod">
          <ac:chgData name="Oliver Díaz" userId="009fc8ee-5842-4acd-83e6-8db3d5a4edf9" providerId="ADAL" clId="{4419A231-45FB-448F-AE95-8DBA58E55EDC}" dt="2022-03-21T22:25:49.547" v="487" actId="15"/>
          <ac:spMkLst>
            <pc:docMk/>
            <pc:sldMk cId="4167924602" sldId="299"/>
            <ac:spMk id="3" creationId="{FCA348A2-EEF8-444C-9236-5B96E0CAE2AA}"/>
          </ac:spMkLst>
        </pc:spChg>
      </pc:sldChg>
      <pc:sldChg chg="delSp modSp add mod ord modAnim">
        <pc:chgData name="Oliver Díaz" userId="009fc8ee-5842-4acd-83e6-8db3d5a4edf9" providerId="ADAL" clId="{4419A231-45FB-448F-AE95-8DBA58E55EDC}" dt="2022-03-21T23:18:44.879" v="2848"/>
        <pc:sldMkLst>
          <pc:docMk/>
          <pc:sldMk cId="2463628596" sldId="300"/>
        </pc:sldMkLst>
        <pc:spChg chg="mod">
          <ac:chgData name="Oliver Díaz" userId="009fc8ee-5842-4acd-83e6-8db3d5a4edf9" providerId="ADAL" clId="{4419A231-45FB-448F-AE95-8DBA58E55EDC}" dt="2022-03-21T22:37:40.126" v="900" actId="20577"/>
          <ac:spMkLst>
            <pc:docMk/>
            <pc:sldMk cId="2463628596" sldId="300"/>
            <ac:spMk id="2" creationId="{0B68BACC-AA46-4D7B-88C8-70119CA31D63}"/>
          </ac:spMkLst>
        </pc:spChg>
        <pc:spChg chg="mod">
          <ac:chgData name="Oliver Díaz" userId="009fc8ee-5842-4acd-83e6-8db3d5a4edf9" providerId="ADAL" clId="{4419A231-45FB-448F-AE95-8DBA58E55EDC}" dt="2022-03-21T22:50:25.912" v="1586" actId="20577"/>
          <ac:spMkLst>
            <pc:docMk/>
            <pc:sldMk cId="2463628596" sldId="300"/>
            <ac:spMk id="13" creationId="{77B36E05-C5C1-4C93-B1F9-86D25F83B6D2}"/>
          </ac:spMkLst>
        </pc:spChg>
        <pc:grpChg chg="del mod">
          <ac:chgData name="Oliver Díaz" userId="009fc8ee-5842-4acd-83e6-8db3d5a4edf9" providerId="ADAL" clId="{4419A231-45FB-448F-AE95-8DBA58E55EDC}" dt="2022-03-21T22:38:04.220" v="902" actId="478"/>
          <ac:grpSpMkLst>
            <pc:docMk/>
            <pc:sldMk cId="2463628596" sldId="300"/>
            <ac:grpSpMk id="14" creationId="{9B3D72AE-35B5-4FEA-A072-E95EA8541FCB}"/>
          </ac:grpSpMkLst>
        </pc:grpChg>
      </pc:sldChg>
      <pc:sldChg chg="addSp delSp modSp add mod ord setBg modAnim">
        <pc:chgData name="Oliver Díaz" userId="009fc8ee-5842-4acd-83e6-8db3d5a4edf9" providerId="ADAL" clId="{4419A231-45FB-448F-AE95-8DBA58E55EDC}" dt="2022-03-21T23:19:12.570" v="2852"/>
        <pc:sldMkLst>
          <pc:docMk/>
          <pc:sldMk cId="2521811943" sldId="301"/>
        </pc:sldMkLst>
        <pc:spChg chg="mod">
          <ac:chgData name="Oliver Díaz" userId="009fc8ee-5842-4acd-83e6-8db3d5a4edf9" providerId="ADAL" clId="{4419A231-45FB-448F-AE95-8DBA58E55EDC}" dt="2022-03-21T22:52:27.745" v="1623" actId="26606"/>
          <ac:spMkLst>
            <pc:docMk/>
            <pc:sldMk cId="2521811943" sldId="301"/>
            <ac:spMk id="2" creationId="{0B68BACC-AA46-4D7B-88C8-70119CA31D63}"/>
          </ac:spMkLst>
        </pc:spChg>
        <pc:spChg chg="mod ord">
          <ac:chgData name="Oliver Díaz" userId="009fc8ee-5842-4acd-83e6-8db3d5a4edf9" providerId="ADAL" clId="{4419A231-45FB-448F-AE95-8DBA58E55EDC}" dt="2022-03-21T22:52:27.745" v="1623" actId="26606"/>
          <ac:spMkLst>
            <pc:docMk/>
            <pc:sldMk cId="2521811943" sldId="301"/>
            <ac:spMk id="4" creationId="{5314AB41-3378-4B7D-A71F-1FD22792648D}"/>
          </ac:spMkLst>
        </pc:spChg>
        <pc:spChg chg="mod">
          <ac:chgData name="Oliver Díaz" userId="009fc8ee-5842-4acd-83e6-8db3d5a4edf9" providerId="ADAL" clId="{4419A231-45FB-448F-AE95-8DBA58E55EDC}" dt="2022-03-21T22:52:27.745" v="1623" actId="26606"/>
          <ac:spMkLst>
            <pc:docMk/>
            <pc:sldMk cId="2521811943" sldId="301"/>
            <ac:spMk id="5" creationId="{1829A777-BECD-471D-9C33-CB4B784E162C}"/>
          </ac:spMkLst>
        </pc:spChg>
        <pc:spChg chg="mod ord">
          <ac:chgData name="Oliver Díaz" userId="009fc8ee-5842-4acd-83e6-8db3d5a4edf9" providerId="ADAL" clId="{4419A231-45FB-448F-AE95-8DBA58E55EDC}" dt="2022-03-21T22:52:27.745" v="1623" actId="26606"/>
          <ac:spMkLst>
            <pc:docMk/>
            <pc:sldMk cId="2521811943" sldId="301"/>
            <ac:spMk id="6" creationId="{E0C5327E-FCC4-4CFD-B2DB-9300ED483BF6}"/>
          </ac:spMkLst>
        </pc:spChg>
        <pc:spChg chg="mod ord">
          <ac:chgData name="Oliver Díaz" userId="009fc8ee-5842-4acd-83e6-8db3d5a4edf9" providerId="ADAL" clId="{4419A231-45FB-448F-AE95-8DBA58E55EDC}" dt="2022-03-21T22:58:29.698" v="1764" actId="20577"/>
          <ac:spMkLst>
            <pc:docMk/>
            <pc:sldMk cId="2521811943" sldId="301"/>
            <ac:spMk id="13" creationId="{77B36E05-C5C1-4C93-B1F9-86D25F83B6D2}"/>
          </ac:spMkLst>
        </pc:spChg>
        <pc:spChg chg="add mod">
          <ac:chgData name="Oliver Díaz" userId="009fc8ee-5842-4acd-83e6-8db3d5a4edf9" providerId="ADAL" clId="{4419A231-45FB-448F-AE95-8DBA58E55EDC}" dt="2022-03-21T23:01:57.774" v="1798" actId="1076"/>
          <ac:spMkLst>
            <pc:docMk/>
            <pc:sldMk cId="2521811943" sldId="301"/>
            <ac:spMk id="15" creationId="{FFF08FD0-530E-4CAA-8583-7D861DE4ABDF}"/>
          </ac:spMkLst>
        </pc:spChg>
        <pc:spChg chg="add del">
          <ac:chgData name="Oliver Díaz" userId="009fc8ee-5842-4acd-83e6-8db3d5a4edf9" providerId="ADAL" clId="{4419A231-45FB-448F-AE95-8DBA58E55EDC}" dt="2022-03-21T22:52:27.745" v="1623" actId="26606"/>
          <ac:spMkLst>
            <pc:docMk/>
            <pc:sldMk cId="2521811943" sldId="301"/>
            <ac:spMk id="18" creationId="{2596F992-698C-48C0-9D89-70DA4CE927EF}"/>
          </ac:spMkLst>
        </pc:spChg>
        <pc:spChg chg="add del">
          <ac:chgData name="Oliver Díaz" userId="009fc8ee-5842-4acd-83e6-8db3d5a4edf9" providerId="ADAL" clId="{4419A231-45FB-448F-AE95-8DBA58E55EDC}" dt="2022-03-21T22:52:27.745" v="1623" actId="26606"/>
          <ac:spMkLst>
            <pc:docMk/>
            <pc:sldMk cId="2521811943" sldId="301"/>
            <ac:spMk id="20" creationId="{E7BFF8DC-0AE7-4AD2-9B28-2E5F26D62C30}"/>
          </ac:spMkLst>
        </pc:spChg>
        <pc:spChg chg="add del">
          <ac:chgData name="Oliver Díaz" userId="009fc8ee-5842-4acd-83e6-8db3d5a4edf9" providerId="ADAL" clId="{4419A231-45FB-448F-AE95-8DBA58E55EDC}" dt="2022-03-21T22:52:27.745" v="1623" actId="26606"/>
          <ac:spMkLst>
            <pc:docMk/>
            <pc:sldMk cId="2521811943" sldId="301"/>
            <ac:spMk id="22" creationId="{7E0162AD-C6E5-4BF8-A453-76ADB36877D3}"/>
          </ac:spMkLst>
        </pc:spChg>
        <pc:picChg chg="add mod">
          <ac:chgData name="Oliver Díaz" userId="009fc8ee-5842-4acd-83e6-8db3d5a4edf9" providerId="ADAL" clId="{4419A231-45FB-448F-AE95-8DBA58E55EDC}" dt="2022-03-21T23:02:04.041" v="1800" actId="1076"/>
          <ac:picMkLst>
            <pc:docMk/>
            <pc:sldMk cId="2521811943" sldId="301"/>
            <ac:picMk id="7" creationId="{E9E84B8C-2AB8-45C3-884D-905374E1848F}"/>
          </ac:picMkLst>
        </pc:picChg>
        <pc:picChg chg="add del mod">
          <ac:chgData name="Oliver Díaz" userId="009fc8ee-5842-4acd-83e6-8db3d5a4edf9" providerId="ADAL" clId="{4419A231-45FB-448F-AE95-8DBA58E55EDC}" dt="2022-03-21T23:02:00.760" v="1799" actId="478"/>
          <ac:picMkLst>
            <pc:docMk/>
            <pc:sldMk cId="2521811943" sldId="301"/>
            <ac:picMk id="9" creationId="{02954C82-32DB-4ECC-9AA4-0DD8C02F9CDF}"/>
          </ac:picMkLst>
        </pc:picChg>
      </pc:sldChg>
      <pc:sldChg chg="addSp delSp modSp add mod ord modAnim">
        <pc:chgData name="Oliver Díaz" userId="009fc8ee-5842-4acd-83e6-8db3d5a4edf9" providerId="ADAL" clId="{4419A231-45FB-448F-AE95-8DBA58E55EDC}" dt="2022-03-21T23:19:37.509" v="2856"/>
        <pc:sldMkLst>
          <pc:docMk/>
          <pc:sldMk cId="2930982053" sldId="302"/>
        </pc:sldMkLst>
        <pc:spChg chg="mod">
          <ac:chgData name="Oliver Díaz" userId="009fc8ee-5842-4acd-83e6-8db3d5a4edf9" providerId="ADAL" clId="{4419A231-45FB-448F-AE95-8DBA58E55EDC}" dt="2022-03-21T23:02:14.632" v="1805" actId="20577"/>
          <ac:spMkLst>
            <pc:docMk/>
            <pc:sldMk cId="2930982053" sldId="302"/>
            <ac:spMk id="2" creationId="{0B68BACC-AA46-4D7B-88C8-70119CA31D63}"/>
          </ac:spMkLst>
        </pc:spChg>
        <pc:spChg chg="mod">
          <ac:chgData name="Oliver Díaz" userId="009fc8ee-5842-4acd-83e6-8db3d5a4edf9" providerId="ADAL" clId="{4419A231-45FB-448F-AE95-8DBA58E55EDC}" dt="2022-03-21T23:07:32.153" v="2296" actId="123"/>
          <ac:spMkLst>
            <pc:docMk/>
            <pc:sldMk cId="2930982053" sldId="302"/>
            <ac:spMk id="13" creationId="{77B36E05-C5C1-4C93-B1F9-86D25F83B6D2}"/>
          </ac:spMkLst>
        </pc:spChg>
        <pc:spChg chg="del">
          <ac:chgData name="Oliver Díaz" userId="009fc8ee-5842-4acd-83e6-8db3d5a4edf9" providerId="ADAL" clId="{4419A231-45FB-448F-AE95-8DBA58E55EDC}" dt="2022-03-21T23:02:18.791" v="1807" actId="478"/>
          <ac:spMkLst>
            <pc:docMk/>
            <pc:sldMk cId="2930982053" sldId="302"/>
            <ac:spMk id="15" creationId="{FFF08FD0-530E-4CAA-8583-7D861DE4ABDF}"/>
          </ac:spMkLst>
        </pc:spChg>
        <pc:picChg chg="del">
          <ac:chgData name="Oliver Díaz" userId="009fc8ee-5842-4acd-83e6-8db3d5a4edf9" providerId="ADAL" clId="{4419A231-45FB-448F-AE95-8DBA58E55EDC}" dt="2022-03-21T23:02:16.415" v="1806" actId="478"/>
          <ac:picMkLst>
            <pc:docMk/>
            <pc:sldMk cId="2930982053" sldId="302"/>
            <ac:picMk id="7" creationId="{E9E84B8C-2AB8-45C3-884D-905374E1848F}"/>
          </ac:picMkLst>
        </pc:picChg>
        <pc:picChg chg="add mod">
          <ac:chgData name="Oliver Díaz" userId="009fc8ee-5842-4acd-83e6-8db3d5a4edf9" providerId="ADAL" clId="{4419A231-45FB-448F-AE95-8DBA58E55EDC}" dt="2022-03-21T23:07:41.421" v="2298" actId="1076"/>
          <ac:picMkLst>
            <pc:docMk/>
            <pc:sldMk cId="2930982053" sldId="302"/>
            <ac:picMk id="8" creationId="{08E4F71A-2179-43E7-A8D6-23DAD95967CA}"/>
          </ac:picMkLst>
        </pc:picChg>
      </pc:sldChg>
      <pc:sldChg chg="modSp add mod modAnim">
        <pc:chgData name="Oliver Díaz" userId="009fc8ee-5842-4acd-83e6-8db3d5a4edf9" providerId="ADAL" clId="{4419A231-45FB-448F-AE95-8DBA58E55EDC}" dt="2022-03-21T23:20:30.878" v="2877"/>
        <pc:sldMkLst>
          <pc:docMk/>
          <pc:sldMk cId="2074473684" sldId="303"/>
        </pc:sldMkLst>
        <pc:spChg chg="mod">
          <ac:chgData name="Oliver Díaz" userId="009fc8ee-5842-4acd-83e6-8db3d5a4edf9" providerId="ADAL" clId="{4419A231-45FB-448F-AE95-8DBA58E55EDC}" dt="2022-03-21T23:14:50.559" v="2717" actId="20577"/>
          <ac:spMkLst>
            <pc:docMk/>
            <pc:sldMk cId="2074473684" sldId="303"/>
            <ac:spMk id="2" creationId="{0B68BACC-AA46-4D7B-88C8-70119CA31D63}"/>
          </ac:spMkLst>
        </pc:spChg>
        <pc:spChg chg="mod">
          <ac:chgData name="Oliver Díaz" userId="009fc8ee-5842-4acd-83e6-8db3d5a4edf9" providerId="ADAL" clId="{4419A231-45FB-448F-AE95-8DBA58E55EDC}" dt="2022-03-21T23:17:28.419" v="2842" actId="2710"/>
          <ac:spMkLst>
            <pc:docMk/>
            <pc:sldMk cId="2074473684" sldId="303"/>
            <ac:spMk id="3" creationId="{FCA348A2-EEF8-444C-9236-5B96E0CAE2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64B22-C53B-480A-BBB3-3D400BC2882B}"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D8E8E-C79E-4D39-A82B-1F9E833079D2}" type="slidenum">
              <a:rPr lang="en-US" smtClean="0"/>
              <a:t>‹Nº›</a:t>
            </a:fld>
            <a:endParaRPr lang="en-US"/>
          </a:p>
        </p:txBody>
      </p:sp>
    </p:spTree>
    <p:extLst>
      <p:ext uri="{BB962C8B-B14F-4D97-AF65-F5344CB8AC3E}">
        <p14:creationId xmlns:p14="http://schemas.microsoft.com/office/powerpoint/2010/main" val="102058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3</a:t>
            </a:fld>
            <a:endParaRPr lang="en-US"/>
          </a:p>
        </p:txBody>
      </p:sp>
    </p:spTree>
    <p:extLst>
      <p:ext uri="{BB962C8B-B14F-4D97-AF65-F5344CB8AC3E}">
        <p14:creationId xmlns:p14="http://schemas.microsoft.com/office/powerpoint/2010/main" val="90661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12</a:t>
            </a:fld>
            <a:endParaRPr lang="en-US"/>
          </a:p>
        </p:txBody>
      </p:sp>
    </p:spTree>
    <p:extLst>
      <p:ext uri="{BB962C8B-B14F-4D97-AF65-F5344CB8AC3E}">
        <p14:creationId xmlns:p14="http://schemas.microsoft.com/office/powerpoint/2010/main" val="2433896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13</a:t>
            </a:fld>
            <a:endParaRPr lang="en-US"/>
          </a:p>
        </p:txBody>
      </p:sp>
    </p:spTree>
    <p:extLst>
      <p:ext uri="{BB962C8B-B14F-4D97-AF65-F5344CB8AC3E}">
        <p14:creationId xmlns:p14="http://schemas.microsoft.com/office/powerpoint/2010/main" val="4202794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1800" b="0" i="0" u="none" strike="noStrike" baseline="0" dirty="0">
                <a:solidFill>
                  <a:srgbClr val="000000"/>
                </a:solidFill>
                <a:latin typeface="PalatinoLTStd-Roman"/>
              </a:rPr>
              <a:t>As processes enter the system, they are put into a </a:t>
            </a:r>
            <a:r>
              <a:rPr lang="en-US" sz="1800" b="1" i="0" u="none" strike="noStrike" baseline="0" dirty="0">
                <a:solidFill>
                  <a:srgbClr val="00FFFF"/>
                </a:solidFill>
                <a:latin typeface="PalatinoLTStd-Bold"/>
              </a:rPr>
              <a:t>ready queue</a:t>
            </a:r>
            <a:r>
              <a:rPr lang="en-US" sz="1800" b="0" i="0" u="none" strike="noStrike" baseline="0" dirty="0">
                <a:solidFill>
                  <a:srgbClr val="000000"/>
                </a:solidFill>
                <a:latin typeface="PalatinoLTStd-Roman"/>
              </a:rPr>
              <a:t>, where they are ready and waiting to execute on a CPU’s core This queue is generally stored as a </a:t>
            </a:r>
            <a:r>
              <a:rPr lang="en-US" sz="1800" b="1" i="0" u="none" strike="noStrike" baseline="0" dirty="0">
                <a:solidFill>
                  <a:srgbClr val="000000"/>
                </a:solidFill>
                <a:latin typeface="PalatinoLTStd-Roman"/>
              </a:rPr>
              <a:t>linked list</a:t>
            </a:r>
            <a:r>
              <a:rPr lang="en-US" sz="1800" b="0" i="0" u="none" strike="noStrike" baseline="0" dirty="0">
                <a:solidFill>
                  <a:srgbClr val="000000"/>
                </a:solidFill>
                <a:latin typeface="PalatinoLTStd-Roman"/>
              </a:rPr>
              <a:t>; a ready-queue header contains pointers to the first PCB in the list, and each PCB includes a pointer field that points to the next PCB in the ready queue.</a:t>
            </a:r>
          </a:p>
          <a:p>
            <a:pPr algn="l"/>
            <a:endParaRPr lang="en-US" sz="1800" b="0" i="0" u="none" strike="noStrike" baseline="0" dirty="0">
              <a:solidFill>
                <a:srgbClr val="000000"/>
              </a:solidFill>
              <a:latin typeface="PalatinoLTStd-Roman"/>
            </a:endParaRPr>
          </a:p>
          <a:p>
            <a:pPr algn="l"/>
            <a:r>
              <a:rPr lang="en-US" sz="1800" b="0" i="0" u="none" strike="noStrike" baseline="0" dirty="0">
                <a:solidFill>
                  <a:srgbClr val="000000"/>
                </a:solidFill>
                <a:latin typeface="PalatinoLTStd-Roman"/>
              </a:rPr>
              <a:t>The system also includes other queues. When a process is allocated a CPU core, it executes for a while and eventually terminates, is interrupted, or waits for the occurrence of a particular event, such as the completion of an I/O request. Suppose the process makes an I/O request to a device such as a disk. Since devices run significantly slower than processors, the process will have to wait for the I/O to become available. Processes that are waiting for a certain event to occur — such as completion of I/O — are placed in a </a:t>
            </a:r>
            <a:r>
              <a:rPr lang="en-US" sz="1800" b="1" i="0" u="none" strike="noStrike" baseline="0" dirty="0">
                <a:solidFill>
                  <a:srgbClr val="00FFFF"/>
                </a:solidFill>
                <a:latin typeface="PalatinoLTStd-Bold"/>
              </a:rPr>
              <a:t>wait queue</a:t>
            </a:r>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14</a:t>
            </a:fld>
            <a:endParaRPr lang="en-US"/>
          </a:p>
        </p:txBody>
      </p:sp>
    </p:spTree>
    <p:extLst>
      <p:ext uri="{BB962C8B-B14F-4D97-AF65-F5344CB8AC3E}">
        <p14:creationId xmlns:p14="http://schemas.microsoft.com/office/powerpoint/2010/main" val="3797552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1800" b="0" i="0" u="none" strike="noStrike" baseline="0" dirty="0">
                <a:solidFill>
                  <a:srgbClr val="000000"/>
                </a:solidFill>
                <a:latin typeface="PalatinoLTStd-Roman"/>
              </a:rPr>
              <a:t>A common representation of process scheduling is a </a:t>
            </a:r>
            <a:r>
              <a:rPr lang="en-US" sz="1800" b="1" i="0" u="none" strike="noStrike" baseline="0" dirty="0">
                <a:solidFill>
                  <a:srgbClr val="00FFFF"/>
                </a:solidFill>
                <a:latin typeface="PalatinoLTStd-Bold"/>
              </a:rPr>
              <a:t>queueing diagram</a:t>
            </a:r>
            <a:r>
              <a:rPr lang="en-US" sz="1800" b="0" i="0" u="none" strike="noStrike" baseline="0" dirty="0">
                <a:solidFill>
                  <a:srgbClr val="000000"/>
                </a:solidFill>
                <a:latin typeface="PalatinoLTStd-Roman"/>
              </a:rPr>
              <a:t>,</a:t>
            </a:r>
          </a:p>
          <a:p>
            <a:pPr algn="l"/>
            <a:endParaRPr lang="en-US" sz="1800" b="0" i="0" u="none" strike="noStrike" baseline="0" dirty="0">
              <a:solidFill>
                <a:srgbClr val="000000"/>
              </a:solidFill>
              <a:latin typeface="PalatinoLTStd-Roman"/>
            </a:endParaRPr>
          </a:p>
          <a:p>
            <a:pPr algn="l"/>
            <a:r>
              <a:rPr lang="en-US" sz="1800" b="0" i="0" u="none" strike="noStrike" baseline="0" dirty="0">
                <a:solidFill>
                  <a:srgbClr val="000000"/>
                </a:solidFill>
                <a:latin typeface="PalatinoLTStd-Roman"/>
              </a:rPr>
              <a:t>- The process could issue an I/O request and then be placed in an I/O wait queue.</a:t>
            </a:r>
          </a:p>
          <a:p>
            <a:pPr algn="l"/>
            <a:r>
              <a:rPr lang="en-US" sz="1800" b="0" i="0" u="none" strike="noStrike" baseline="0" dirty="0">
                <a:solidFill>
                  <a:srgbClr val="00FFFF"/>
                </a:solidFill>
                <a:latin typeface="PalatinoLTStd-Roman"/>
              </a:rPr>
              <a:t>- </a:t>
            </a:r>
            <a:r>
              <a:rPr lang="en-US" sz="1800" b="0" i="0" u="none" strike="noStrike" baseline="0" dirty="0">
                <a:solidFill>
                  <a:srgbClr val="000000"/>
                </a:solidFill>
                <a:latin typeface="PalatinoLTStd-Roman"/>
              </a:rPr>
              <a:t>The process could create a new child process and then be placed in a wait queue while it awaits the child’s termination.</a:t>
            </a:r>
          </a:p>
          <a:p>
            <a:pPr marL="285750" indent="-285750" algn="l">
              <a:buFontTx/>
              <a:buChar char="-"/>
            </a:pPr>
            <a:r>
              <a:rPr lang="en-US" sz="1800" b="0" i="0" u="none" strike="noStrike" baseline="0" dirty="0">
                <a:solidFill>
                  <a:srgbClr val="000000"/>
                </a:solidFill>
                <a:latin typeface="PalatinoLTStd-Roman"/>
              </a:rPr>
              <a:t>The process could be removed forcibly from the core, as a result of an interrupt or having its time slice expire, and be put back in the ready queue.</a:t>
            </a:r>
          </a:p>
          <a:p>
            <a:pPr marL="171450" indent="-171450" algn="l">
              <a:buFontTx/>
              <a:buChar char="-"/>
            </a:pPr>
            <a:endParaRPr lang="en-US" sz="1800" b="0" i="0" u="none" strike="noStrike" baseline="0" dirty="0">
              <a:solidFill>
                <a:srgbClr val="000000"/>
              </a:solidFill>
              <a:latin typeface="PalatinoLTStd-Roman"/>
            </a:endParaRPr>
          </a:p>
          <a:p>
            <a:pPr marL="171450" indent="-171450" algn="l">
              <a:buFontTx/>
              <a:buChar char="-"/>
            </a:pPr>
            <a:r>
              <a:rPr lang="en-US" sz="1800" b="0" i="0" u="none" strike="noStrike" baseline="0" dirty="0" err="1">
                <a:solidFill>
                  <a:srgbClr val="000000"/>
                </a:solidFill>
                <a:latin typeface="PalatinoLTStd-Roman"/>
              </a:rPr>
              <a:t>Puede</a:t>
            </a:r>
            <a:r>
              <a:rPr lang="en-US" sz="1800" b="0" i="0" u="none" strike="noStrike" baseline="0" dirty="0">
                <a:solidFill>
                  <a:srgbClr val="000000"/>
                </a:solidFill>
                <a:latin typeface="PalatinoLTStd-Roman"/>
              </a:rPr>
              <a:t> </a:t>
            </a:r>
            <a:r>
              <a:rPr lang="en-US" sz="1800" b="0" i="0" u="none" strike="noStrike" baseline="0" dirty="0" err="1">
                <a:solidFill>
                  <a:srgbClr val="000000"/>
                </a:solidFill>
                <a:latin typeface="PalatinoLTStd-Roman"/>
              </a:rPr>
              <a:t>repetir</a:t>
            </a:r>
            <a:r>
              <a:rPr lang="en-US" sz="1800" b="0" i="0" u="none" strike="noStrike" baseline="0" dirty="0">
                <a:solidFill>
                  <a:srgbClr val="000000"/>
                </a:solidFill>
                <a:latin typeface="PalatinoLTStd-Roman"/>
              </a:rPr>
              <a:t> </a:t>
            </a:r>
            <a:r>
              <a:rPr lang="en-US" sz="1800" b="0" i="0" u="none" strike="noStrike" baseline="0" dirty="0" err="1">
                <a:solidFill>
                  <a:srgbClr val="000000"/>
                </a:solidFill>
                <a:latin typeface="PalatinoLTStd-Roman"/>
              </a:rPr>
              <a:t>este</a:t>
            </a:r>
            <a:r>
              <a:rPr lang="en-US" sz="1800" b="0" i="0" u="none" strike="noStrike" baseline="0" dirty="0">
                <a:solidFill>
                  <a:srgbClr val="000000"/>
                </a:solidFill>
                <a:latin typeface="PalatinoLTStd-Roman"/>
              </a:rPr>
              <a:t> </a:t>
            </a:r>
            <a:r>
              <a:rPr lang="en-US" sz="1800" b="0" i="0" u="none" strike="noStrike" baseline="0" dirty="0" err="1">
                <a:solidFill>
                  <a:srgbClr val="000000"/>
                </a:solidFill>
                <a:latin typeface="PalatinoLTStd-Roman"/>
              </a:rPr>
              <a:t>proceso</a:t>
            </a:r>
            <a:r>
              <a:rPr lang="en-US" sz="1800" b="0" i="0" u="none" strike="noStrike" baseline="0" dirty="0">
                <a:solidFill>
                  <a:srgbClr val="000000"/>
                </a:solidFill>
                <a:latin typeface="PalatinoLTStd-Roman"/>
              </a:rPr>
              <a:t> miles de </a:t>
            </a:r>
            <a:r>
              <a:rPr lang="en-US" sz="1800" b="0" i="0" u="none" strike="noStrike" baseline="0" dirty="0" err="1">
                <a:solidFill>
                  <a:srgbClr val="000000"/>
                </a:solidFill>
                <a:latin typeface="PalatinoLTStd-Roman"/>
              </a:rPr>
              <a:t>veces</a:t>
            </a:r>
            <a:r>
              <a:rPr lang="en-US" sz="1800" b="0" i="0" u="none" strike="noStrike" baseline="0" dirty="0">
                <a:solidFill>
                  <a:srgbClr val="000000"/>
                </a:solidFill>
                <a:latin typeface="PalatinoLTStd-Roman"/>
              </a:rPr>
              <a:t>.</a:t>
            </a:r>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15</a:t>
            </a:fld>
            <a:endParaRPr lang="en-US"/>
          </a:p>
        </p:txBody>
      </p:sp>
    </p:spTree>
    <p:extLst>
      <p:ext uri="{BB962C8B-B14F-4D97-AF65-F5344CB8AC3E}">
        <p14:creationId xmlns:p14="http://schemas.microsoft.com/office/powerpoint/2010/main" val="63644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dirty="0"/>
              <a:t>Context Switch</a:t>
            </a:r>
          </a:p>
          <a:p>
            <a:pPr algn="l"/>
            <a:endParaRPr lang="en-US" dirty="0"/>
          </a:p>
          <a:p>
            <a:pPr algn="l"/>
            <a:r>
              <a:rPr lang="en-US" sz="1800" b="0" i="0" u="none" strike="noStrike" baseline="0" dirty="0">
                <a:solidFill>
                  <a:srgbClr val="000000"/>
                </a:solidFill>
                <a:latin typeface="PalatinoLTStd-Roman"/>
              </a:rPr>
              <a:t>Switching the CPU core to another process requires performing a state save of the current process and a state restore of a different process. This task is known as a </a:t>
            </a:r>
            <a:r>
              <a:rPr lang="en-US" sz="1800" b="1" i="0" u="none" strike="noStrike" baseline="0" dirty="0">
                <a:solidFill>
                  <a:srgbClr val="00FFFF"/>
                </a:solidFill>
                <a:latin typeface="PalatinoLTStd-Bold"/>
              </a:rPr>
              <a:t>context switch </a:t>
            </a:r>
            <a:r>
              <a:rPr lang="en-US" sz="1800" b="0" i="0" u="none" strike="noStrike" baseline="0" dirty="0">
                <a:solidFill>
                  <a:srgbClr val="000000"/>
                </a:solidFill>
                <a:latin typeface="PalatinoLTStd-Roman"/>
              </a:rPr>
              <a:t>and is illustrated in Figure 3.6. When a context switch occurs, the kernel saves the context of the old process in its PCB and loads the saved context of the new process scheduled to run. Context switch time is pure overhead, because the system does no useful work while switching.</a:t>
            </a:r>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16</a:t>
            </a:fld>
            <a:endParaRPr lang="en-US"/>
          </a:p>
        </p:txBody>
      </p:sp>
    </p:spTree>
    <p:extLst>
      <p:ext uri="{BB962C8B-B14F-4D97-AF65-F5344CB8AC3E}">
        <p14:creationId xmlns:p14="http://schemas.microsoft.com/office/powerpoint/2010/main" val="254882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17</a:t>
            </a:fld>
            <a:endParaRPr lang="en-US"/>
          </a:p>
        </p:txBody>
      </p:sp>
    </p:spTree>
    <p:extLst>
      <p:ext uri="{BB962C8B-B14F-4D97-AF65-F5344CB8AC3E}">
        <p14:creationId xmlns:p14="http://schemas.microsoft.com/office/powerpoint/2010/main" val="167509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1800" b="0" i="0" u="none" strike="noStrike" baseline="0" dirty="0">
                <a:solidFill>
                  <a:srgbClr val="000000"/>
                </a:solidFill>
                <a:latin typeface="PalatinoLTStd-Roman"/>
              </a:rPr>
              <a:t>The </a:t>
            </a:r>
            <a:r>
              <a:rPr lang="en-US" sz="1800" b="1" i="0" u="none" strike="noStrike" baseline="0" dirty="0">
                <a:solidFill>
                  <a:srgbClr val="00FFFF"/>
                </a:solidFill>
                <a:latin typeface="PalatinoLTStd-Bold"/>
              </a:rPr>
              <a:t>round-robin </a:t>
            </a:r>
            <a:r>
              <a:rPr lang="en-US" sz="1800" b="0" i="0" u="none" strike="noStrike" baseline="0" dirty="0">
                <a:solidFill>
                  <a:srgbClr val="000000"/>
                </a:solidFill>
                <a:latin typeface="PalatinoLTStd-Roman"/>
              </a:rPr>
              <a:t>(</a:t>
            </a:r>
            <a:r>
              <a:rPr lang="en-US" sz="1800" b="1" i="0" u="none" strike="noStrike" baseline="0" dirty="0">
                <a:solidFill>
                  <a:srgbClr val="00FFFF"/>
                </a:solidFill>
                <a:latin typeface="PalatinoLTStd-Bold"/>
              </a:rPr>
              <a:t>RR</a:t>
            </a:r>
            <a:r>
              <a:rPr lang="en-US" sz="1800" b="0" i="0" u="none" strike="noStrike" baseline="0" dirty="0">
                <a:solidFill>
                  <a:srgbClr val="000000"/>
                </a:solidFill>
                <a:latin typeface="PalatinoLTStd-Roman"/>
              </a:rPr>
              <a:t>) scheduling algorithm is similar to FCFS scheduling, but preemption is added to enable the system to switch between </a:t>
            </a:r>
            <a:r>
              <a:rPr lang="en-US" sz="1800" b="0" i="0" u="none" strike="noStrike" baseline="0" dirty="0" err="1">
                <a:solidFill>
                  <a:srgbClr val="000000"/>
                </a:solidFill>
                <a:latin typeface="PalatinoLTStd-Roman"/>
              </a:rPr>
              <a:t>processes.A</a:t>
            </a:r>
            <a:r>
              <a:rPr lang="en-US" sz="1800" b="0" i="0" u="none" strike="noStrike" baseline="0" dirty="0">
                <a:solidFill>
                  <a:srgbClr val="000000"/>
                </a:solidFill>
                <a:latin typeface="PalatinoLTStd-Roman"/>
              </a:rPr>
              <a:t> small unit of time, called a </a:t>
            </a:r>
            <a:r>
              <a:rPr lang="en-US" sz="1800" b="1" i="0" u="none" strike="noStrike" baseline="0" dirty="0">
                <a:solidFill>
                  <a:srgbClr val="00FFFF"/>
                </a:solidFill>
                <a:latin typeface="PalatinoLTStd-Bold"/>
              </a:rPr>
              <a:t>time quantum </a:t>
            </a:r>
            <a:r>
              <a:rPr lang="en-US" sz="1800" b="0" i="0" u="none" strike="noStrike" baseline="0" dirty="0">
                <a:solidFill>
                  <a:srgbClr val="000000"/>
                </a:solidFill>
                <a:latin typeface="PalatinoLTStd-Roman"/>
              </a:rPr>
              <a:t>or </a:t>
            </a:r>
            <a:r>
              <a:rPr lang="en-US" sz="1800" b="1" i="0" u="none" strike="noStrike" baseline="0" dirty="0">
                <a:solidFill>
                  <a:srgbClr val="00FFFF"/>
                </a:solidFill>
                <a:latin typeface="PalatinoLTStd-Bold"/>
              </a:rPr>
              <a:t>time slice</a:t>
            </a:r>
            <a:r>
              <a:rPr lang="en-US" sz="1800" b="0" i="0" u="none" strike="noStrike" baseline="0" dirty="0">
                <a:solidFill>
                  <a:srgbClr val="000000"/>
                </a:solidFill>
                <a:latin typeface="PalatinoLTStd-Roman"/>
              </a:rPr>
              <a:t>, is defined. </a:t>
            </a:r>
            <a:r>
              <a:rPr lang="en-US" sz="1800" b="0" i="0" u="none" strike="noStrike" baseline="0" dirty="0">
                <a:latin typeface="PalatinoLTStd-Roman"/>
              </a:rPr>
              <a:t>A time quantum is generally from 10 to 100 milliseconds in length. The ready queue is treated as a circular queue. The CPU scheduler goes around the ready queue, allocating</a:t>
            </a:r>
          </a:p>
          <a:p>
            <a:pPr algn="l"/>
            <a:r>
              <a:rPr lang="en-US" sz="1800" b="0" i="0" u="none" strike="noStrike" baseline="0" dirty="0">
                <a:latin typeface="PalatinoLTStd-Roman"/>
              </a:rPr>
              <a:t>the CPU to each process for a time interval of up to 1 time quantum</a:t>
            </a:r>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18</a:t>
            </a:fld>
            <a:endParaRPr lang="en-US"/>
          </a:p>
        </p:txBody>
      </p:sp>
    </p:spTree>
    <p:extLst>
      <p:ext uri="{BB962C8B-B14F-4D97-AF65-F5344CB8AC3E}">
        <p14:creationId xmlns:p14="http://schemas.microsoft.com/office/powerpoint/2010/main" val="197205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Agregar</a:t>
            </a:r>
            <a:r>
              <a:rPr lang="en-US" dirty="0"/>
              <a:t> </a:t>
            </a:r>
            <a:r>
              <a:rPr lang="en-US" dirty="0" err="1"/>
              <a:t>codi</a:t>
            </a:r>
            <a:r>
              <a:rPr lang="en-US" dirty="0"/>
              <a:t> QR</a:t>
            </a:r>
          </a:p>
        </p:txBody>
      </p:sp>
      <p:sp>
        <p:nvSpPr>
          <p:cNvPr id="4" name="Marcador de número de diapositiva 3"/>
          <p:cNvSpPr>
            <a:spLocks noGrp="1"/>
          </p:cNvSpPr>
          <p:nvPr>
            <p:ph type="sldNum" sz="quarter" idx="5"/>
          </p:nvPr>
        </p:nvSpPr>
        <p:spPr/>
        <p:txBody>
          <a:bodyPr/>
          <a:lstStyle/>
          <a:p>
            <a:fld id="{0EDD8E8E-C79E-4D39-A82B-1F9E833079D2}" type="slidenum">
              <a:rPr lang="en-US" smtClean="0"/>
              <a:t>4</a:t>
            </a:fld>
            <a:endParaRPr lang="en-US"/>
          </a:p>
        </p:txBody>
      </p:sp>
    </p:spTree>
    <p:extLst>
      <p:ext uri="{BB962C8B-B14F-4D97-AF65-F5344CB8AC3E}">
        <p14:creationId xmlns:p14="http://schemas.microsoft.com/office/powerpoint/2010/main" val="29228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5</a:t>
            </a:fld>
            <a:endParaRPr lang="en-US"/>
          </a:p>
        </p:txBody>
      </p:sp>
    </p:spTree>
    <p:extLst>
      <p:ext uri="{BB962C8B-B14F-4D97-AF65-F5344CB8AC3E}">
        <p14:creationId xmlns:p14="http://schemas.microsoft.com/office/powerpoint/2010/main" val="312284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6</a:t>
            </a:fld>
            <a:endParaRPr lang="en-US"/>
          </a:p>
        </p:txBody>
      </p:sp>
    </p:spTree>
    <p:extLst>
      <p:ext uri="{BB962C8B-B14F-4D97-AF65-F5344CB8AC3E}">
        <p14:creationId xmlns:p14="http://schemas.microsoft.com/office/powerpoint/2010/main" val="88332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7</a:t>
            </a:fld>
            <a:endParaRPr lang="en-US"/>
          </a:p>
        </p:txBody>
      </p:sp>
    </p:spTree>
    <p:extLst>
      <p:ext uri="{BB962C8B-B14F-4D97-AF65-F5344CB8AC3E}">
        <p14:creationId xmlns:p14="http://schemas.microsoft.com/office/powerpoint/2010/main" val="79458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8</a:t>
            </a:fld>
            <a:endParaRPr lang="en-US"/>
          </a:p>
        </p:txBody>
      </p:sp>
    </p:spTree>
    <p:extLst>
      <p:ext uri="{BB962C8B-B14F-4D97-AF65-F5344CB8AC3E}">
        <p14:creationId xmlns:p14="http://schemas.microsoft.com/office/powerpoint/2010/main" val="352919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9</a:t>
            </a:fld>
            <a:endParaRPr lang="en-US"/>
          </a:p>
        </p:txBody>
      </p:sp>
    </p:spTree>
    <p:extLst>
      <p:ext uri="{BB962C8B-B14F-4D97-AF65-F5344CB8AC3E}">
        <p14:creationId xmlns:p14="http://schemas.microsoft.com/office/powerpoint/2010/main" val="138507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10</a:t>
            </a:fld>
            <a:endParaRPr lang="en-US"/>
          </a:p>
        </p:txBody>
      </p:sp>
    </p:spTree>
    <p:extLst>
      <p:ext uri="{BB962C8B-B14F-4D97-AF65-F5344CB8AC3E}">
        <p14:creationId xmlns:p14="http://schemas.microsoft.com/office/powerpoint/2010/main" val="292742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fontAlgn="base"/>
            <a:r>
              <a:rPr lang="en-US" b="1" i="0" dirty="0">
                <a:solidFill>
                  <a:srgbClr val="111111"/>
                </a:solidFill>
                <a:effectLst/>
                <a:latin typeface="Open Sans" panose="020B0606030504020204" pitchFamily="34" charset="0"/>
              </a:rPr>
              <a:t>New -&gt; Ready:</a:t>
            </a:r>
            <a:r>
              <a:rPr lang="en-US" b="0" i="0" dirty="0">
                <a:solidFill>
                  <a:srgbClr val="111111"/>
                </a:solidFill>
                <a:effectLst/>
                <a:latin typeface="Open Sans" panose="020B0606030504020204" pitchFamily="34" charset="0"/>
              </a:rPr>
              <a:t> The operating system creates a process and prepares the process to be executed, then the operating system moved the process into “</a:t>
            </a:r>
            <a:r>
              <a:rPr lang="en-US" b="1" i="0" dirty="0">
                <a:solidFill>
                  <a:srgbClr val="111111"/>
                </a:solidFill>
                <a:effectLst/>
                <a:latin typeface="Open Sans" panose="020B0606030504020204" pitchFamily="34" charset="0"/>
              </a:rPr>
              <a:t>Ready Queue</a:t>
            </a:r>
            <a:r>
              <a:rPr lang="en-US" b="0" i="0" dirty="0">
                <a:solidFill>
                  <a:srgbClr val="111111"/>
                </a:solidFill>
                <a:effectLst/>
                <a:latin typeface="Open Sans" panose="020B0606030504020204" pitchFamily="34" charset="0"/>
              </a:rPr>
              <a:t>“.</a:t>
            </a:r>
          </a:p>
          <a:p>
            <a:pPr algn="l" fontAlgn="base"/>
            <a:r>
              <a:rPr lang="en-US" b="1" i="0" dirty="0">
                <a:solidFill>
                  <a:srgbClr val="111111"/>
                </a:solidFill>
                <a:effectLst/>
                <a:latin typeface="inherit"/>
              </a:rPr>
              <a:t>Ready -&gt; Running:</a:t>
            </a:r>
            <a:r>
              <a:rPr lang="en-US" b="0" i="0" dirty="0">
                <a:solidFill>
                  <a:srgbClr val="111111"/>
                </a:solidFill>
                <a:effectLst/>
                <a:latin typeface="Open Sans" panose="020B0606030504020204" pitchFamily="34" charset="0"/>
              </a:rPr>
              <a:t> When it is time to select a process to run. The operating system selects one of the jobs from the ready queue and moves the process from the ready state to the running state.</a:t>
            </a:r>
          </a:p>
          <a:p>
            <a:pPr algn="l" fontAlgn="base"/>
            <a:r>
              <a:rPr lang="en-US" b="1" i="0" dirty="0">
                <a:solidFill>
                  <a:srgbClr val="111111"/>
                </a:solidFill>
                <a:effectLst/>
                <a:latin typeface="inherit"/>
              </a:rPr>
              <a:t>Running -&gt; Terminated:</a:t>
            </a:r>
            <a:r>
              <a:rPr lang="en-US" b="0" i="0" dirty="0">
                <a:solidFill>
                  <a:srgbClr val="111111"/>
                </a:solidFill>
                <a:effectLst/>
                <a:latin typeface="Open Sans" panose="020B0606030504020204" pitchFamily="34" charset="0"/>
              </a:rPr>
              <a:t> When the execution of a process has been completed, then the OS terminates that process from the running state.</a:t>
            </a:r>
          </a:p>
          <a:p>
            <a:pPr algn="l" fontAlgn="base"/>
            <a:r>
              <a:rPr lang="en-US" b="1" i="0" dirty="0">
                <a:solidFill>
                  <a:srgbClr val="111111"/>
                </a:solidFill>
                <a:effectLst/>
                <a:latin typeface="inherit"/>
              </a:rPr>
              <a:t>Running -&gt; Ready:</a:t>
            </a:r>
            <a:r>
              <a:rPr lang="en-US" b="0" i="0" dirty="0">
                <a:solidFill>
                  <a:srgbClr val="111111"/>
                </a:solidFill>
                <a:effectLst/>
                <a:latin typeface="Open Sans" panose="020B0606030504020204" pitchFamily="34" charset="0"/>
              </a:rPr>
              <a:t> When the time slot of the processor expired, then the operating system shifted the running process to the ready state.</a:t>
            </a:r>
          </a:p>
          <a:p>
            <a:pPr algn="l" fontAlgn="base"/>
            <a:r>
              <a:rPr lang="en-US" b="1" i="0" dirty="0">
                <a:solidFill>
                  <a:srgbClr val="111111"/>
                </a:solidFill>
                <a:effectLst/>
                <a:latin typeface="inherit"/>
              </a:rPr>
              <a:t>Running -&gt; Waiting:</a:t>
            </a:r>
            <a:r>
              <a:rPr lang="en-US" b="0" i="0" dirty="0">
                <a:solidFill>
                  <a:srgbClr val="111111"/>
                </a:solidFill>
                <a:effectLst/>
                <a:latin typeface="Open Sans" panose="020B0606030504020204" pitchFamily="34" charset="0"/>
              </a:rPr>
              <a:t> A process is put into the waiting state. If the process needs an event to occur or an I/O device. The operating system doesn’t provide the I/O device then the process is moved to the waiting state by the operating state.</a:t>
            </a:r>
          </a:p>
          <a:p>
            <a:pPr algn="l" fontAlgn="base"/>
            <a:r>
              <a:rPr lang="en-US" b="1" i="0" dirty="0">
                <a:solidFill>
                  <a:srgbClr val="111111"/>
                </a:solidFill>
                <a:effectLst/>
                <a:latin typeface="inherit"/>
              </a:rPr>
              <a:t>Waiting -&gt; Ready:</a:t>
            </a:r>
            <a:r>
              <a:rPr lang="en-US" b="0" i="0" dirty="0">
                <a:solidFill>
                  <a:srgbClr val="111111"/>
                </a:solidFill>
                <a:effectLst/>
                <a:latin typeface="Open Sans" panose="020B0606030504020204" pitchFamily="34" charset="0"/>
              </a:rPr>
              <a:t> The process in the blocked state is moved to the ready state when the event for which it has been waiting occurs.</a:t>
            </a:r>
          </a:p>
          <a:p>
            <a:endParaRPr lang="en-US" dirty="0"/>
          </a:p>
        </p:txBody>
      </p:sp>
      <p:sp>
        <p:nvSpPr>
          <p:cNvPr id="4" name="Marcador de número de diapositiva 3"/>
          <p:cNvSpPr>
            <a:spLocks noGrp="1"/>
          </p:cNvSpPr>
          <p:nvPr>
            <p:ph type="sldNum" sz="quarter" idx="5"/>
          </p:nvPr>
        </p:nvSpPr>
        <p:spPr/>
        <p:txBody>
          <a:bodyPr/>
          <a:lstStyle/>
          <a:p>
            <a:fld id="{0EDD8E8E-C79E-4D39-A82B-1F9E833079D2}" type="slidenum">
              <a:rPr lang="en-US" smtClean="0"/>
              <a:t>11</a:t>
            </a:fld>
            <a:endParaRPr lang="en-US"/>
          </a:p>
        </p:txBody>
      </p:sp>
    </p:spTree>
    <p:extLst>
      <p:ext uri="{BB962C8B-B14F-4D97-AF65-F5344CB8AC3E}">
        <p14:creationId xmlns:p14="http://schemas.microsoft.com/office/powerpoint/2010/main" val="4229826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3639-4F26-46D5-810E-08F16702F41C}"/>
              </a:ext>
            </a:extLst>
          </p:cNvPr>
          <p:cNvSpPr>
            <a:spLocks noGrp="1"/>
          </p:cNvSpPr>
          <p:nvPr>
            <p:ph type="ctrTitle"/>
          </p:nvPr>
        </p:nvSpPr>
        <p:spPr>
          <a:xfrm>
            <a:off x="1524000" y="1122363"/>
            <a:ext cx="9144000" cy="117067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ormAutofit/>
          </a:bodyPr>
          <a:lstStyle>
            <a:lvl1pPr algn="ctr">
              <a:defRPr sz="4800" b="1"/>
            </a:lvl1pPr>
          </a:lstStyle>
          <a:p>
            <a:r>
              <a:rPr lang="en-US" dirty="0"/>
              <a:t>Click to edit Master title style</a:t>
            </a:r>
          </a:p>
        </p:txBody>
      </p:sp>
      <p:sp>
        <p:nvSpPr>
          <p:cNvPr id="3" name="Subtitle 2">
            <a:extLst>
              <a:ext uri="{FF2B5EF4-FFF2-40B4-BE49-F238E27FC236}">
                <a16:creationId xmlns:a16="http://schemas.microsoft.com/office/drawing/2014/main" id="{19C70298-4A00-487F-88BC-7A3072FA47D0}"/>
              </a:ext>
            </a:extLst>
          </p:cNvPr>
          <p:cNvSpPr>
            <a:spLocks noGrp="1"/>
          </p:cNvSpPr>
          <p:nvPr>
            <p:ph type="subTitle" idx="1" hasCustomPrompt="1"/>
          </p:nvPr>
        </p:nvSpPr>
        <p:spPr>
          <a:xfrm>
            <a:off x="1524000" y="2715775"/>
            <a:ext cx="9144000" cy="576066"/>
          </a:xfrm>
        </p:spPr>
        <p:txBody>
          <a:bodyPr anchor="ct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Sistemes</a:t>
            </a:r>
            <a:r>
              <a:rPr lang="en-US" dirty="0"/>
              <a:t> </a:t>
            </a:r>
            <a:r>
              <a:rPr lang="en-US" dirty="0" err="1"/>
              <a:t>Operatius</a:t>
            </a:r>
            <a:endParaRPr lang="en-US" dirty="0"/>
          </a:p>
        </p:txBody>
      </p:sp>
      <p:sp>
        <p:nvSpPr>
          <p:cNvPr id="4" name="Date Placeholder 3">
            <a:extLst>
              <a:ext uri="{FF2B5EF4-FFF2-40B4-BE49-F238E27FC236}">
                <a16:creationId xmlns:a16="http://schemas.microsoft.com/office/drawing/2014/main" id="{F24E990A-DF6C-414B-AB2D-5D28052D116B}"/>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44B350E2-539A-4F26-BA1F-9E883C7444B3}"/>
              </a:ext>
            </a:extLst>
          </p:cNvPr>
          <p:cNvSpPr>
            <a:spLocks noGrp="1"/>
          </p:cNvSpPr>
          <p:nvPr>
            <p:ph type="ftr" sz="quarter" idx="11"/>
          </p:nvPr>
        </p:nvSpPr>
        <p:spPr/>
        <p:txBody>
          <a:bodyPr/>
          <a:lstStyle/>
          <a:p>
            <a:r>
              <a:rPr lang="en-US"/>
              <a:t>Los Sistemas Operativos</a:t>
            </a:r>
          </a:p>
        </p:txBody>
      </p:sp>
      <p:sp>
        <p:nvSpPr>
          <p:cNvPr id="6" name="Slide Number Placeholder 5">
            <a:extLst>
              <a:ext uri="{FF2B5EF4-FFF2-40B4-BE49-F238E27FC236}">
                <a16:creationId xmlns:a16="http://schemas.microsoft.com/office/drawing/2014/main" id="{D21DDE46-7D77-4F57-B6F0-2B9BFF78ECB3}"/>
              </a:ext>
            </a:extLst>
          </p:cNvPr>
          <p:cNvSpPr>
            <a:spLocks noGrp="1"/>
          </p:cNvSpPr>
          <p:nvPr>
            <p:ph type="sldNum" sz="quarter" idx="12"/>
          </p:nvPr>
        </p:nvSpPr>
        <p:spPr/>
        <p:txBody>
          <a:bodyPr/>
          <a:lstStyle/>
          <a:p>
            <a:fld id="{B7CBE8AE-9389-4E4D-966C-8642C3CA71EB}" type="slidenum">
              <a:rPr lang="en-US" smtClean="0"/>
              <a:t>‹Nº›</a:t>
            </a:fld>
            <a:endParaRPr lang="en-US"/>
          </a:p>
        </p:txBody>
      </p:sp>
      <p:sp>
        <p:nvSpPr>
          <p:cNvPr id="7" name="Subtitle 2">
            <a:extLst>
              <a:ext uri="{FF2B5EF4-FFF2-40B4-BE49-F238E27FC236}">
                <a16:creationId xmlns:a16="http://schemas.microsoft.com/office/drawing/2014/main" id="{DB74BD79-CBFB-4200-A2E1-5889B0028305}"/>
              </a:ext>
            </a:extLst>
          </p:cNvPr>
          <p:cNvSpPr txBox="1">
            <a:spLocks/>
          </p:cNvSpPr>
          <p:nvPr userDrawn="1"/>
        </p:nvSpPr>
        <p:spPr>
          <a:xfrm>
            <a:off x="1524000" y="4536062"/>
            <a:ext cx="9144000" cy="5760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rgbClr val="C00000"/>
              </a:buClr>
              <a:buSzPct val="120000"/>
              <a:buFont typeface="Wingdings" panose="05000000000000000000" pitchFamily="2" charset="2"/>
              <a:buNone/>
              <a:defRPr sz="2400" kern="1200">
                <a:solidFill>
                  <a:schemeClr val="tx1"/>
                </a:solidFill>
                <a:latin typeface="Bell MT" panose="02020503060305020303" pitchFamily="18" charset="0"/>
                <a:ea typeface="+mn-ea"/>
                <a:cs typeface="+mn-cs"/>
              </a:defRPr>
            </a:lvl1pPr>
            <a:lvl2pPr marL="457200" indent="0" algn="ctr" defTabSz="914400" rtl="0" eaLnBrk="1" latinLnBrk="0" hangingPunct="1">
              <a:lnSpc>
                <a:spcPct val="70000"/>
              </a:lnSpc>
              <a:spcBef>
                <a:spcPts val="600"/>
              </a:spcBef>
              <a:buClr>
                <a:srgbClr val="C00000"/>
              </a:buClr>
              <a:buSzPct val="120000"/>
              <a:buFont typeface="Wingdings" panose="05000000000000000000" pitchFamily="2" charset="2"/>
              <a:buNone/>
              <a:defRPr sz="2000" kern="1200">
                <a:solidFill>
                  <a:schemeClr val="tx1"/>
                </a:solidFill>
                <a:latin typeface="Bell MT" panose="02020503060305020303" pitchFamily="18" charset="0"/>
                <a:ea typeface="+mn-ea"/>
                <a:cs typeface="+mn-cs"/>
              </a:defRPr>
            </a:lvl2pPr>
            <a:lvl3pPr marL="914400" indent="0" algn="ctr" defTabSz="914400" rtl="0" eaLnBrk="1" latinLnBrk="0" hangingPunct="1">
              <a:lnSpc>
                <a:spcPct val="90000"/>
              </a:lnSpc>
              <a:spcBef>
                <a:spcPts val="500"/>
              </a:spcBef>
              <a:buClr>
                <a:srgbClr val="C00000"/>
              </a:buClr>
              <a:buSzPct val="120000"/>
              <a:buFont typeface="Wingdings" panose="05000000000000000000" pitchFamily="2" charset="2"/>
              <a:buNone/>
              <a:defRPr sz="1800" kern="1200">
                <a:solidFill>
                  <a:schemeClr val="tx1"/>
                </a:solidFill>
                <a:latin typeface="Bell MT" panose="02020503060305020303" pitchFamily="18" charset="0"/>
                <a:ea typeface="+mn-ea"/>
                <a:cs typeface="+mn-cs"/>
              </a:defRPr>
            </a:lvl3pPr>
            <a:lvl4pPr marL="1371600" indent="0" algn="ctr" defTabSz="914400" rtl="0" eaLnBrk="1" latinLnBrk="0" hangingPunct="1">
              <a:lnSpc>
                <a:spcPct val="90000"/>
              </a:lnSpc>
              <a:spcBef>
                <a:spcPts val="500"/>
              </a:spcBef>
              <a:buClr>
                <a:srgbClr val="C00000"/>
              </a:buClr>
              <a:buSzPct val="120000"/>
              <a:buFont typeface="Wingdings" panose="05000000000000000000" pitchFamily="2" charset="2"/>
              <a:buNone/>
              <a:defRPr sz="1600" kern="1200">
                <a:solidFill>
                  <a:schemeClr val="tx1"/>
                </a:solidFill>
                <a:latin typeface="Bell MT" panose="02020503060305020303" pitchFamily="18" charset="0"/>
                <a:ea typeface="+mn-ea"/>
                <a:cs typeface="+mn-cs"/>
              </a:defRPr>
            </a:lvl4pPr>
            <a:lvl5pPr marL="1828800" indent="0" algn="ctr" defTabSz="914400" rtl="0" eaLnBrk="1" latinLnBrk="0" hangingPunct="1">
              <a:lnSpc>
                <a:spcPct val="90000"/>
              </a:lnSpc>
              <a:spcBef>
                <a:spcPts val="500"/>
              </a:spcBef>
              <a:buClr>
                <a:srgbClr val="C00000"/>
              </a:buClr>
              <a:buSzPct val="120000"/>
              <a:buFont typeface="Wingdings" panose="05000000000000000000" pitchFamily="2" charset="2"/>
              <a:buNone/>
              <a:defRPr sz="1600" kern="1200">
                <a:solidFill>
                  <a:schemeClr val="tx1"/>
                </a:solidFill>
                <a:latin typeface="Bell MT" panose="02020503060305020303"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Grau </a:t>
            </a:r>
            <a:r>
              <a:rPr lang="en-US" dirty="0" err="1"/>
              <a:t>d’Enginyeria</a:t>
            </a:r>
            <a:r>
              <a:rPr lang="en-US" dirty="0"/>
              <a:t> Informàtica</a:t>
            </a:r>
          </a:p>
        </p:txBody>
      </p:sp>
      <p:sp>
        <p:nvSpPr>
          <p:cNvPr id="8" name="Subtitle 2">
            <a:extLst>
              <a:ext uri="{FF2B5EF4-FFF2-40B4-BE49-F238E27FC236}">
                <a16:creationId xmlns:a16="http://schemas.microsoft.com/office/drawing/2014/main" id="{84187E5D-DC03-463F-922F-C2DA99C8CF05}"/>
              </a:ext>
            </a:extLst>
          </p:cNvPr>
          <p:cNvSpPr txBox="1">
            <a:spLocks/>
          </p:cNvSpPr>
          <p:nvPr userDrawn="1"/>
        </p:nvSpPr>
        <p:spPr>
          <a:xfrm>
            <a:off x="1623676" y="3625918"/>
            <a:ext cx="9144000" cy="57606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Clr>
                <a:srgbClr val="C00000"/>
              </a:buClr>
              <a:buSzPct val="120000"/>
              <a:buFont typeface="Wingdings" panose="05000000000000000000" pitchFamily="2" charset="2"/>
              <a:buNone/>
              <a:defRPr sz="2800" kern="1200">
                <a:solidFill>
                  <a:schemeClr val="tx1"/>
                </a:solidFill>
                <a:latin typeface="Bell MT" panose="02020503060305020303" pitchFamily="18" charset="0"/>
                <a:ea typeface="+mn-ea"/>
                <a:cs typeface="+mn-cs"/>
              </a:defRPr>
            </a:lvl1pPr>
            <a:lvl2pPr marL="457200" indent="0" algn="ctr" defTabSz="914400" rtl="0" eaLnBrk="1" latinLnBrk="0" hangingPunct="1">
              <a:lnSpc>
                <a:spcPct val="70000"/>
              </a:lnSpc>
              <a:spcBef>
                <a:spcPts val="600"/>
              </a:spcBef>
              <a:buClr>
                <a:srgbClr val="C00000"/>
              </a:buClr>
              <a:buSzPct val="120000"/>
              <a:buFont typeface="Wingdings" panose="05000000000000000000" pitchFamily="2" charset="2"/>
              <a:buNone/>
              <a:defRPr sz="2000" kern="1200">
                <a:solidFill>
                  <a:schemeClr val="tx1"/>
                </a:solidFill>
                <a:latin typeface="Bell MT" panose="02020503060305020303" pitchFamily="18" charset="0"/>
                <a:ea typeface="+mn-ea"/>
                <a:cs typeface="+mn-cs"/>
              </a:defRPr>
            </a:lvl2pPr>
            <a:lvl3pPr marL="914400" indent="0" algn="ctr" defTabSz="914400" rtl="0" eaLnBrk="1" latinLnBrk="0" hangingPunct="1">
              <a:lnSpc>
                <a:spcPct val="90000"/>
              </a:lnSpc>
              <a:spcBef>
                <a:spcPts val="500"/>
              </a:spcBef>
              <a:buClr>
                <a:srgbClr val="C00000"/>
              </a:buClr>
              <a:buSzPct val="120000"/>
              <a:buFont typeface="Wingdings" panose="05000000000000000000" pitchFamily="2" charset="2"/>
              <a:buNone/>
              <a:defRPr sz="1800" kern="1200">
                <a:solidFill>
                  <a:schemeClr val="tx1"/>
                </a:solidFill>
                <a:latin typeface="Bell MT" panose="02020503060305020303" pitchFamily="18" charset="0"/>
                <a:ea typeface="+mn-ea"/>
                <a:cs typeface="+mn-cs"/>
              </a:defRPr>
            </a:lvl3pPr>
            <a:lvl4pPr marL="1371600" indent="0" algn="ctr" defTabSz="914400" rtl="0" eaLnBrk="1" latinLnBrk="0" hangingPunct="1">
              <a:lnSpc>
                <a:spcPct val="90000"/>
              </a:lnSpc>
              <a:spcBef>
                <a:spcPts val="500"/>
              </a:spcBef>
              <a:buClr>
                <a:srgbClr val="C00000"/>
              </a:buClr>
              <a:buSzPct val="120000"/>
              <a:buFont typeface="Wingdings" panose="05000000000000000000" pitchFamily="2" charset="2"/>
              <a:buNone/>
              <a:defRPr sz="1600" kern="1200">
                <a:solidFill>
                  <a:schemeClr val="tx1"/>
                </a:solidFill>
                <a:latin typeface="Bell MT" panose="02020503060305020303" pitchFamily="18" charset="0"/>
                <a:ea typeface="+mn-ea"/>
                <a:cs typeface="+mn-cs"/>
              </a:defRPr>
            </a:lvl4pPr>
            <a:lvl5pPr marL="1828800" indent="0" algn="ctr" defTabSz="914400" rtl="0" eaLnBrk="1" latinLnBrk="0" hangingPunct="1">
              <a:lnSpc>
                <a:spcPct val="90000"/>
              </a:lnSpc>
              <a:spcBef>
                <a:spcPts val="500"/>
              </a:spcBef>
              <a:buClr>
                <a:srgbClr val="C00000"/>
              </a:buClr>
              <a:buSzPct val="120000"/>
              <a:buFont typeface="Wingdings" panose="05000000000000000000" pitchFamily="2" charset="2"/>
              <a:buNone/>
              <a:defRPr sz="1600" kern="1200">
                <a:solidFill>
                  <a:schemeClr val="tx1"/>
                </a:solidFill>
                <a:latin typeface="Bell MT" panose="02020503060305020303"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Oliver Díaz</a:t>
            </a:r>
          </a:p>
        </p:txBody>
      </p:sp>
    </p:spTree>
    <p:extLst>
      <p:ext uri="{BB962C8B-B14F-4D97-AF65-F5344CB8AC3E}">
        <p14:creationId xmlns:p14="http://schemas.microsoft.com/office/powerpoint/2010/main" val="327776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CAB9-FDBF-45A0-942B-6CD2D2969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8942EA-E749-4D6C-901E-AB3CC35FD1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B43AE-491F-48A1-8D7B-DD7541B57145}"/>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87519AD4-E094-4AFD-957C-52E8C75E0040}"/>
              </a:ext>
            </a:extLst>
          </p:cNvPr>
          <p:cNvSpPr>
            <a:spLocks noGrp="1"/>
          </p:cNvSpPr>
          <p:nvPr>
            <p:ph type="ftr" sz="quarter" idx="11"/>
          </p:nvPr>
        </p:nvSpPr>
        <p:spPr/>
        <p:txBody>
          <a:bodyPr/>
          <a:lstStyle/>
          <a:p>
            <a:r>
              <a:rPr lang="en-US"/>
              <a:t>Los Sistemas Operativos</a:t>
            </a:r>
          </a:p>
        </p:txBody>
      </p:sp>
      <p:sp>
        <p:nvSpPr>
          <p:cNvPr id="6" name="Slide Number Placeholder 5">
            <a:extLst>
              <a:ext uri="{FF2B5EF4-FFF2-40B4-BE49-F238E27FC236}">
                <a16:creationId xmlns:a16="http://schemas.microsoft.com/office/drawing/2014/main" id="{17ABF28F-8E43-41C0-A629-DFB5E6B07A2C}"/>
              </a:ext>
            </a:extLst>
          </p:cNvPr>
          <p:cNvSpPr>
            <a:spLocks noGrp="1"/>
          </p:cNvSpPr>
          <p:nvPr>
            <p:ph type="sldNum" sz="quarter" idx="12"/>
          </p:nvPr>
        </p:nvSpPr>
        <p:spPr/>
        <p:txBody>
          <a:bodyPr/>
          <a:lstStyle/>
          <a:p>
            <a:fld id="{B7CBE8AE-9389-4E4D-966C-8642C3CA71EB}" type="slidenum">
              <a:rPr lang="en-US" smtClean="0"/>
              <a:t>‹Nº›</a:t>
            </a:fld>
            <a:endParaRPr lang="en-US"/>
          </a:p>
        </p:txBody>
      </p:sp>
    </p:spTree>
    <p:extLst>
      <p:ext uri="{BB962C8B-B14F-4D97-AF65-F5344CB8AC3E}">
        <p14:creationId xmlns:p14="http://schemas.microsoft.com/office/powerpoint/2010/main" val="388575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0D2D-11F9-48E3-BDFD-009EB9BB2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A0E9E-29C7-4254-9EF1-22FC64B56F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63693F-2B5D-47A4-9937-F8D0829FE6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CFE6BA-21FC-409F-9076-83573319C5C5}"/>
              </a:ext>
            </a:extLst>
          </p:cNvPr>
          <p:cNvSpPr>
            <a:spLocks noGrp="1"/>
          </p:cNvSpPr>
          <p:nvPr>
            <p:ph type="dt" sz="half" idx="10"/>
          </p:nvPr>
        </p:nvSpPr>
        <p:spPr/>
        <p:txBody>
          <a:bodyPr/>
          <a:lstStyle/>
          <a:p>
            <a:r>
              <a:rPr lang="es-ES"/>
              <a:t>Sistemes Operatius I</a:t>
            </a:r>
            <a:endParaRPr lang="en-US"/>
          </a:p>
        </p:txBody>
      </p:sp>
      <p:sp>
        <p:nvSpPr>
          <p:cNvPr id="6" name="Footer Placeholder 5">
            <a:extLst>
              <a:ext uri="{FF2B5EF4-FFF2-40B4-BE49-F238E27FC236}">
                <a16:creationId xmlns:a16="http://schemas.microsoft.com/office/drawing/2014/main" id="{BD491006-F1A8-41BB-A213-11D6CB2958EF}"/>
              </a:ext>
            </a:extLst>
          </p:cNvPr>
          <p:cNvSpPr>
            <a:spLocks noGrp="1"/>
          </p:cNvSpPr>
          <p:nvPr>
            <p:ph type="ftr" sz="quarter" idx="11"/>
          </p:nvPr>
        </p:nvSpPr>
        <p:spPr/>
        <p:txBody>
          <a:bodyPr/>
          <a:lstStyle/>
          <a:p>
            <a:r>
              <a:rPr lang="en-US"/>
              <a:t>Los Sistemas Operativos</a:t>
            </a:r>
          </a:p>
        </p:txBody>
      </p:sp>
      <p:sp>
        <p:nvSpPr>
          <p:cNvPr id="7" name="Slide Number Placeholder 6">
            <a:extLst>
              <a:ext uri="{FF2B5EF4-FFF2-40B4-BE49-F238E27FC236}">
                <a16:creationId xmlns:a16="http://schemas.microsoft.com/office/drawing/2014/main" id="{46640A42-7D16-4B9A-B124-60E464AACF7B}"/>
              </a:ext>
            </a:extLst>
          </p:cNvPr>
          <p:cNvSpPr>
            <a:spLocks noGrp="1"/>
          </p:cNvSpPr>
          <p:nvPr>
            <p:ph type="sldNum" sz="quarter" idx="12"/>
          </p:nvPr>
        </p:nvSpPr>
        <p:spPr/>
        <p:txBody>
          <a:bodyPr/>
          <a:lstStyle/>
          <a:p>
            <a:fld id="{B7CBE8AE-9389-4E4D-966C-8642C3CA71EB}" type="slidenum">
              <a:rPr lang="en-US" smtClean="0"/>
              <a:t>‹Nº›</a:t>
            </a:fld>
            <a:endParaRPr lang="en-US"/>
          </a:p>
        </p:txBody>
      </p:sp>
    </p:spTree>
    <p:extLst>
      <p:ext uri="{BB962C8B-B14F-4D97-AF65-F5344CB8AC3E}">
        <p14:creationId xmlns:p14="http://schemas.microsoft.com/office/powerpoint/2010/main" val="158922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B9F6-1509-451B-8864-F6CC63045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740E5-4C34-4241-9607-30A57A5EF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23C258-E6CF-4250-9ADE-3CCF914218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73D0E3-F2B3-4828-9FE8-79E35EBAD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9FC978-7416-4BEC-A3E2-5F84F45600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69FA86-F9E8-426D-94A8-D01702719D48}"/>
              </a:ext>
            </a:extLst>
          </p:cNvPr>
          <p:cNvSpPr>
            <a:spLocks noGrp="1"/>
          </p:cNvSpPr>
          <p:nvPr>
            <p:ph type="dt" sz="half" idx="10"/>
          </p:nvPr>
        </p:nvSpPr>
        <p:spPr/>
        <p:txBody>
          <a:bodyPr/>
          <a:lstStyle/>
          <a:p>
            <a:r>
              <a:rPr lang="es-ES"/>
              <a:t>Sistemes Operatius I</a:t>
            </a:r>
            <a:endParaRPr lang="en-US"/>
          </a:p>
        </p:txBody>
      </p:sp>
      <p:sp>
        <p:nvSpPr>
          <p:cNvPr id="8" name="Footer Placeholder 7">
            <a:extLst>
              <a:ext uri="{FF2B5EF4-FFF2-40B4-BE49-F238E27FC236}">
                <a16:creationId xmlns:a16="http://schemas.microsoft.com/office/drawing/2014/main" id="{E9047790-D0A9-4819-9005-B142967A8F0B}"/>
              </a:ext>
            </a:extLst>
          </p:cNvPr>
          <p:cNvSpPr>
            <a:spLocks noGrp="1"/>
          </p:cNvSpPr>
          <p:nvPr>
            <p:ph type="ftr" sz="quarter" idx="11"/>
          </p:nvPr>
        </p:nvSpPr>
        <p:spPr/>
        <p:txBody>
          <a:bodyPr/>
          <a:lstStyle/>
          <a:p>
            <a:r>
              <a:rPr lang="en-US"/>
              <a:t>Los Sistemas Operativos</a:t>
            </a:r>
          </a:p>
        </p:txBody>
      </p:sp>
      <p:sp>
        <p:nvSpPr>
          <p:cNvPr id="9" name="Slide Number Placeholder 8">
            <a:extLst>
              <a:ext uri="{FF2B5EF4-FFF2-40B4-BE49-F238E27FC236}">
                <a16:creationId xmlns:a16="http://schemas.microsoft.com/office/drawing/2014/main" id="{5D54D3EE-50FF-4029-AEE5-F5CAF5FBD8F5}"/>
              </a:ext>
            </a:extLst>
          </p:cNvPr>
          <p:cNvSpPr>
            <a:spLocks noGrp="1"/>
          </p:cNvSpPr>
          <p:nvPr>
            <p:ph type="sldNum" sz="quarter" idx="12"/>
          </p:nvPr>
        </p:nvSpPr>
        <p:spPr/>
        <p:txBody>
          <a:bodyPr/>
          <a:lstStyle/>
          <a:p>
            <a:fld id="{B7CBE8AE-9389-4E4D-966C-8642C3CA71EB}" type="slidenum">
              <a:rPr lang="en-US" smtClean="0"/>
              <a:t>‹Nº›</a:t>
            </a:fld>
            <a:endParaRPr lang="en-US"/>
          </a:p>
        </p:txBody>
      </p:sp>
    </p:spTree>
    <p:extLst>
      <p:ext uri="{BB962C8B-B14F-4D97-AF65-F5344CB8AC3E}">
        <p14:creationId xmlns:p14="http://schemas.microsoft.com/office/powerpoint/2010/main" val="316368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6189-0E78-45C1-8704-51B6FC39FE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D8649-928D-4B01-8393-218B21B3BD61}"/>
              </a:ext>
            </a:extLst>
          </p:cNvPr>
          <p:cNvSpPr>
            <a:spLocks noGrp="1"/>
          </p:cNvSpPr>
          <p:nvPr>
            <p:ph type="dt" sz="half" idx="10"/>
          </p:nvPr>
        </p:nvSpPr>
        <p:spPr/>
        <p:txBody>
          <a:bodyPr/>
          <a:lstStyle/>
          <a:p>
            <a:r>
              <a:rPr lang="es-ES"/>
              <a:t>Sistemes Operatius I</a:t>
            </a:r>
            <a:endParaRPr lang="en-US"/>
          </a:p>
        </p:txBody>
      </p:sp>
      <p:sp>
        <p:nvSpPr>
          <p:cNvPr id="4" name="Footer Placeholder 3">
            <a:extLst>
              <a:ext uri="{FF2B5EF4-FFF2-40B4-BE49-F238E27FC236}">
                <a16:creationId xmlns:a16="http://schemas.microsoft.com/office/drawing/2014/main" id="{1607459B-4D81-41D9-B698-E4EBB157D092}"/>
              </a:ext>
            </a:extLst>
          </p:cNvPr>
          <p:cNvSpPr>
            <a:spLocks noGrp="1"/>
          </p:cNvSpPr>
          <p:nvPr>
            <p:ph type="ftr" sz="quarter" idx="11"/>
          </p:nvPr>
        </p:nvSpPr>
        <p:spPr/>
        <p:txBody>
          <a:bodyPr/>
          <a:lstStyle/>
          <a:p>
            <a:r>
              <a:rPr lang="en-US"/>
              <a:t>Los Sistemas Operativos</a:t>
            </a:r>
          </a:p>
        </p:txBody>
      </p:sp>
      <p:sp>
        <p:nvSpPr>
          <p:cNvPr id="5" name="Slide Number Placeholder 4">
            <a:extLst>
              <a:ext uri="{FF2B5EF4-FFF2-40B4-BE49-F238E27FC236}">
                <a16:creationId xmlns:a16="http://schemas.microsoft.com/office/drawing/2014/main" id="{F49E7329-12DA-444D-BE6A-9CDAB08DD234}"/>
              </a:ext>
            </a:extLst>
          </p:cNvPr>
          <p:cNvSpPr>
            <a:spLocks noGrp="1"/>
          </p:cNvSpPr>
          <p:nvPr>
            <p:ph type="sldNum" sz="quarter" idx="12"/>
          </p:nvPr>
        </p:nvSpPr>
        <p:spPr/>
        <p:txBody>
          <a:bodyPr/>
          <a:lstStyle/>
          <a:p>
            <a:fld id="{B7CBE8AE-9389-4E4D-966C-8642C3CA71EB}" type="slidenum">
              <a:rPr lang="en-US" smtClean="0"/>
              <a:t>‹Nº›</a:t>
            </a:fld>
            <a:endParaRPr lang="en-US"/>
          </a:p>
        </p:txBody>
      </p:sp>
    </p:spTree>
    <p:extLst>
      <p:ext uri="{BB962C8B-B14F-4D97-AF65-F5344CB8AC3E}">
        <p14:creationId xmlns:p14="http://schemas.microsoft.com/office/powerpoint/2010/main" val="258811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992CD-B5BD-46F7-9982-2F608CC748D5}"/>
              </a:ext>
            </a:extLst>
          </p:cNvPr>
          <p:cNvSpPr>
            <a:spLocks noGrp="1"/>
          </p:cNvSpPr>
          <p:nvPr>
            <p:ph type="dt" sz="half" idx="10"/>
          </p:nvPr>
        </p:nvSpPr>
        <p:spPr/>
        <p:txBody>
          <a:bodyPr/>
          <a:lstStyle/>
          <a:p>
            <a:r>
              <a:rPr lang="es-ES"/>
              <a:t>Sistemes Operatius I</a:t>
            </a:r>
            <a:endParaRPr lang="en-US"/>
          </a:p>
        </p:txBody>
      </p:sp>
      <p:sp>
        <p:nvSpPr>
          <p:cNvPr id="3" name="Footer Placeholder 2">
            <a:extLst>
              <a:ext uri="{FF2B5EF4-FFF2-40B4-BE49-F238E27FC236}">
                <a16:creationId xmlns:a16="http://schemas.microsoft.com/office/drawing/2014/main" id="{3F7F3C13-DFDF-4BEE-B005-9B3559A3857A}"/>
              </a:ext>
            </a:extLst>
          </p:cNvPr>
          <p:cNvSpPr>
            <a:spLocks noGrp="1"/>
          </p:cNvSpPr>
          <p:nvPr>
            <p:ph type="ftr" sz="quarter" idx="11"/>
          </p:nvPr>
        </p:nvSpPr>
        <p:spPr/>
        <p:txBody>
          <a:bodyPr/>
          <a:lstStyle/>
          <a:p>
            <a:r>
              <a:rPr lang="en-US"/>
              <a:t>Los Sistemas Operativos</a:t>
            </a:r>
          </a:p>
        </p:txBody>
      </p:sp>
      <p:sp>
        <p:nvSpPr>
          <p:cNvPr id="4" name="Slide Number Placeholder 3">
            <a:extLst>
              <a:ext uri="{FF2B5EF4-FFF2-40B4-BE49-F238E27FC236}">
                <a16:creationId xmlns:a16="http://schemas.microsoft.com/office/drawing/2014/main" id="{BE55D232-C11D-4EC0-B725-C193AF113024}"/>
              </a:ext>
            </a:extLst>
          </p:cNvPr>
          <p:cNvSpPr>
            <a:spLocks noGrp="1"/>
          </p:cNvSpPr>
          <p:nvPr>
            <p:ph type="sldNum" sz="quarter" idx="12"/>
          </p:nvPr>
        </p:nvSpPr>
        <p:spPr/>
        <p:txBody>
          <a:bodyPr/>
          <a:lstStyle/>
          <a:p>
            <a:fld id="{B7CBE8AE-9389-4E4D-966C-8642C3CA71EB}" type="slidenum">
              <a:rPr lang="en-US" smtClean="0"/>
              <a:t>‹Nº›</a:t>
            </a:fld>
            <a:endParaRPr lang="en-US"/>
          </a:p>
        </p:txBody>
      </p:sp>
    </p:spTree>
    <p:extLst>
      <p:ext uri="{BB962C8B-B14F-4D97-AF65-F5344CB8AC3E}">
        <p14:creationId xmlns:p14="http://schemas.microsoft.com/office/powerpoint/2010/main" val="269676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CE45-E13E-4051-9930-F5AB357B78CE}"/>
              </a:ext>
            </a:extLst>
          </p:cNvPr>
          <p:cNvSpPr>
            <a:spLocks noGrp="1"/>
          </p:cNvSpPr>
          <p:nvPr>
            <p:ph type="title"/>
          </p:nvPr>
        </p:nvSpPr>
        <p:spPr>
          <a:xfrm>
            <a:off x="839788" y="987425"/>
            <a:ext cx="3932237" cy="897645"/>
          </a:xfrm>
        </p:spPr>
        <p:txBody>
          <a:bodyPr anchor="b">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14486C2F-ADEF-447D-A076-C462E87DB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FB149-3681-404B-B16C-3997D588D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FFE5FA-0948-4B78-A238-4AE9F3F5BA78}"/>
              </a:ext>
            </a:extLst>
          </p:cNvPr>
          <p:cNvSpPr>
            <a:spLocks noGrp="1"/>
          </p:cNvSpPr>
          <p:nvPr>
            <p:ph type="dt" sz="half" idx="10"/>
          </p:nvPr>
        </p:nvSpPr>
        <p:spPr/>
        <p:txBody>
          <a:bodyPr/>
          <a:lstStyle/>
          <a:p>
            <a:r>
              <a:rPr lang="es-ES"/>
              <a:t>Sistemes Operatius I</a:t>
            </a:r>
            <a:endParaRPr lang="en-US"/>
          </a:p>
        </p:txBody>
      </p:sp>
      <p:sp>
        <p:nvSpPr>
          <p:cNvPr id="6" name="Footer Placeholder 5">
            <a:extLst>
              <a:ext uri="{FF2B5EF4-FFF2-40B4-BE49-F238E27FC236}">
                <a16:creationId xmlns:a16="http://schemas.microsoft.com/office/drawing/2014/main" id="{C32210DE-E463-4F2A-81EB-CB0B35D7CA72}"/>
              </a:ext>
            </a:extLst>
          </p:cNvPr>
          <p:cNvSpPr>
            <a:spLocks noGrp="1"/>
          </p:cNvSpPr>
          <p:nvPr>
            <p:ph type="ftr" sz="quarter" idx="11"/>
          </p:nvPr>
        </p:nvSpPr>
        <p:spPr/>
        <p:txBody>
          <a:bodyPr/>
          <a:lstStyle/>
          <a:p>
            <a:r>
              <a:rPr lang="en-US"/>
              <a:t>Los Sistemas Operativos</a:t>
            </a:r>
          </a:p>
        </p:txBody>
      </p:sp>
      <p:sp>
        <p:nvSpPr>
          <p:cNvPr id="7" name="Slide Number Placeholder 6">
            <a:extLst>
              <a:ext uri="{FF2B5EF4-FFF2-40B4-BE49-F238E27FC236}">
                <a16:creationId xmlns:a16="http://schemas.microsoft.com/office/drawing/2014/main" id="{D9A1E8EA-41FB-4066-BAA8-D9D18EB86619}"/>
              </a:ext>
            </a:extLst>
          </p:cNvPr>
          <p:cNvSpPr>
            <a:spLocks noGrp="1"/>
          </p:cNvSpPr>
          <p:nvPr>
            <p:ph type="sldNum" sz="quarter" idx="12"/>
          </p:nvPr>
        </p:nvSpPr>
        <p:spPr/>
        <p:txBody>
          <a:bodyPr/>
          <a:lstStyle/>
          <a:p>
            <a:fld id="{B7CBE8AE-9389-4E4D-966C-8642C3CA71EB}" type="slidenum">
              <a:rPr lang="en-US" smtClean="0"/>
              <a:t>‹Nº›</a:t>
            </a:fld>
            <a:endParaRPr lang="en-US"/>
          </a:p>
        </p:txBody>
      </p:sp>
    </p:spTree>
    <p:extLst>
      <p:ext uri="{BB962C8B-B14F-4D97-AF65-F5344CB8AC3E}">
        <p14:creationId xmlns:p14="http://schemas.microsoft.com/office/powerpoint/2010/main" val="267353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0DEF-6E07-4C46-8712-DD9C5A309021}"/>
              </a:ext>
            </a:extLst>
          </p:cNvPr>
          <p:cNvSpPr>
            <a:spLocks noGrp="1"/>
          </p:cNvSpPr>
          <p:nvPr>
            <p:ph type="title"/>
          </p:nvPr>
        </p:nvSpPr>
        <p:spPr>
          <a:xfrm>
            <a:off x="839788" y="987425"/>
            <a:ext cx="3932237" cy="911714"/>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AAF99C68-EA94-44E4-861F-ACEA6D729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8685A7-0A6C-411B-899C-9B6DC9F86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9BA343-6E0B-4DCD-A848-1339A5029298}"/>
              </a:ext>
            </a:extLst>
          </p:cNvPr>
          <p:cNvSpPr>
            <a:spLocks noGrp="1"/>
          </p:cNvSpPr>
          <p:nvPr>
            <p:ph type="dt" sz="half" idx="10"/>
          </p:nvPr>
        </p:nvSpPr>
        <p:spPr/>
        <p:txBody>
          <a:bodyPr/>
          <a:lstStyle/>
          <a:p>
            <a:r>
              <a:rPr lang="es-ES"/>
              <a:t>Sistemes Operatius I</a:t>
            </a:r>
            <a:endParaRPr lang="en-US"/>
          </a:p>
        </p:txBody>
      </p:sp>
      <p:sp>
        <p:nvSpPr>
          <p:cNvPr id="6" name="Footer Placeholder 5">
            <a:extLst>
              <a:ext uri="{FF2B5EF4-FFF2-40B4-BE49-F238E27FC236}">
                <a16:creationId xmlns:a16="http://schemas.microsoft.com/office/drawing/2014/main" id="{AC759AA6-8337-4E76-B558-E60FBE74DCB0}"/>
              </a:ext>
            </a:extLst>
          </p:cNvPr>
          <p:cNvSpPr>
            <a:spLocks noGrp="1"/>
          </p:cNvSpPr>
          <p:nvPr>
            <p:ph type="ftr" sz="quarter" idx="11"/>
          </p:nvPr>
        </p:nvSpPr>
        <p:spPr/>
        <p:txBody>
          <a:bodyPr/>
          <a:lstStyle/>
          <a:p>
            <a:r>
              <a:rPr lang="en-US"/>
              <a:t>Los Sistemas Operativos</a:t>
            </a:r>
          </a:p>
        </p:txBody>
      </p:sp>
      <p:sp>
        <p:nvSpPr>
          <p:cNvPr id="7" name="Slide Number Placeholder 6">
            <a:extLst>
              <a:ext uri="{FF2B5EF4-FFF2-40B4-BE49-F238E27FC236}">
                <a16:creationId xmlns:a16="http://schemas.microsoft.com/office/drawing/2014/main" id="{B1631C4D-D704-4BD9-8A46-0907CA3CCACE}"/>
              </a:ext>
            </a:extLst>
          </p:cNvPr>
          <p:cNvSpPr>
            <a:spLocks noGrp="1"/>
          </p:cNvSpPr>
          <p:nvPr>
            <p:ph type="sldNum" sz="quarter" idx="12"/>
          </p:nvPr>
        </p:nvSpPr>
        <p:spPr/>
        <p:txBody>
          <a:bodyPr/>
          <a:lstStyle/>
          <a:p>
            <a:fld id="{B7CBE8AE-9389-4E4D-966C-8642C3CA71EB}" type="slidenum">
              <a:rPr lang="en-US" smtClean="0"/>
              <a:t>‹Nº›</a:t>
            </a:fld>
            <a:endParaRPr lang="en-US"/>
          </a:p>
        </p:txBody>
      </p:sp>
    </p:spTree>
    <p:extLst>
      <p:ext uri="{BB962C8B-B14F-4D97-AF65-F5344CB8AC3E}">
        <p14:creationId xmlns:p14="http://schemas.microsoft.com/office/powerpoint/2010/main" val="239791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2B08E9-BC93-4F3C-8000-6931DF2BB8BB}"/>
              </a:ext>
            </a:extLst>
          </p:cNvPr>
          <p:cNvSpPr>
            <a:spLocks noGrp="1"/>
          </p:cNvSpPr>
          <p:nvPr>
            <p:ph type="title"/>
          </p:nvPr>
        </p:nvSpPr>
        <p:spPr>
          <a:xfrm>
            <a:off x="0" y="0"/>
            <a:ext cx="12192000" cy="999441"/>
          </a:xfrm>
          <a:prstGeom prst="rect">
            <a:avLst/>
          </a:prstGeom>
          <a:blipFill>
            <a:blip r:embed="rId10"/>
            <a:stretch>
              <a:fillRect/>
            </a:stretch>
          </a:blip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4FA7735-0958-4F79-9D87-67DA22BCF5AA}"/>
              </a:ext>
            </a:extLst>
          </p:cNvPr>
          <p:cNvSpPr>
            <a:spLocks noGrp="1"/>
          </p:cNvSpPr>
          <p:nvPr>
            <p:ph type="body" idx="1"/>
          </p:nvPr>
        </p:nvSpPr>
        <p:spPr>
          <a:xfrm>
            <a:off x="101600" y="1100173"/>
            <a:ext cx="11940987" cy="5157191"/>
          </a:xfrm>
          <a:prstGeom prst="rect">
            <a:avLst/>
          </a:prstGeom>
        </p:spPr>
        <p:txBody>
          <a:bodyPr vert="horz" lIns="91440" tIns="45720" rIns="91440" bIns="45720" rtlCol="0">
            <a:normAutofit/>
          </a:bodyPr>
          <a:lstStyle/>
          <a:p>
            <a:pPr lvl="0"/>
            <a:r>
              <a:rPr lang="en-US" dirty="0"/>
              <a:t>This is the first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975F63-3A28-42D0-A112-749A432F0C2B}"/>
              </a:ext>
            </a:extLst>
          </p:cNvPr>
          <p:cNvSpPr>
            <a:spLocks noGrp="1"/>
          </p:cNvSpPr>
          <p:nvPr>
            <p:ph type="dt" sz="half" idx="2"/>
          </p:nvPr>
        </p:nvSpPr>
        <p:spPr>
          <a:xfrm>
            <a:off x="0" y="6356350"/>
            <a:ext cx="4081929" cy="365125"/>
          </a:xfrm>
          <a:prstGeom prst="rect">
            <a:avLst/>
          </a:prstGeom>
          <a:solidFill>
            <a:schemeClr val="tx1"/>
          </a:solidFill>
        </p:spPr>
        <p:txBody>
          <a:bodyPr vert="horz" lIns="91440" tIns="45720" rIns="91440" bIns="45720" rtlCol="0" anchor="ctr"/>
          <a:lstStyle>
            <a:lvl1pPr algn="r">
              <a:defRPr sz="1400">
                <a:solidFill>
                  <a:schemeClr val="bg1"/>
                </a:solidFill>
              </a:defRPr>
            </a:lvl1pPr>
          </a:lstStyle>
          <a:p>
            <a:r>
              <a:rPr lang="es-ES"/>
              <a:t>Sistemes Operatius I</a:t>
            </a:r>
            <a:endParaRPr lang="en-US" dirty="0"/>
          </a:p>
        </p:txBody>
      </p:sp>
      <p:sp>
        <p:nvSpPr>
          <p:cNvPr id="5" name="Footer Placeholder 4">
            <a:extLst>
              <a:ext uri="{FF2B5EF4-FFF2-40B4-BE49-F238E27FC236}">
                <a16:creationId xmlns:a16="http://schemas.microsoft.com/office/drawing/2014/main" id="{47DC9FBB-1B4B-432A-8E9F-8BBCFF5C434C}"/>
              </a:ext>
            </a:extLst>
          </p:cNvPr>
          <p:cNvSpPr>
            <a:spLocks noGrp="1"/>
          </p:cNvSpPr>
          <p:nvPr>
            <p:ph type="ftr" sz="quarter" idx="3"/>
          </p:nvPr>
        </p:nvSpPr>
        <p:spPr>
          <a:xfrm>
            <a:off x="4081929" y="6356350"/>
            <a:ext cx="7117976" cy="365125"/>
          </a:xfrm>
          <a:prstGeom prst="rect">
            <a:avLst/>
          </a:prstGeom>
          <a:blipFill dpi="0" rotWithShape="1">
            <a:blip r:embed="rId10">
              <a:alphaModFix amt="95000"/>
            </a:blip>
            <a:srcRect/>
            <a:stretch>
              <a:fillRect/>
            </a:stretch>
          </a:blipFill>
        </p:spPr>
        <p:txBody>
          <a:bodyPr vert="horz" lIns="91440" tIns="45720" rIns="91440" bIns="45720" rtlCol="0" anchor="ctr"/>
          <a:lstStyle>
            <a:lvl1pPr algn="ctr">
              <a:defRPr sz="1400">
                <a:solidFill>
                  <a:schemeClr val="bg1"/>
                </a:solidFill>
              </a:defRPr>
            </a:lvl1pPr>
          </a:lstStyle>
          <a:p>
            <a:r>
              <a:rPr lang="en-US"/>
              <a:t>Los Sistemas Operativos</a:t>
            </a:r>
            <a:endParaRPr lang="en-US" dirty="0"/>
          </a:p>
        </p:txBody>
      </p:sp>
      <p:sp>
        <p:nvSpPr>
          <p:cNvPr id="6" name="Slide Number Placeholder 5">
            <a:extLst>
              <a:ext uri="{FF2B5EF4-FFF2-40B4-BE49-F238E27FC236}">
                <a16:creationId xmlns:a16="http://schemas.microsoft.com/office/drawing/2014/main" id="{738CA29A-A230-4FE5-8DD4-E102E902BEE4}"/>
              </a:ext>
            </a:extLst>
          </p:cNvPr>
          <p:cNvSpPr>
            <a:spLocks noGrp="1"/>
          </p:cNvSpPr>
          <p:nvPr>
            <p:ph type="sldNum" sz="quarter" idx="4"/>
          </p:nvPr>
        </p:nvSpPr>
        <p:spPr>
          <a:xfrm>
            <a:off x="11199906" y="6356350"/>
            <a:ext cx="992094" cy="365125"/>
          </a:xfrm>
          <a:prstGeom prst="rect">
            <a:avLst/>
          </a:prstGeom>
          <a:blipFill>
            <a:blip r:embed="rId10"/>
            <a:stretch>
              <a:fillRect/>
            </a:stretch>
          </a:blipFill>
        </p:spPr>
        <p:txBody>
          <a:bodyPr vert="horz" lIns="91440" tIns="45720" rIns="91440" bIns="45720" rtlCol="0" anchor="ctr"/>
          <a:lstStyle>
            <a:lvl1pPr algn="r">
              <a:defRPr sz="1200">
                <a:solidFill>
                  <a:schemeClr val="bg1"/>
                </a:solidFill>
              </a:defRPr>
            </a:lvl1pPr>
          </a:lstStyle>
          <a:p>
            <a:fld id="{B7CBE8AE-9389-4E4D-966C-8642C3CA71EB}" type="slidenum">
              <a:rPr lang="en-US" smtClean="0"/>
              <a:pPr/>
              <a:t>‹Nº›</a:t>
            </a:fld>
            <a:endParaRPr lang="en-US" dirty="0"/>
          </a:p>
        </p:txBody>
      </p:sp>
    </p:spTree>
    <p:extLst>
      <p:ext uri="{BB962C8B-B14F-4D97-AF65-F5344CB8AC3E}">
        <p14:creationId xmlns:p14="http://schemas.microsoft.com/office/powerpoint/2010/main" val="266442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Lst>
  <p:hf hdr="0"/>
  <p:txStyles>
    <p:titleStyle>
      <a:lvl1pPr algn="l" defTabSz="914400" rtl="0" eaLnBrk="1" latinLnBrk="0" hangingPunct="1">
        <a:lnSpc>
          <a:spcPct val="90000"/>
        </a:lnSpc>
        <a:spcBef>
          <a:spcPct val="0"/>
        </a:spcBef>
        <a:buNone/>
        <a:defRPr sz="4400" kern="1200">
          <a:solidFill>
            <a:schemeClr val="bg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Clr>
          <a:srgbClr val="C00000"/>
        </a:buClr>
        <a:buSzPct val="120000"/>
        <a:buFont typeface="Wingdings" panose="05000000000000000000" pitchFamily="2" charset="2"/>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just" defTabSz="914400" rtl="0" eaLnBrk="1" latinLnBrk="0" hangingPunct="1">
        <a:lnSpc>
          <a:spcPct val="70000"/>
        </a:lnSpc>
        <a:spcBef>
          <a:spcPts val="600"/>
        </a:spcBef>
        <a:buClr>
          <a:srgbClr val="C00000"/>
        </a:buClr>
        <a:buSzPct val="120000"/>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C00000"/>
        </a:buClr>
        <a:buSzPct val="120000"/>
        <a:buFont typeface="Wingdings" panose="05000000000000000000" pitchFamily="2" charset="2"/>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C00000"/>
        </a:buClr>
        <a:buSzPct val="120000"/>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Clr>
          <a:srgbClr val="C00000"/>
        </a:buClr>
        <a:buSzPct val="120000"/>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B190-86F4-4101-9D11-5652CCB0A61C}"/>
              </a:ext>
            </a:extLst>
          </p:cNvPr>
          <p:cNvSpPr>
            <a:spLocks noGrp="1"/>
          </p:cNvSpPr>
          <p:nvPr>
            <p:ph type="ctrTitle"/>
          </p:nvPr>
        </p:nvSpPr>
        <p:spPr/>
        <p:txBody>
          <a:bodyPr>
            <a:normAutofit fontScale="90000"/>
          </a:bodyPr>
          <a:lstStyle/>
          <a:p>
            <a:r>
              <a:rPr lang="en-US" dirty="0" err="1"/>
              <a:t>Planificación</a:t>
            </a:r>
            <a:r>
              <a:rPr lang="en-US" dirty="0"/>
              <a:t> de </a:t>
            </a:r>
            <a:r>
              <a:rPr lang="en-US" dirty="0" err="1"/>
              <a:t>procesos</a:t>
            </a:r>
            <a:br>
              <a:rPr lang="en-US" dirty="0"/>
            </a:br>
            <a:r>
              <a:rPr lang="en-US" dirty="0"/>
              <a:t>(Scheduling)</a:t>
            </a:r>
          </a:p>
        </p:txBody>
      </p:sp>
      <p:sp>
        <p:nvSpPr>
          <p:cNvPr id="3" name="Subtitle 2">
            <a:extLst>
              <a:ext uri="{FF2B5EF4-FFF2-40B4-BE49-F238E27FC236}">
                <a16:creationId xmlns:a16="http://schemas.microsoft.com/office/drawing/2014/main" id="{F967EA59-E571-443E-AA64-47CD7401E186}"/>
              </a:ext>
            </a:extLst>
          </p:cNvPr>
          <p:cNvSpPr>
            <a:spLocks noGrp="1"/>
          </p:cNvSpPr>
          <p:nvPr>
            <p:ph type="subTitle" idx="1"/>
          </p:nvPr>
        </p:nvSpPr>
        <p:spPr/>
        <p:txBody>
          <a:bodyPr/>
          <a:lstStyle/>
          <a:p>
            <a:r>
              <a:rPr lang="en-US" dirty="0" err="1"/>
              <a:t>Sistemes</a:t>
            </a:r>
            <a:r>
              <a:rPr lang="en-US" dirty="0"/>
              <a:t> </a:t>
            </a:r>
            <a:r>
              <a:rPr lang="en-US" dirty="0" err="1"/>
              <a:t>Operatius</a:t>
            </a:r>
            <a:r>
              <a:rPr lang="en-US" dirty="0"/>
              <a:t> I</a:t>
            </a:r>
          </a:p>
        </p:txBody>
      </p:sp>
    </p:spTree>
    <p:extLst>
      <p:ext uri="{BB962C8B-B14F-4D97-AF65-F5344CB8AC3E}">
        <p14:creationId xmlns:p14="http://schemas.microsoft.com/office/powerpoint/2010/main" val="46130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Pregunta</a:t>
            </a:r>
            <a:r>
              <a:rPr lang="en-US" dirty="0"/>
              <a:t> 5 </a:t>
            </a:r>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p:txBody>
          <a:bodyPr>
            <a:normAutofit/>
          </a:bodyPr>
          <a:lstStyle/>
          <a:p>
            <a:pPr>
              <a:lnSpc>
                <a:spcPct val="150000"/>
              </a:lnSpc>
            </a:pPr>
            <a:r>
              <a:rPr lang="es-ES" b="1" dirty="0"/>
              <a:t>Quina de les </a:t>
            </a:r>
            <a:r>
              <a:rPr lang="es-ES" b="1" dirty="0" err="1"/>
              <a:t>següents</a:t>
            </a:r>
            <a:r>
              <a:rPr lang="es-ES" b="1" dirty="0"/>
              <a:t> </a:t>
            </a:r>
            <a:r>
              <a:rPr lang="es-ES" b="1" dirty="0" err="1"/>
              <a:t>definicions</a:t>
            </a:r>
            <a:r>
              <a:rPr lang="es-ES" b="1" dirty="0"/>
              <a:t> </a:t>
            </a:r>
            <a:r>
              <a:rPr lang="es-ES" b="1" dirty="0" err="1"/>
              <a:t>correspon</a:t>
            </a:r>
            <a:r>
              <a:rPr lang="es-ES" b="1" dirty="0"/>
              <a:t> a “</a:t>
            </a:r>
            <a:r>
              <a:rPr lang="es-ES" b="1" dirty="0" err="1"/>
              <a:t>canvi</a:t>
            </a:r>
            <a:r>
              <a:rPr lang="es-ES" b="1" dirty="0"/>
              <a:t> de </a:t>
            </a:r>
            <a:r>
              <a:rPr lang="es-ES" b="1" dirty="0" err="1"/>
              <a:t>context</a:t>
            </a:r>
            <a:r>
              <a:rPr lang="es-ES" b="1" dirty="0"/>
              <a:t>”.</a:t>
            </a:r>
            <a:endParaRPr lang="en-US" dirty="0"/>
          </a:p>
          <a:p>
            <a:pPr marL="914400" lvl="1" indent="-457200">
              <a:lnSpc>
                <a:spcPct val="150000"/>
              </a:lnSpc>
              <a:buFont typeface="+mj-lt"/>
              <a:buAutoNum type="alphaLcParenR"/>
            </a:pPr>
            <a:r>
              <a:rPr lang="en-US" dirty="0" err="1"/>
              <a:t>Mecanisme</a:t>
            </a:r>
            <a:r>
              <a:rPr lang="en-US" dirty="0"/>
              <a:t> hardware que fa </a:t>
            </a:r>
            <a:r>
              <a:rPr lang="en-US" dirty="0" err="1"/>
              <a:t>servir</a:t>
            </a:r>
            <a:r>
              <a:rPr lang="en-US" dirty="0"/>
              <a:t> </a:t>
            </a:r>
            <a:r>
              <a:rPr lang="en-US" dirty="0" err="1"/>
              <a:t>el</a:t>
            </a:r>
            <a:r>
              <a:rPr lang="en-US" dirty="0"/>
              <a:t> </a:t>
            </a:r>
            <a:r>
              <a:rPr lang="en-US" dirty="0" err="1"/>
              <a:t>sistema</a:t>
            </a:r>
            <a:r>
              <a:rPr lang="en-US" dirty="0"/>
              <a:t> </a:t>
            </a:r>
            <a:r>
              <a:rPr lang="en-US" dirty="0" err="1"/>
              <a:t>operatiu</a:t>
            </a:r>
            <a:r>
              <a:rPr lang="en-US" dirty="0"/>
              <a:t> per </a:t>
            </a:r>
            <a:r>
              <a:rPr lang="en-US" dirty="0" err="1"/>
              <a:t>canviar</a:t>
            </a:r>
            <a:r>
              <a:rPr lang="en-US" dirty="0"/>
              <a:t> </a:t>
            </a:r>
            <a:r>
              <a:rPr lang="en-US" dirty="0" err="1"/>
              <a:t>l’execució</a:t>
            </a:r>
            <a:r>
              <a:rPr lang="en-US" dirty="0"/>
              <a:t> d’un </a:t>
            </a:r>
            <a:r>
              <a:rPr lang="en-US" dirty="0" err="1"/>
              <a:t>procés</a:t>
            </a:r>
            <a:r>
              <a:rPr lang="en-US" dirty="0"/>
              <a:t> per un </a:t>
            </a:r>
            <a:r>
              <a:rPr lang="en-US" dirty="0" err="1"/>
              <a:t>altre</a:t>
            </a:r>
            <a:r>
              <a:rPr lang="en-US" dirty="0"/>
              <a:t>.</a:t>
            </a:r>
          </a:p>
          <a:p>
            <a:pPr marL="914400" lvl="1" indent="-457200">
              <a:lnSpc>
                <a:spcPct val="150000"/>
              </a:lnSpc>
              <a:buFont typeface="+mj-lt"/>
              <a:buAutoNum type="alphaLcParenR"/>
            </a:pPr>
            <a:r>
              <a:rPr lang="en-US" dirty="0" err="1"/>
              <a:t>Programari</a:t>
            </a:r>
            <a:r>
              <a:rPr lang="en-US" dirty="0"/>
              <a:t> que </a:t>
            </a:r>
            <a:r>
              <a:rPr lang="en-US" dirty="0" err="1"/>
              <a:t>utilitza</a:t>
            </a:r>
            <a:r>
              <a:rPr lang="en-US" dirty="0"/>
              <a:t> </a:t>
            </a:r>
            <a:r>
              <a:rPr lang="en-US" dirty="0" err="1"/>
              <a:t>el</a:t>
            </a:r>
            <a:r>
              <a:rPr lang="en-US" dirty="0"/>
              <a:t> </a:t>
            </a:r>
            <a:r>
              <a:rPr lang="en-US" dirty="0" err="1"/>
              <a:t>sistema</a:t>
            </a:r>
            <a:r>
              <a:rPr lang="en-US" dirty="0"/>
              <a:t> </a:t>
            </a:r>
            <a:r>
              <a:rPr lang="en-US" dirty="0" err="1"/>
              <a:t>operatiu</a:t>
            </a:r>
            <a:r>
              <a:rPr lang="en-US" dirty="0"/>
              <a:t> per </a:t>
            </a:r>
            <a:r>
              <a:rPr lang="en-US" dirty="0" err="1"/>
              <a:t>gestionar</a:t>
            </a:r>
            <a:r>
              <a:rPr lang="en-US" dirty="0"/>
              <a:t> </a:t>
            </a:r>
            <a:r>
              <a:rPr lang="en-US" dirty="0" err="1"/>
              <a:t>els</a:t>
            </a:r>
            <a:r>
              <a:rPr lang="en-US" dirty="0"/>
              <a:t> </a:t>
            </a:r>
            <a:r>
              <a:rPr lang="en-US" dirty="0" err="1"/>
              <a:t>processos</a:t>
            </a:r>
            <a:r>
              <a:rPr lang="en-US" dirty="0"/>
              <a:t>.</a:t>
            </a:r>
          </a:p>
          <a:p>
            <a:pPr marL="914400" lvl="1" indent="-457200">
              <a:lnSpc>
                <a:spcPct val="150000"/>
              </a:lnSpc>
              <a:buFont typeface="+mj-lt"/>
              <a:buAutoNum type="alphaLcParenR"/>
            </a:pPr>
            <a:r>
              <a:rPr lang="en-US" dirty="0"/>
              <a:t>Component de </a:t>
            </a:r>
            <a:r>
              <a:rPr lang="en-US" dirty="0" err="1"/>
              <a:t>maquinari</a:t>
            </a:r>
            <a:r>
              <a:rPr lang="en-US" dirty="0"/>
              <a:t> o </a:t>
            </a:r>
            <a:r>
              <a:rPr lang="en-US" dirty="0" err="1"/>
              <a:t>programari</a:t>
            </a:r>
            <a:r>
              <a:rPr lang="en-US" dirty="0"/>
              <a:t> que </a:t>
            </a:r>
            <a:r>
              <a:rPr lang="en-US" dirty="0" err="1"/>
              <a:t>emmagatzema</a:t>
            </a:r>
            <a:r>
              <a:rPr lang="en-US" dirty="0"/>
              <a:t> </a:t>
            </a:r>
            <a:r>
              <a:rPr lang="en-US" dirty="0" err="1"/>
              <a:t>dades</a:t>
            </a:r>
            <a:r>
              <a:rPr lang="en-US" dirty="0"/>
              <a:t> </a:t>
            </a:r>
            <a:r>
              <a:rPr lang="en-US" dirty="0" err="1"/>
              <a:t>perquè</a:t>
            </a:r>
            <a:r>
              <a:rPr lang="en-US" dirty="0"/>
              <a:t> les </a:t>
            </a:r>
            <a:r>
              <a:rPr lang="en-US" dirty="0" err="1"/>
              <a:t>sol·licituds</a:t>
            </a:r>
            <a:r>
              <a:rPr lang="en-US" dirty="0"/>
              <a:t> futures </a:t>
            </a:r>
            <a:r>
              <a:rPr lang="en-US" dirty="0" err="1"/>
              <a:t>d'aquestes</a:t>
            </a:r>
            <a:r>
              <a:rPr lang="en-US" dirty="0"/>
              <a:t> </a:t>
            </a:r>
            <a:r>
              <a:rPr lang="en-US" dirty="0" err="1"/>
              <a:t>dades</a:t>
            </a:r>
            <a:r>
              <a:rPr lang="en-US" dirty="0"/>
              <a:t> es </a:t>
            </a:r>
            <a:r>
              <a:rPr lang="en-US" dirty="0" err="1"/>
              <a:t>puguin</a:t>
            </a:r>
            <a:r>
              <a:rPr lang="en-US" dirty="0"/>
              <a:t> </a:t>
            </a:r>
            <a:r>
              <a:rPr lang="en-US" dirty="0" err="1"/>
              <a:t>atendre</a:t>
            </a:r>
            <a:r>
              <a:rPr lang="en-US" dirty="0"/>
              <a:t> </a:t>
            </a:r>
            <a:r>
              <a:rPr lang="en-US" dirty="0" err="1"/>
              <a:t>més</a:t>
            </a:r>
            <a:r>
              <a:rPr lang="en-US" dirty="0"/>
              <a:t> </a:t>
            </a:r>
            <a:r>
              <a:rPr lang="en-US" dirty="0" err="1"/>
              <a:t>ràpidament</a:t>
            </a:r>
            <a:r>
              <a:rPr lang="en-US" dirty="0"/>
              <a:t>. </a:t>
            </a:r>
          </a:p>
          <a:p>
            <a:pPr marL="914400" lvl="1" indent="-457200">
              <a:lnSpc>
                <a:spcPct val="150000"/>
              </a:lnSpc>
              <a:buFont typeface="+mj-lt"/>
              <a:buAutoNum type="alphaLcParenR"/>
            </a:pPr>
            <a:r>
              <a:rPr lang="en-US" dirty="0" err="1"/>
              <a:t>Tipus</a:t>
            </a:r>
            <a:r>
              <a:rPr lang="en-US" dirty="0"/>
              <a:t> </a:t>
            </a:r>
            <a:r>
              <a:rPr lang="en-US" dirty="0" err="1"/>
              <a:t>d’estructura</a:t>
            </a:r>
            <a:r>
              <a:rPr lang="en-US" dirty="0"/>
              <a:t> de </a:t>
            </a:r>
            <a:r>
              <a:rPr lang="en-US" dirty="0" err="1"/>
              <a:t>dades</a:t>
            </a:r>
            <a:r>
              <a:rPr lang="en-US" dirty="0"/>
              <a:t>, similar a </a:t>
            </a:r>
            <a:r>
              <a:rPr lang="en-US" dirty="0" err="1"/>
              <a:t>una</a:t>
            </a:r>
            <a:r>
              <a:rPr lang="en-US" dirty="0"/>
              <a:t> </a:t>
            </a:r>
            <a:r>
              <a:rPr lang="en-US" dirty="0" err="1"/>
              <a:t>cua</a:t>
            </a:r>
            <a:r>
              <a:rPr lang="en-US" dirty="0"/>
              <a:t>, on </a:t>
            </a:r>
            <a:r>
              <a:rPr lang="en-US" dirty="0" err="1"/>
              <a:t>cada</a:t>
            </a:r>
            <a:r>
              <a:rPr lang="en-US" dirty="0"/>
              <a:t> element </a:t>
            </a:r>
            <a:r>
              <a:rPr lang="en-US" dirty="0" err="1"/>
              <a:t>té</a:t>
            </a:r>
            <a:r>
              <a:rPr lang="en-US" dirty="0"/>
              <a:t> </a:t>
            </a:r>
            <a:r>
              <a:rPr lang="en-US" dirty="0" err="1"/>
              <a:t>alguna</a:t>
            </a:r>
            <a:r>
              <a:rPr lang="en-US" dirty="0"/>
              <a:t> </a:t>
            </a:r>
            <a:r>
              <a:rPr lang="en-US" dirty="0" err="1"/>
              <a:t>prioritat</a:t>
            </a:r>
            <a:r>
              <a:rPr lang="en-US" dirty="0"/>
              <a:t>.</a:t>
            </a:r>
          </a:p>
          <a:p>
            <a:pPr marL="914400" lvl="1" indent="-457200">
              <a:lnSpc>
                <a:spcPct val="150000"/>
              </a:lnSpc>
              <a:buFont typeface="+mj-lt"/>
              <a:buAutoNum type="alphaLcParenR"/>
            </a:pPr>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10</a:t>
            </a:fld>
            <a:endParaRPr lang="en-US"/>
          </a:p>
        </p:txBody>
      </p:sp>
    </p:spTree>
    <p:extLst>
      <p:ext uri="{BB962C8B-B14F-4D97-AF65-F5344CB8AC3E}">
        <p14:creationId xmlns:p14="http://schemas.microsoft.com/office/powerpoint/2010/main" val="416792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Estados</a:t>
            </a:r>
            <a:r>
              <a:rPr lang="en-US" dirty="0"/>
              <a:t> de un </a:t>
            </a:r>
            <a:r>
              <a:rPr lang="en-US" dirty="0" err="1"/>
              <a:t>proceso</a:t>
            </a:r>
            <a:endParaRPr lang="en-US" dirty="0"/>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a:xfrm>
            <a:off x="101600" y="1100173"/>
            <a:ext cx="11940987" cy="4538415"/>
          </a:xfrm>
        </p:spPr>
        <p:txBody>
          <a:bodyPr>
            <a:normAutofit/>
          </a:bodyPr>
          <a:lstStyle/>
          <a:p>
            <a:r>
              <a:rPr lang="en-US" dirty="0"/>
              <a:t>A </a:t>
            </a:r>
            <a:r>
              <a:rPr lang="en-US" dirty="0" err="1"/>
              <a:t>medida</a:t>
            </a:r>
            <a:r>
              <a:rPr lang="en-US" dirty="0"/>
              <a:t> que </a:t>
            </a:r>
            <a:r>
              <a:rPr lang="en-US" dirty="0" err="1"/>
              <a:t>el</a:t>
            </a:r>
            <a:r>
              <a:rPr lang="en-US" dirty="0"/>
              <a:t> </a:t>
            </a:r>
            <a:r>
              <a:rPr lang="en-US" dirty="0" err="1"/>
              <a:t>proceso</a:t>
            </a:r>
            <a:r>
              <a:rPr lang="en-US" dirty="0"/>
              <a:t> se </a:t>
            </a:r>
            <a:r>
              <a:rPr lang="en-US" dirty="0" err="1"/>
              <a:t>ejecuta</a:t>
            </a:r>
            <a:r>
              <a:rPr lang="en-US" dirty="0"/>
              <a:t>, </a:t>
            </a:r>
            <a:r>
              <a:rPr lang="en-US" dirty="0" err="1"/>
              <a:t>su</a:t>
            </a:r>
            <a:r>
              <a:rPr lang="en-US" dirty="0"/>
              <a:t> </a:t>
            </a:r>
            <a:r>
              <a:rPr lang="en-US" dirty="0" err="1"/>
              <a:t>estado</a:t>
            </a:r>
            <a:r>
              <a:rPr lang="en-US" dirty="0"/>
              <a:t> cambia. El </a:t>
            </a:r>
            <a:r>
              <a:rPr lang="en-US" b="1" dirty="0" err="1"/>
              <a:t>estado</a:t>
            </a:r>
            <a:r>
              <a:rPr lang="en-US" dirty="0"/>
              <a:t> de un </a:t>
            </a:r>
            <a:r>
              <a:rPr lang="en-US" dirty="0" err="1"/>
              <a:t>proceso</a:t>
            </a:r>
            <a:r>
              <a:rPr lang="en-US" dirty="0"/>
              <a:t> </a:t>
            </a:r>
            <a:r>
              <a:rPr lang="en-US" dirty="0" err="1"/>
              <a:t>viene</a:t>
            </a:r>
            <a:r>
              <a:rPr lang="en-US" dirty="0"/>
              <a:t> </a:t>
            </a:r>
            <a:r>
              <a:rPr lang="en-US" dirty="0" err="1"/>
              <a:t>determinado</a:t>
            </a:r>
            <a:r>
              <a:rPr lang="en-US" dirty="0"/>
              <a:t> </a:t>
            </a:r>
            <a:r>
              <a:rPr lang="en-US" dirty="0" err="1"/>
              <a:t>por</a:t>
            </a:r>
            <a:r>
              <a:rPr lang="en-US" dirty="0"/>
              <a:t> </a:t>
            </a:r>
            <a:r>
              <a:rPr lang="en-US" dirty="0" err="1"/>
              <a:t>su</a:t>
            </a:r>
            <a:r>
              <a:rPr lang="en-US" dirty="0"/>
              <a:t> </a:t>
            </a:r>
            <a:r>
              <a:rPr lang="en-US" dirty="0" err="1"/>
              <a:t>actividad</a:t>
            </a:r>
            <a:r>
              <a:rPr lang="en-US" dirty="0"/>
              <a:t> actual</a:t>
            </a:r>
          </a:p>
          <a:p>
            <a:pPr lvl="1"/>
            <a:r>
              <a:rPr lang="en-US" u="sng" dirty="0"/>
              <a:t>New</a:t>
            </a:r>
            <a:r>
              <a:rPr lang="en-US" dirty="0"/>
              <a:t>: </a:t>
            </a:r>
            <a:r>
              <a:rPr lang="en-US" dirty="0" err="1"/>
              <a:t>esta</a:t>
            </a:r>
            <a:r>
              <a:rPr lang="en-US" dirty="0"/>
              <a:t> </a:t>
            </a:r>
            <a:r>
              <a:rPr lang="en-US" dirty="0" err="1"/>
              <a:t>siendo</a:t>
            </a:r>
            <a:r>
              <a:rPr lang="en-US" dirty="0"/>
              <a:t> </a:t>
            </a:r>
            <a:r>
              <a:rPr lang="en-US" dirty="0" err="1"/>
              <a:t>creado</a:t>
            </a:r>
            <a:endParaRPr lang="en-US" dirty="0"/>
          </a:p>
          <a:p>
            <a:pPr lvl="1"/>
            <a:r>
              <a:rPr lang="en-US" u="sng" dirty="0"/>
              <a:t>Ready</a:t>
            </a:r>
            <a:r>
              <a:rPr lang="en-US" dirty="0"/>
              <a:t>: </a:t>
            </a:r>
            <a:r>
              <a:rPr lang="en-US" dirty="0" err="1"/>
              <a:t>en</a:t>
            </a:r>
            <a:r>
              <a:rPr lang="en-US" dirty="0"/>
              <a:t> </a:t>
            </a:r>
            <a:r>
              <a:rPr lang="en-US" dirty="0" err="1"/>
              <a:t>espera</a:t>
            </a:r>
            <a:r>
              <a:rPr lang="en-US" dirty="0"/>
              <a:t> de ser </a:t>
            </a:r>
            <a:r>
              <a:rPr lang="en-US" dirty="0" err="1"/>
              <a:t>asignado</a:t>
            </a:r>
            <a:r>
              <a:rPr lang="en-US" dirty="0"/>
              <a:t> a </a:t>
            </a:r>
            <a:r>
              <a:rPr lang="en-US" dirty="0" err="1"/>
              <a:t>procesador</a:t>
            </a:r>
            <a:endParaRPr lang="en-US" dirty="0"/>
          </a:p>
          <a:p>
            <a:pPr lvl="1"/>
            <a:r>
              <a:rPr lang="en-US" u="sng" dirty="0"/>
              <a:t>Running</a:t>
            </a:r>
            <a:r>
              <a:rPr lang="en-US" dirty="0"/>
              <a:t>: </a:t>
            </a:r>
            <a:r>
              <a:rPr lang="en-US" dirty="0" err="1"/>
              <a:t>esta</a:t>
            </a:r>
            <a:r>
              <a:rPr lang="en-US" dirty="0"/>
              <a:t> </a:t>
            </a:r>
            <a:r>
              <a:rPr lang="en-US" dirty="0" err="1"/>
              <a:t>siendo</a:t>
            </a:r>
            <a:r>
              <a:rPr lang="en-US" dirty="0"/>
              <a:t> </a:t>
            </a:r>
            <a:r>
              <a:rPr lang="en-US" dirty="0" err="1"/>
              <a:t>ejecutado</a:t>
            </a:r>
            <a:endParaRPr lang="en-US" dirty="0"/>
          </a:p>
          <a:p>
            <a:pPr lvl="1"/>
            <a:r>
              <a:rPr lang="en-US" u="sng" dirty="0"/>
              <a:t>Waiting</a:t>
            </a:r>
            <a:r>
              <a:rPr lang="en-US" dirty="0"/>
              <a:t>: </a:t>
            </a:r>
            <a:r>
              <a:rPr lang="en-US" dirty="0" err="1"/>
              <a:t>en</a:t>
            </a:r>
            <a:r>
              <a:rPr lang="en-US" dirty="0"/>
              <a:t> </a:t>
            </a:r>
            <a:r>
              <a:rPr lang="en-US" dirty="0" err="1"/>
              <a:t>espera</a:t>
            </a:r>
            <a:r>
              <a:rPr lang="en-US" dirty="0"/>
              <a:t> de </a:t>
            </a:r>
            <a:r>
              <a:rPr lang="en-US" dirty="0" err="1"/>
              <a:t>algun</a:t>
            </a:r>
            <a:r>
              <a:rPr lang="en-US" dirty="0"/>
              <a:t> </a:t>
            </a:r>
            <a:r>
              <a:rPr lang="en-US" dirty="0" err="1"/>
              <a:t>evento</a:t>
            </a:r>
            <a:endParaRPr lang="en-US" dirty="0"/>
          </a:p>
          <a:p>
            <a:pPr lvl="1"/>
            <a:r>
              <a:rPr lang="en-US" u="sng" dirty="0"/>
              <a:t>Terminated</a:t>
            </a:r>
            <a:r>
              <a:rPr lang="en-US" dirty="0"/>
              <a:t>: </a:t>
            </a:r>
            <a:r>
              <a:rPr lang="en-US" dirty="0" err="1"/>
              <a:t>finalización</a:t>
            </a:r>
            <a:r>
              <a:rPr lang="en-US" dirty="0"/>
              <a:t> de </a:t>
            </a:r>
            <a:r>
              <a:rPr lang="en-US" dirty="0" err="1"/>
              <a:t>ejecución</a:t>
            </a:r>
            <a:endParaRPr lang="en-US" dirty="0"/>
          </a:p>
          <a:p>
            <a:pPr lvl="1"/>
            <a:endParaRPr lang="en-US" dirty="0"/>
          </a:p>
          <a:p>
            <a:pPr marL="0" indent="0">
              <a:buNone/>
            </a:pPr>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11</a:t>
            </a:fld>
            <a:endParaRPr lang="en-US"/>
          </a:p>
        </p:txBody>
      </p:sp>
      <p:pic>
        <p:nvPicPr>
          <p:cNvPr id="10" name="Imagen 9">
            <a:extLst>
              <a:ext uri="{FF2B5EF4-FFF2-40B4-BE49-F238E27FC236}">
                <a16:creationId xmlns:a16="http://schemas.microsoft.com/office/drawing/2014/main" id="{23DCFB95-A02A-4D6A-8D45-E4FFB044897F}"/>
              </a:ext>
            </a:extLst>
          </p:cNvPr>
          <p:cNvPicPr>
            <a:picLocks noChangeAspect="1"/>
          </p:cNvPicPr>
          <p:nvPr/>
        </p:nvPicPr>
        <p:blipFill>
          <a:blip r:embed="rId3"/>
          <a:stretch>
            <a:fillRect/>
          </a:stretch>
        </p:blipFill>
        <p:spPr>
          <a:xfrm>
            <a:off x="5333315" y="3285006"/>
            <a:ext cx="6858685" cy="2702012"/>
          </a:xfrm>
          <a:prstGeom prst="rect">
            <a:avLst/>
          </a:prstGeom>
        </p:spPr>
      </p:pic>
      <p:sp>
        <p:nvSpPr>
          <p:cNvPr id="11" name="CuadroTexto 10">
            <a:extLst>
              <a:ext uri="{FF2B5EF4-FFF2-40B4-BE49-F238E27FC236}">
                <a16:creationId xmlns:a16="http://schemas.microsoft.com/office/drawing/2014/main" id="{348804EE-0788-49D5-B62F-F89FE3E9CD20}"/>
              </a:ext>
            </a:extLst>
          </p:cNvPr>
          <p:cNvSpPr txBox="1"/>
          <p:nvPr/>
        </p:nvSpPr>
        <p:spPr>
          <a:xfrm>
            <a:off x="2917206" y="5987018"/>
            <a:ext cx="9447422" cy="369332"/>
          </a:xfrm>
          <a:prstGeom prst="rect">
            <a:avLst/>
          </a:prstGeom>
          <a:noFill/>
        </p:spPr>
        <p:txBody>
          <a:bodyPr wrap="square">
            <a:spAutoFit/>
          </a:bodyPr>
          <a:lstStyle/>
          <a:p>
            <a:r>
              <a:rPr lang="es-ES" b="0" i="0" dirty="0" err="1">
                <a:solidFill>
                  <a:srgbClr val="222222"/>
                </a:solidFill>
                <a:effectLst/>
                <a:latin typeface="Arial" panose="020B0604020202020204" pitchFamily="34" charset="0"/>
              </a:rPr>
              <a:t>Silberschatz</a:t>
            </a:r>
            <a:r>
              <a:rPr lang="es-ES" b="0" i="0" dirty="0">
                <a:solidFill>
                  <a:srgbClr val="222222"/>
                </a:solidFill>
                <a:effectLst/>
                <a:latin typeface="Arial" panose="020B0604020202020204" pitchFamily="34" charset="0"/>
              </a:rPr>
              <a:t>, A., Peterson, J. L., &amp; </a:t>
            </a:r>
            <a:r>
              <a:rPr lang="es-ES" b="0" i="0" dirty="0" err="1">
                <a:solidFill>
                  <a:srgbClr val="222222"/>
                </a:solidFill>
                <a:effectLst/>
                <a:latin typeface="Arial" panose="020B0604020202020204" pitchFamily="34" charset="0"/>
              </a:rPr>
              <a:t>Galvin</a:t>
            </a:r>
            <a:r>
              <a:rPr lang="es-ES" b="0" i="0" dirty="0">
                <a:solidFill>
                  <a:srgbClr val="222222"/>
                </a:solidFill>
                <a:effectLst/>
                <a:latin typeface="Arial" panose="020B0604020202020204" pitchFamily="34" charset="0"/>
              </a:rPr>
              <a:t>, P. B. (</a:t>
            </a:r>
            <a:r>
              <a:rPr lang="es-ES" dirty="0">
                <a:solidFill>
                  <a:srgbClr val="222222"/>
                </a:solidFill>
                <a:latin typeface="Arial" panose="020B0604020202020204" pitchFamily="34" charset="0"/>
              </a:rPr>
              <a:t>2018</a:t>
            </a:r>
            <a:r>
              <a:rPr lang="es-ES" b="0" i="0"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Operating</a:t>
            </a:r>
            <a:r>
              <a:rPr lang="es-ES" b="0" i="1"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system</a:t>
            </a:r>
            <a:r>
              <a:rPr lang="es-ES" b="0" i="1"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concepts</a:t>
            </a:r>
            <a:r>
              <a:rPr lang="es-ES" b="0" i="0" dirty="0">
                <a:solidFill>
                  <a:srgbClr val="222222"/>
                </a:solidFill>
                <a:effectLst/>
                <a:latin typeface="Arial" panose="020B0604020202020204" pitchFamily="34" charset="0"/>
              </a:rPr>
              <a:t>. Wiley</a:t>
            </a:r>
            <a:endParaRPr lang="en-US" dirty="0"/>
          </a:p>
        </p:txBody>
      </p:sp>
      <p:sp>
        <p:nvSpPr>
          <p:cNvPr id="7" name="Elipse 6">
            <a:extLst>
              <a:ext uri="{FF2B5EF4-FFF2-40B4-BE49-F238E27FC236}">
                <a16:creationId xmlns:a16="http://schemas.microsoft.com/office/drawing/2014/main" id="{C440D08D-7DFE-4C66-BA25-2C61F3058F7D}"/>
              </a:ext>
            </a:extLst>
          </p:cNvPr>
          <p:cNvSpPr/>
          <p:nvPr/>
        </p:nvSpPr>
        <p:spPr>
          <a:xfrm>
            <a:off x="6986954" y="4196862"/>
            <a:ext cx="1348154" cy="609600"/>
          </a:xfrm>
          <a:prstGeom prst="ellipse">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Elipse 11">
            <a:extLst>
              <a:ext uri="{FF2B5EF4-FFF2-40B4-BE49-F238E27FC236}">
                <a16:creationId xmlns:a16="http://schemas.microsoft.com/office/drawing/2014/main" id="{BCA30F2E-8019-4419-9D32-07884E7D2B82}"/>
              </a:ext>
            </a:extLst>
          </p:cNvPr>
          <p:cNvSpPr/>
          <p:nvPr/>
        </p:nvSpPr>
        <p:spPr>
          <a:xfrm>
            <a:off x="9085384" y="4196862"/>
            <a:ext cx="1348154" cy="609600"/>
          </a:xfrm>
          <a:prstGeom prst="ellipse">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Elipse 12">
            <a:extLst>
              <a:ext uri="{FF2B5EF4-FFF2-40B4-BE49-F238E27FC236}">
                <a16:creationId xmlns:a16="http://schemas.microsoft.com/office/drawing/2014/main" id="{40E6FC1D-3BEA-495B-AC28-22F593CB3C81}"/>
              </a:ext>
            </a:extLst>
          </p:cNvPr>
          <p:cNvSpPr/>
          <p:nvPr/>
        </p:nvSpPr>
        <p:spPr>
          <a:xfrm>
            <a:off x="8088580" y="5335922"/>
            <a:ext cx="1348154" cy="609600"/>
          </a:xfrm>
          <a:prstGeom prst="ellipse">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6265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Estados</a:t>
            </a:r>
            <a:r>
              <a:rPr lang="en-US" dirty="0"/>
              <a:t> de un </a:t>
            </a:r>
            <a:r>
              <a:rPr lang="en-US" dirty="0" err="1"/>
              <a:t>proceso</a:t>
            </a:r>
            <a:endParaRPr lang="en-US" dirty="0"/>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a:xfrm>
            <a:off x="101600" y="1100173"/>
            <a:ext cx="11940987" cy="5089612"/>
          </a:xfrm>
        </p:spPr>
        <p:txBody>
          <a:bodyPr>
            <a:normAutofit/>
          </a:bodyPr>
          <a:lstStyle/>
          <a:p>
            <a:pPr marL="457200" lvl="1" indent="0">
              <a:buNone/>
            </a:pPr>
            <a:endParaRPr lang="en-US" dirty="0"/>
          </a:p>
          <a:p>
            <a:pPr algn="just">
              <a:lnSpc>
                <a:spcPct val="100000"/>
              </a:lnSpc>
              <a:spcBef>
                <a:spcPts val="0"/>
              </a:spcBef>
            </a:pPr>
            <a:r>
              <a:rPr lang="en-US" dirty="0"/>
              <a:t>Un </a:t>
            </a:r>
            <a:r>
              <a:rPr lang="en-US" dirty="0" err="1"/>
              <a:t>único</a:t>
            </a:r>
            <a:r>
              <a:rPr lang="en-US" dirty="0"/>
              <a:t> </a:t>
            </a:r>
            <a:r>
              <a:rPr lang="en-US" dirty="0" err="1"/>
              <a:t>proceso</a:t>
            </a:r>
            <a:r>
              <a:rPr lang="en-US" dirty="0"/>
              <a:t> se </a:t>
            </a:r>
            <a:r>
              <a:rPr lang="en-US" dirty="0" err="1"/>
              <a:t>encuentra</a:t>
            </a:r>
            <a:r>
              <a:rPr lang="en-US" dirty="0"/>
              <a:t> </a:t>
            </a:r>
            <a:r>
              <a:rPr lang="en-US" dirty="0" err="1"/>
              <a:t>en</a:t>
            </a:r>
            <a:r>
              <a:rPr lang="en-US" dirty="0"/>
              <a:t> </a:t>
            </a:r>
            <a:r>
              <a:rPr lang="en-US" dirty="0" err="1"/>
              <a:t>estado</a:t>
            </a:r>
            <a:r>
              <a:rPr lang="en-US" dirty="0"/>
              <a:t> “Running” </a:t>
            </a:r>
            <a:r>
              <a:rPr lang="en-US" dirty="0" err="1"/>
              <a:t>en</a:t>
            </a:r>
            <a:r>
              <a:rPr lang="en-US" dirty="0"/>
              <a:t> un </a:t>
            </a:r>
            <a:r>
              <a:rPr lang="en-US" dirty="0" err="1"/>
              <a:t>procesador</a:t>
            </a:r>
            <a:r>
              <a:rPr lang="en-US" dirty="0"/>
              <a:t> </a:t>
            </a:r>
            <a:r>
              <a:rPr lang="en-US" dirty="0" err="1"/>
              <a:t>en</a:t>
            </a:r>
            <a:r>
              <a:rPr lang="en-US" dirty="0"/>
              <a:t> un </a:t>
            </a:r>
            <a:r>
              <a:rPr lang="en-US" dirty="0" err="1"/>
              <a:t>instante</a:t>
            </a:r>
            <a:r>
              <a:rPr lang="en-US" dirty="0"/>
              <a:t> </a:t>
            </a:r>
            <a:r>
              <a:rPr lang="en-US" dirty="0" err="1"/>
              <a:t>determinado</a:t>
            </a:r>
            <a:r>
              <a:rPr lang="en-US" dirty="0"/>
              <a:t>. </a:t>
            </a:r>
          </a:p>
          <a:p>
            <a:pPr algn="just">
              <a:lnSpc>
                <a:spcPct val="100000"/>
              </a:lnSpc>
              <a:spcBef>
                <a:spcPts val="0"/>
              </a:spcBef>
            </a:pPr>
            <a:endParaRPr lang="en-US" dirty="0"/>
          </a:p>
          <a:p>
            <a:pPr algn="just">
              <a:lnSpc>
                <a:spcPct val="100000"/>
              </a:lnSpc>
              <a:spcBef>
                <a:spcPts val="0"/>
              </a:spcBef>
            </a:pPr>
            <a:r>
              <a:rPr lang="en-US" dirty="0" err="1"/>
              <a:t>Muchos</a:t>
            </a:r>
            <a:r>
              <a:rPr lang="en-US" dirty="0"/>
              <a:t> </a:t>
            </a:r>
            <a:r>
              <a:rPr lang="en-US" dirty="0" err="1"/>
              <a:t>procesos</a:t>
            </a:r>
            <a:r>
              <a:rPr lang="en-US" dirty="0"/>
              <a:t> </a:t>
            </a:r>
            <a:r>
              <a:rPr lang="en-US" dirty="0" err="1"/>
              <a:t>pueden</a:t>
            </a:r>
            <a:r>
              <a:rPr lang="en-US" dirty="0"/>
              <a:t>  </a:t>
            </a:r>
            <a:r>
              <a:rPr lang="en-US" dirty="0" err="1"/>
              <a:t>estar</a:t>
            </a:r>
            <a:r>
              <a:rPr lang="en-US" dirty="0"/>
              <a:t> </a:t>
            </a:r>
            <a:r>
              <a:rPr lang="en-US" dirty="0" err="1"/>
              <a:t>en</a:t>
            </a:r>
            <a:r>
              <a:rPr lang="en-US" dirty="0"/>
              <a:t> modo “Ready” o “Waiting” </a:t>
            </a:r>
          </a:p>
          <a:p>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12</a:t>
            </a:fld>
            <a:endParaRPr lang="en-US"/>
          </a:p>
        </p:txBody>
      </p:sp>
    </p:spTree>
    <p:extLst>
      <p:ext uri="{BB962C8B-B14F-4D97-AF65-F5344CB8AC3E}">
        <p14:creationId xmlns:p14="http://schemas.microsoft.com/office/powerpoint/2010/main" val="148249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a:t>Process control block (PCB)</a:t>
            </a:r>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a:xfrm>
            <a:off x="101600" y="1100173"/>
            <a:ext cx="8526585" cy="5089612"/>
          </a:xfrm>
        </p:spPr>
        <p:txBody>
          <a:bodyPr>
            <a:normAutofit/>
          </a:bodyPr>
          <a:lstStyle/>
          <a:p>
            <a:pPr marL="457200" lvl="1" indent="0">
              <a:buNone/>
            </a:pPr>
            <a:endParaRPr lang="en-US" dirty="0"/>
          </a:p>
          <a:p>
            <a:pPr algn="just">
              <a:lnSpc>
                <a:spcPct val="100000"/>
              </a:lnSpc>
              <a:spcBef>
                <a:spcPts val="0"/>
              </a:spcBef>
            </a:pPr>
            <a:r>
              <a:rPr lang="es-ES" dirty="0"/>
              <a:t>Cada proceso está representado en el SO por PCB.</a:t>
            </a:r>
          </a:p>
          <a:p>
            <a:pPr algn="just">
              <a:lnSpc>
                <a:spcPct val="100000"/>
              </a:lnSpc>
              <a:spcBef>
                <a:spcPts val="0"/>
              </a:spcBef>
            </a:pPr>
            <a:r>
              <a:rPr lang="es-ES" dirty="0"/>
              <a:t>Sirve como registro de todos los datos necesarios para iniciar o reiniciar un proceso, junto con algunos datos.</a:t>
            </a:r>
          </a:p>
          <a:p>
            <a:pPr lvl="1">
              <a:lnSpc>
                <a:spcPct val="100000"/>
              </a:lnSpc>
              <a:spcBef>
                <a:spcPts val="0"/>
              </a:spcBef>
            </a:pPr>
            <a:r>
              <a:rPr lang="es-ES" dirty="0"/>
              <a:t>Estado: New, </a:t>
            </a:r>
            <a:r>
              <a:rPr lang="es-ES" dirty="0" err="1"/>
              <a:t>Ready</a:t>
            </a:r>
            <a:r>
              <a:rPr lang="es-ES" dirty="0"/>
              <a:t>, Running,…</a:t>
            </a:r>
          </a:p>
          <a:p>
            <a:pPr lvl="1">
              <a:lnSpc>
                <a:spcPct val="100000"/>
              </a:lnSpc>
              <a:spcBef>
                <a:spcPts val="0"/>
              </a:spcBef>
            </a:pPr>
            <a:r>
              <a:rPr lang="es-ES" dirty="0"/>
              <a:t>PID</a:t>
            </a:r>
          </a:p>
          <a:p>
            <a:pPr lvl="1">
              <a:lnSpc>
                <a:spcPct val="100000"/>
              </a:lnSpc>
              <a:spcBef>
                <a:spcPts val="0"/>
              </a:spcBef>
            </a:pPr>
            <a:r>
              <a:rPr lang="es-ES" dirty="0"/>
              <a:t>Contador: Dirección siguiente instrucción a ser ejecutada</a:t>
            </a:r>
          </a:p>
          <a:p>
            <a:pPr lvl="1">
              <a:lnSpc>
                <a:spcPct val="100000"/>
              </a:lnSpc>
              <a:spcBef>
                <a:spcPts val="0"/>
              </a:spcBef>
            </a:pPr>
            <a:r>
              <a:rPr lang="es-ES" dirty="0"/>
              <a:t>Tiempo CPU, tiempo real, limites tiempo, …</a:t>
            </a:r>
          </a:p>
          <a:p>
            <a:pPr lvl="1">
              <a:lnSpc>
                <a:spcPct val="100000"/>
              </a:lnSpc>
              <a:spcBef>
                <a:spcPts val="0"/>
              </a:spcBef>
            </a:pPr>
            <a:r>
              <a:rPr lang="es-ES" dirty="0"/>
              <a:t>…</a:t>
            </a:r>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13</a:t>
            </a:fld>
            <a:endParaRPr lang="en-US"/>
          </a:p>
        </p:txBody>
      </p:sp>
      <p:sp>
        <p:nvSpPr>
          <p:cNvPr id="11" name="CuadroTexto 10">
            <a:extLst>
              <a:ext uri="{FF2B5EF4-FFF2-40B4-BE49-F238E27FC236}">
                <a16:creationId xmlns:a16="http://schemas.microsoft.com/office/drawing/2014/main" id="{A63079D5-3960-4FD1-B9DD-7725955B7D69}"/>
              </a:ext>
            </a:extLst>
          </p:cNvPr>
          <p:cNvSpPr txBox="1"/>
          <p:nvPr/>
        </p:nvSpPr>
        <p:spPr>
          <a:xfrm>
            <a:off x="2744578" y="5916679"/>
            <a:ext cx="9447422" cy="369332"/>
          </a:xfrm>
          <a:prstGeom prst="rect">
            <a:avLst/>
          </a:prstGeom>
          <a:noFill/>
        </p:spPr>
        <p:txBody>
          <a:bodyPr wrap="square">
            <a:spAutoFit/>
          </a:bodyPr>
          <a:lstStyle/>
          <a:p>
            <a:r>
              <a:rPr lang="es-ES" b="0" i="0" dirty="0" err="1">
                <a:solidFill>
                  <a:srgbClr val="222222"/>
                </a:solidFill>
                <a:effectLst/>
                <a:latin typeface="Arial" panose="020B0604020202020204" pitchFamily="34" charset="0"/>
              </a:rPr>
              <a:t>Silberschatz</a:t>
            </a:r>
            <a:r>
              <a:rPr lang="es-ES" b="0" i="0" dirty="0">
                <a:solidFill>
                  <a:srgbClr val="222222"/>
                </a:solidFill>
                <a:effectLst/>
                <a:latin typeface="Arial" panose="020B0604020202020204" pitchFamily="34" charset="0"/>
              </a:rPr>
              <a:t>, A., Peterson, J. L., &amp; </a:t>
            </a:r>
            <a:r>
              <a:rPr lang="es-ES" b="0" i="0" dirty="0" err="1">
                <a:solidFill>
                  <a:srgbClr val="222222"/>
                </a:solidFill>
                <a:effectLst/>
                <a:latin typeface="Arial" panose="020B0604020202020204" pitchFamily="34" charset="0"/>
              </a:rPr>
              <a:t>Galvin</a:t>
            </a:r>
            <a:r>
              <a:rPr lang="es-ES" b="0" i="0" dirty="0">
                <a:solidFill>
                  <a:srgbClr val="222222"/>
                </a:solidFill>
                <a:effectLst/>
                <a:latin typeface="Arial" panose="020B0604020202020204" pitchFamily="34" charset="0"/>
              </a:rPr>
              <a:t>, P. B. (</a:t>
            </a:r>
            <a:r>
              <a:rPr lang="es-ES" dirty="0">
                <a:solidFill>
                  <a:srgbClr val="222222"/>
                </a:solidFill>
                <a:latin typeface="Arial" panose="020B0604020202020204" pitchFamily="34" charset="0"/>
              </a:rPr>
              <a:t>2018</a:t>
            </a:r>
            <a:r>
              <a:rPr lang="es-ES" b="0" i="0"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Operating</a:t>
            </a:r>
            <a:r>
              <a:rPr lang="es-ES" b="0" i="1"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system</a:t>
            </a:r>
            <a:r>
              <a:rPr lang="es-ES" b="0" i="1"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concepts</a:t>
            </a:r>
            <a:r>
              <a:rPr lang="es-ES" b="0" i="0" dirty="0">
                <a:solidFill>
                  <a:srgbClr val="222222"/>
                </a:solidFill>
                <a:effectLst/>
                <a:latin typeface="Arial" panose="020B0604020202020204" pitchFamily="34" charset="0"/>
              </a:rPr>
              <a:t>. Wiley</a:t>
            </a:r>
            <a:endParaRPr lang="en-US" dirty="0"/>
          </a:p>
        </p:txBody>
      </p:sp>
      <p:pic>
        <p:nvPicPr>
          <p:cNvPr id="8" name="Imagen 7">
            <a:extLst>
              <a:ext uri="{FF2B5EF4-FFF2-40B4-BE49-F238E27FC236}">
                <a16:creationId xmlns:a16="http://schemas.microsoft.com/office/drawing/2014/main" id="{B414FBA7-61E0-4598-8A6E-3FE29134A68B}"/>
              </a:ext>
            </a:extLst>
          </p:cNvPr>
          <p:cNvPicPr>
            <a:picLocks noChangeAspect="1"/>
          </p:cNvPicPr>
          <p:nvPr/>
        </p:nvPicPr>
        <p:blipFill>
          <a:blip r:embed="rId3"/>
          <a:stretch>
            <a:fillRect/>
          </a:stretch>
        </p:blipFill>
        <p:spPr>
          <a:xfrm>
            <a:off x="9058717" y="1130058"/>
            <a:ext cx="2870856" cy="4786621"/>
          </a:xfrm>
          <a:prstGeom prst="rect">
            <a:avLst/>
          </a:prstGeom>
        </p:spPr>
      </p:pic>
    </p:spTree>
    <p:extLst>
      <p:ext uri="{BB962C8B-B14F-4D97-AF65-F5344CB8AC3E}">
        <p14:creationId xmlns:p14="http://schemas.microsoft.com/office/powerpoint/2010/main" val="315654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a:t>Las colas de “ready” y “waiting” </a:t>
            </a:r>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14</a:t>
            </a:fld>
            <a:endParaRPr lang="en-US"/>
          </a:p>
        </p:txBody>
      </p:sp>
      <p:pic>
        <p:nvPicPr>
          <p:cNvPr id="7" name="Imagen 6">
            <a:extLst>
              <a:ext uri="{FF2B5EF4-FFF2-40B4-BE49-F238E27FC236}">
                <a16:creationId xmlns:a16="http://schemas.microsoft.com/office/drawing/2014/main" id="{FFD43ECD-D84C-449E-B011-F059D72E8E28}"/>
              </a:ext>
            </a:extLst>
          </p:cNvPr>
          <p:cNvPicPr>
            <a:picLocks noChangeAspect="1"/>
          </p:cNvPicPr>
          <p:nvPr/>
        </p:nvPicPr>
        <p:blipFill rotWithShape="1">
          <a:blip r:embed="rId3"/>
          <a:srcRect b="58260"/>
          <a:stretch/>
        </p:blipFill>
        <p:spPr>
          <a:xfrm>
            <a:off x="1773362" y="1069780"/>
            <a:ext cx="8265541" cy="2051372"/>
          </a:xfrm>
          <a:prstGeom prst="rect">
            <a:avLst/>
          </a:prstGeom>
        </p:spPr>
      </p:pic>
      <p:sp>
        <p:nvSpPr>
          <p:cNvPr id="8" name="CuadroTexto 7">
            <a:extLst>
              <a:ext uri="{FF2B5EF4-FFF2-40B4-BE49-F238E27FC236}">
                <a16:creationId xmlns:a16="http://schemas.microsoft.com/office/drawing/2014/main" id="{9B3B536A-4682-405C-B120-F20CD51DCC9C}"/>
              </a:ext>
            </a:extLst>
          </p:cNvPr>
          <p:cNvSpPr txBox="1"/>
          <p:nvPr/>
        </p:nvSpPr>
        <p:spPr>
          <a:xfrm>
            <a:off x="2744578" y="5916679"/>
            <a:ext cx="9447422" cy="369332"/>
          </a:xfrm>
          <a:prstGeom prst="rect">
            <a:avLst/>
          </a:prstGeom>
          <a:noFill/>
        </p:spPr>
        <p:txBody>
          <a:bodyPr wrap="square">
            <a:spAutoFit/>
          </a:bodyPr>
          <a:lstStyle/>
          <a:p>
            <a:r>
              <a:rPr lang="es-ES" b="0" i="0" dirty="0" err="1">
                <a:solidFill>
                  <a:srgbClr val="222222"/>
                </a:solidFill>
                <a:effectLst/>
                <a:latin typeface="Arial" panose="020B0604020202020204" pitchFamily="34" charset="0"/>
              </a:rPr>
              <a:t>Silberschatz</a:t>
            </a:r>
            <a:r>
              <a:rPr lang="es-ES" b="0" i="0" dirty="0">
                <a:solidFill>
                  <a:srgbClr val="222222"/>
                </a:solidFill>
                <a:effectLst/>
                <a:latin typeface="Arial" panose="020B0604020202020204" pitchFamily="34" charset="0"/>
              </a:rPr>
              <a:t>, A., Peterson, J. L., &amp; </a:t>
            </a:r>
            <a:r>
              <a:rPr lang="es-ES" b="0" i="0" dirty="0" err="1">
                <a:solidFill>
                  <a:srgbClr val="222222"/>
                </a:solidFill>
                <a:effectLst/>
                <a:latin typeface="Arial" panose="020B0604020202020204" pitchFamily="34" charset="0"/>
              </a:rPr>
              <a:t>Galvin</a:t>
            </a:r>
            <a:r>
              <a:rPr lang="es-ES" b="0" i="0" dirty="0">
                <a:solidFill>
                  <a:srgbClr val="222222"/>
                </a:solidFill>
                <a:effectLst/>
                <a:latin typeface="Arial" panose="020B0604020202020204" pitchFamily="34" charset="0"/>
              </a:rPr>
              <a:t>, P. B. (</a:t>
            </a:r>
            <a:r>
              <a:rPr lang="es-ES" dirty="0">
                <a:solidFill>
                  <a:srgbClr val="222222"/>
                </a:solidFill>
                <a:latin typeface="Arial" panose="020B0604020202020204" pitchFamily="34" charset="0"/>
              </a:rPr>
              <a:t>2018</a:t>
            </a:r>
            <a:r>
              <a:rPr lang="es-ES" b="0" i="0"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Operating</a:t>
            </a:r>
            <a:r>
              <a:rPr lang="es-ES" b="0" i="1"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system</a:t>
            </a:r>
            <a:r>
              <a:rPr lang="es-ES" b="0" i="1"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concepts</a:t>
            </a:r>
            <a:r>
              <a:rPr lang="es-ES" b="0" i="0" dirty="0">
                <a:solidFill>
                  <a:srgbClr val="222222"/>
                </a:solidFill>
                <a:effectLst/>
                <a:latin typeface="Arial" panose="020B0604020202020204" pitchFamily="34" charset="0"/>
              </a:rPr>
              <a:t>. Wiley</a:t>
            </a:r>
            <a:endParaRPr lang="en-US" dirty="0"/>
          </a:p>
        </p:txBody>
      </p:sp>
      <p:pic>
        <p:nvPicPr>
          <p:cNvPr id="9" name="Imagen 8">
            <a:extLst>
              <a:ext uri="{FF2B5EF4-FFF2-40B4-BE49-F238E27FC236}">
                <a16:creationId xmlns:a16="http://schemas.microsoft.com/office/drawing/2014/main" id="{901B4457-196E-4F27-AAB8-7B9200E48380}"/>
              </a:ext>
            </a:extLst>
          </p:cNvPr>
          <p:cNvPicPr>
            <a:picLocks noChangeAspect="1"/>
          </p:cNvPicPr>
          <p:nvPr/>
        </p:nvPicPr>
        <p:blipFill rotWithShape="1">
          <a:blip r:embed="rId3"/>
          <a:srcRect t="55260"/>
          <a:stretch/>
        </p:blipFill>
        <p:spPr>
          <a:xfrm>
            <a:off x="1773361" y="3717870"/>
            <a:ext cx="8265541" cy="2198809"/>
          </a:xfrm>
          <a:prstGeom prst="rect">
            <a:avLst/>
          </a:prstGeom>
        </p:spPr>
      </p:pic>
    </p:spTree>
    <p:extLst>
      <p:ext uri="{BB962C8B-B14F-4D97-AF65-F5344CB8AC3E}">
        <p14:creationId xmlns:p14="http://schemas.microsoft.com/office/powerpoint/2010/main" val="226452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Diagrama</a:t>
            </a:r>
            <a:r>
              <a:rPr lang="en-US" dirty="0"/>
              <a:t> de colas</a:t>
            </a:r>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15</a:t>
            </a:fld>
            <a:endParaRPr lang="en-US"/>
          </a:p>
        </p:txBody>
      </p:sp>
      <p:pic>
        <p:nvPicPr>
          <p:cNvPr id="10" name="Imagen 9">
            <a:extLst>
              <a:ext uri="{FF2B5EF4-FFF2-40B4-BE49-F238E27FC236}">
                <a16:creationId xmlns:a16="http://schemas.microsoft.com/office/drawing/2014/main" id="{11E66217-176F-4DCA-B8F8-DFFC2A0477DD}"/>
              </a:ext>
            </a:extLst>
          </p:cNvPr>
          <p:cNvPicPr>
            <a:picLocks noChangeAspect="1"/>
          </p:cNvPicPr>
          <p:nvPr/>
        </p:nvPicPr>
        <p:blipFill>
          <a:blip r:embed="rId3"/>
          <a:stretch>
            <a:fillRect/>
          </a:stretch>
        </p:blipFill>
        <p:spPr>
          <a:xfrm>
            <a:off x="1630188" y="999441"/>
            <a:ext cx="8389136" cy="4885413"/>
          </a:xfrm>
          <a:prstGeom prst="rect">
            <a:avLst/>
          </a:prstGeom>
        </p:spPr>
      </p:pic>
      <p:sp>
        <p:nvSpPr>
          <p:cNvPr id="9" name="CuadroTexto 8">
            <a:extLst>
              <a:ext uri="{FF2B5EF4-FFF2-40B4-BE49-F238E27FC236}">
                <a16:creationId xmlns:a16="http://schemas.microsoft.com/office/drawing/2014/main" id="{AC815459-FCC1-4780-9F0B-64C137A605CE}"/>
              </a:ext>
            </a:extLst>
          </p:cNvPr>
          <p:cNvSpPr txBox="1"/>
          <p:nvPr/>
        </p:nvSpPr>
        <p:spPr>
          <a:xfrm>
            <a:off x="2744578" y="5916679"/>
            <a:ext cx="9447422" cy="369332"/>
          </a:xfrm>
          <a:prstGeom prst="rect">
            <a:avLst/>
          </a:prstGeom>
          <a:noFill/>
        </p:spPr>
        <p:txBody>
          <a:bodyPr wrap="square">
            <a:spAutoFit/>
          </a:bodyPr>
          <a:lstStyle/>
          <a:p>
            <a:r>
              <a:rPr lang="es-ES" b="0" i="0" dirty="0" err="1">
                <a:solidFill>
                  <a:srgbClr val="222222"/>
                </a:solidFill>
                <a:effectLst/>
                <a:latin typeface="Arial" panose="020B0604020202020204" pitchFamily="34" charset="0"/>
              </a:rPr>
              <a:t>Silberschatz</a:t>
            </a:r>
            <a:r>
              <a:rPr lang="es-ES" b="0" i="0" dirty="0">
                <a:solidFill>
                  <a:srgbClr val="222222"/>
                </a:solidFill>
                <a:effectLst/>
                <a:latin typeface="Arial" panose="020B0604020202020204" pitchFamily="34" charset="0"/>
              </a:rPr>
              <a:t>, A., Peterson, J. L., &amp; </a:t>
            </a:r>
            <a:r>
              <a:rPr lang="es-ES" b="0" i="0" dirty="0" err="1">
                <a:solidFill>
                  <a:srgbClr val="222222"/>
                </a:solidFill>
                <a:effectLst/>
                <a:latin typeface="Arial" panose="020B0604020202020204" pitchFamily="34" charset="0"/>
              </a:rPr>
              <a:t>Galvin</a:t>
            </a:r>
            <a:r>
              <a:rPr lang="es-ES" b="0" i="0" dirty="0">
                <a:solidFill>
                  <a:srgbClr val="222222"/>
                </a:solidFill>
                <a:effectLst/>
                <a:latin typeface="Arial" panose="020B0604020202020204" pitchFamily="34" charset="0"/>
              </a:rPr>
              <a:t>, P. B. (</a:t>
            </a:r>
            <a:r>
              <a:rPr lang="es-ES" dirty="0">
                <a:solidFill>
                  <a:srgbClr val="222222"/>
                </a:solidFill>
                <a:latin typeface="Arial" panose="020B0604020202020204" pitchFamily="34" charset="0"/>
              </a:rPr>
              <a:t>2018</a:t>
            </a:r>
            <a:r>
              <a:rPr lang="es-ES" b="0" i="0"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Operating</a:t>
            </a:r>
            <a:r>
              <a:rPr lang="es-ES" b="0" i="1"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system</a:t>
            </a:r>
            <a:r>
              <a:rPr lang="es-ES" b="0" i="1" dirty="0">
                <a:solidFill>
                  <a:srgbClr val="222222"/>
                </a:solidFill>
                <a:effectLst/>
                <a:latin typeface="Arial" panose="020B0604020202020204" pitchFamily="34" charset="0"/>
              </a:rPr>
              <a:t> </a:t>
            </a:r>
            <a:r>
              <a:rPr lang="es-ES" b="0" i="1" dirty="0" err="1">
                <a:solidFill>
                  <a:srgbClr val="222222"/>
                </a:solidFill>
                <a:effectLst/>
                <a:latin typeface="Arial" panose="020B0604020202020204" pitchFamily="34" charset="0"/>
              </a:rPr>
              <a:t>concepts</a:t>
            </a:r>
            <a:r>
              <a:rPr lang="es-ES" b="0" i="0" dirty="0">
                <a:solidFill>
                  <a:srgbClr val="222222"/>
                </a:solidFill>
                <a:effectLst/>
                <a:latin typeface="Arial" panose="020B0604020202020204" pitchFamily="34" charset="0"/>
              </a:rPr>
              <a:t>. Wiley</a:t>
            </a:r>
            <a:endParaRPr lang="en-US" dirty="0"/>
          </a:p>
        </p:txBody>
      </p:sp>
    </p:spTree>
    <p:extLst>
      <p:ext uri="{BB962C8B-B14F-4D97-AF65-F5344CB8AC3E}">
        <p14:creationId xmlns:p14="http://schemas.microsoft.com/office/powerpoint/2010/main" val="2893974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a:t>Cambio de </a:t>
            </a:r>
            <a:r>
              <a:rPr lang="en-US" dirty="0" err="1"/>
              <a:t>contexto</a:t>
            </a:r>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16</a:t>
            </a:fld>
            <a:endParaRPr lang="en-US"/>
          </a:p>
        </p:txBody>
      </p:sp>
      <p:pic>
        <p:nvPicPr>
          <p:cNvPr id="7" name="Imagen 6">
            <a:extLst>
              <a:ext uri="{FF2B5EF4-FFF2-40B4-BE49-F238E27FC236}">
                <a16:creationId xmlns:a16="http://schemas.microsoft.com/office/drawing/2014/main" id="{4BF9C881-4C63-46E0-9434-3E62E6A4305B}"/>
              </a:ext>
            </a:extLst>
          </p:cNvPr>
          <p:cNvPicPr>
            <a:picLocks noChangeAspect="1"/>
          </p:cNvPicPr>
          <p:nvPr/>
        </p:nvPicPr>
        <p:blipFill>
          <a:blip r:embed="rId3"/>
          <a:stretch>
            <a:fillRect/>
          </a:stretch>
        </p:blipFill>
        <p:spPr>
          <a:xfrm>
            <a:off x="2614835" y="999441"/>
            <a:ext cx="6288404" cy="5221249"/>
          </a:xfrm>
          <a:prstGeom prst="rect">
            <a:avLst/>
          </a:prstGeom>
        </p:spPr>
      </p:pic>
    </p:spTree>
    <p:extLst>
      <p:ext uri="{BB962C8B-B14F-4D97-AF65-F5344CB8AC3E}">
        <p14:creationId xmlns:p14="http://schemas.microsoft.com/office/powerpoint/2010/main" val="4075111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Resumen</a:t>
            </a:r>
            <a:endParaRPr lang="en-US" dirty="0"/>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p:txBody>
          <a:bodyPr>
            <a:normAutofit lnSpcReduction="10000"/>
          </a:bodyPr>
          <a:lstStyle/>
          <a:p>
            <a:r>
              <a:rPr lang="en-US" dirty="0" err="1"/>
              <a:t>Recursos</a:t>
            </a:r>
            <a:r>
              <a:rPr lang="en-US" dirty="0"/>
              <a:t> </a:t>
            </a:r>
            <a:r>
              <a:rPr lang="en-US" dirty="0" err="1"/>
              <a:t>limitados</a:t>
            </a:r>
            <a:r>
              <a:rPr lang="en-US" dirty="0"/>
              <a:t> de hardware. </a:t>
            </a:r>
          </a:p>
          <a:p>
            <a:r>
              <a:rPr lang="en-US" dirty="0"/>
              <a:t>La </a:t>
            </a:r>
            <a:r>
              <a:rPr lang="en-US" dirty="0" err="1"/>
              <a:t>mayoria</a:t>
            </a:r>
            <a:r>
              <a:rPr lang="en-US" dirty="0"/>
              <a:t> de </a:t>
            </a:r>
            <a:r>
              <a:rPr lang="en-US" dirty="0" err="1"/>
              <a:t>los</a:t>
            </a:r>
            <a:r>
              <a:rPr lang="en-US" dirty="0"/>
              <a:t> </a:t>
            </a:r>
            <a:r>
              <a:rPr lang="en-US" dirty="0" err="1"/>
              <a:t>procesos</a:t>
            </a:r>
            <a:r>
              <a:rPr lang="en-US" dirty="0"/>
              <a:t> son:</a:t>
            </a:r>
          </a:p>
          <a:p>
            <a:pPr lvl="1"/>
            <a:r>
              <a:rPr lang="en-US" b="1" dirty="0"/>
              <a:t>I/O bound</a:t>
            </a:r>
            <a:r>
              <a:rPr lang="en-US" dirty="0"/>
              <a:t>. </a:t>
            </a:r>
            <a:r>
              <a:rPr lang="en-US" dirty="0" err="1"/>
              <a:t>Pasa</a:t>
            </a:r>
            <a:r>
              <a:rPr lang="en-US" dirty="0"/>
              <a:t> </a:t>
            </a:r>
            <a:r>
              <a:rPr lang="en-US" dirty="0" err="1"/>
              <a:t>más</a:t>
            </a:r>
            <a:r>
              <a:rPr lang="en-US" dirty="0"/>
              <a:t> </a:t>
            </a:r>
            <a:r>
              <a:rPr lang="en-US" dirty="0" err="1"/>
              <a:t>tiempo</a:t>
            </a:r>
            <a:r>
              <a:rPr lang="en-US" dirty="0"/>
              <a:t> </a:t>
            </a:r>
            <a:r>
              <a:rPr lang="en-US" dirty="0" err="1"/>
              <a:t>realizando</a:t>
            </a:r>
            <a:r>
              <a:rPr lang="en-US" dirty="0"/>
              <a:t> </a:t>
            </a:r>
            <a:r>
              <a:rPr lang="en-US" dirty="0" err="1"/>
              <a:t>tareas</a:t>
            </a:r>
            <a:r>
              <a:rPr lang="en-US" dirty="0"/>
              <a:t> de E/S que </a:t>
            </a:r>
            <a:r>
              <a:rPr lang="en-US" dirty="0" err="1"/>
              <a:t>computacional</a:t>
            </a:r>
            <a:endParaRPr lang="en-US" dirty="0"/>
          </a:p>
          <a:p>
            <a:pPr lvl="1"/>
            <a:r>
              <a:rPr lang="en-US" b="1" dirty="0"/>
              <a:t>CPU bound</a:t>
            </a:r>
            <a:r>
              <a:rPr lang="en-US" dirty="0"/>
              <a:t>. </a:t>
            </a:r>
            <a:r>
              <a:rPr lang="en-US" dirty="0" err="1"/>
              <a:t>Pocos</a:t>
            </a:r>
            <a:r>
              <a:rPr lang="en-US" dirty="0"/>
              <a:t> </a:t>
            </a:r>
            <a:r>
              <a:rPr lang="en-US" dirty="0" err="1"/>
              <a:t>requerimientos</a:t>
            </a:r>
            <a:r>
              <a:rPr lang="en-US" dirty="0"/>
              <a:t> de E/S, </a:t>
            </a:r>
            <a:r>
              <a:rPr lang="en-US" dirty="0" err="1"/>
              <a:t>pero</a:t>
            </a:r>
            <a:r>
              <a:rPr lang="en-US" dirty="0"/>
              <a:t> </a:t>
            </a:r>
            <a:r>
              <a:rPr lang="en-US" dirty="0" err="1"/>
              <a:t>utiliza</a:t>
            </a:r>
            <a:r>
              <a:rPr lang="en-US" dirty="0"/>
              <a:t> la </a:t>
            </a:r>
            <a:r>
              <a:rPr lang="en-US" dirty="0" err="1"/>
              <a:t>mayoria</a:t>
            </a:r>
            <a:r>
              <a:rPr lang="en-US" dirty="0"/>
              <a:t> del </a:t>
            </a:r>
            <a:r>
              <a:rPr lang="en-US" dirty="0" err="1"/>
              <a:t>tiempo</a:t>
            </a:r>
            <a:r>
              <a:rPr lang="en-US" dirty="0"/>
              <a:t> </a:t>
            </a:r>
            <a:r>
              <a:rPr lang="en-US" dirty="0" err="1"/>
              <a:t>realizado</a:t>
            </a:r>
            <a:r>
              <a:rPr lang="en-US" dirty="0"/>
              <a:t> </a:t>
            </a:r>
            <a:r>
              <a:rPr lang="en-US" dirty="0" err="1"/>
              <a:t>cálculos</a:t>
            </a:r>
            <a:r>
              <a:rPr lang="en-US" dirty="0"/>
              <a:t> </a:t>
            </a:r>
            <a:r>
              <a:rPr lang="en-US" dirty="0" err="1"/>
              <a:t>computacionales</a:t>
            </a:r>
            <a:r>
              <a:rPr lang="en-US" dirty="0"/>
              <a:t>.</a:t>
            </a:r>
          </a:p>
          <a:p>
            <a:r>
              <a:rPr lang="en-US" dirty="0" err="1"/>
              <a:t>Estados</a:t>
            </a:r>
            <a:r>
              <a:rPr lang="en-US" dirty="0"/>
              <a:t> de un </a:t>
            </a:r>
            <a:r>
              <a:rPr lang="en-US" dirty="0" err="1"/>
              <a:t>proceso</a:t>
            </a:r>
            <a:endParaRPr lang="en-US" dirty="0"/>
          </a:p>
          <a:p>
            <a:r>
              <a:rPr lang="en-US" dirty="0" err="1"/>
              <a:t>Cambios</a:t>
            </a:r>
            <a:r>
              <a:rPr lang="en-US" dirty="0"/>
              <a:t> de </a:t>
            </a:r>
            <a:r>
              <a:rPr lang="en-US" dirty="0" err="1"/>
              <a:t>contexto</a:t>
            </a:r>
            <a:endParaRPr lang="en-US" dirty="0"/>
          </a:p>
          <a:p>
            <a:r>
              <a:rPr lang="en-US" dirty="0" err="1"/>
              <a:t>Procesos</a:t>
            </a:r>
            <a:r>
              <a:rPr lang="en-US" dirty="0"/>
              <a:t> y </a:t>
            </a:r>
            <a:r>
              <a:rPr lang="en-US" dirty="0" err="1"/>
              <a:t>tareas</a:t>
            </a:r>
            <a:endParaRPr lang="en-US" dirty="0"/>
          </a:p>
          <a:p>
            <a:r>
              <a:rPr lang="en-US" dirty="0" err="1"/>
              <a:t>Algoritmos</a:t>
            </a:r>
            <a:r>
              <a:rPr lang="en-US" dirty="0"/>
              <a:t> de </a:t>
            </a:r>
            <a:r>
              <a:rPr lang="en-US" dirty="0" err="1"/>
              <a:t>planificación</a:t>
            </a:r>
            <a:r>
              <a:rPr lang="en-US" dirty="0"/>
              <a:t> de </a:t>
            </a:r>
            <a:r>
              <a:rPr lang="en-US" dirty="0" err="1"/>
              <a:t>procesos</a:t>
            </a:r>
            <a:r>
              <a:rPr lang="en-US" dirty="0"/>
              <a:t> </a:t>
            </a:r>
            <a:r>
              <a:rPr lang="en-US" dirty="0" err="1"/>
              <a:t>en</a:t>
            </a:r>
            <a:r>
              <a:rPr lang="en-US" dirty="0"/>
              <a:t> </a:t>
            </a:r>
            <a:r>
              <a:rPr lang="en-US" dirty="0" err="1"/>
              <a:t>sistemas</a:t>
            </a:r>
            <a:r>
              <a:rPr lang="en-US" dirty="0"/>
              <a:t>…</a:t>
            </a:r>
          </a:p>
          <a:p>
            <a:pPr lvl="1"/>
            <a:r>
              <a:rPr lang="en-US" dirty="0" err="1"/>
              <a:t>Uniprocesador</a:t>
            </a:r>
            <a:r>
              <a:rPr lang="en-US" dirty="0"/>
              <a:t> </a:t>
            </a:r>
          </a:p>
          <a:p>
            <a:pPr lvl="1"/>
            <a:r>
              <a:rPr lang="en-US" dirty="0" err="1"/>
              <a:t>Multiprocesador</a:t>
            </a:r>
            <a:endParaRPr lang="en-US" dirty="0"/>
          </a:p>
          <a:p>
            <a:pPr lvl="1"/>
            <a:r>
              <a:rPr lang="en-US" dirty="0" err="1"/>
              <a:t>Tiempo</a:t>
            </a:r>
            <a:r>
              <a:rPr lang="en-US" dirty="0"/>
              <a:t> real</a:t>
            </a:r>
          </a:p>
          <a:p>
            <a:pPr lvl="1"/>
            <a:r>
              <a:rPr lang="en-US" dirty="0" err="1"/>
              <a:t>Sistemas</a:t>
            </a:r>
            <a:r>
              <a:rPr lang="en-US" dirty="0"/>
              <a:t> </a:t>
            </a:r>
            <a:r>
              <a:rPr lang="en-US" dirty="0" err="1"/>
              <a:t>sobrecargados</a:t>
            </a: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17</a:t>
            </a:fld>
            <a:endParaRPr lang="en-US"/>
          </a:p>
        </p:txBody>
      </p:sp>
    </p:spTree>
    <p:extLst>
      <p:ext uri="{BB962C8B-B14F-4D97-AF65-F5344CB8AC3E}">
        <p14:creationId xmlns:p14="http://schemas.microsoft.com/office/powerpoint/2010/main" val="85994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Resumen</a:t>
            </a:r>
            <a:endParaRPr lang="en-US" dirty="0"/>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p:txBody>
          <a:bodyPr/>
          <a:lstStyle/>
          <a:p>
            <a:r>
              <a:rPr lang="en-US" dirty="0" err="1"/>
              <a:t>Algoritmos</a:t>
            </a:r>
            <a:r>
              <a:rPr lang="en-US" dirty="0"/>
              <a:t> de </a:t>
            </a:r>
            <a:r>
              <a:rPr lang="en-US" dirty="0" err="1"/>
              <a:t>planificación</a:t>
            </a:r>
            <a:endParaRPr lang="en-US" dirty="0"/>
          </a:p>
          <a:p>
            <a:pPr lvl="1"/>
            <a:r>
              <a:rPr lang="en-US" dirty="0"/>
              <a:t>First-Come, First-Served</a:t>
            </a:r>
          </a:p>
          <a:p>
            <a:pPr lvl="1"/>
            <a:endParaRPr lang="en-US" dirty="0"/>
          </a:p>
          <a:p>
            <a:pPr lvl="1"/>
            <a:r>
              <a:rPr lang="en-US" dirty="0"/>
              <a:t>Shortest-Job-First</a:t>
            </a:r>
          </a:p>
          <a:p>
            <a:pPr lvl="1"/>
            <a:endParaRPr lang="en-US" dirty="0"/>
          </a:p>
          <a:p>
            <a:pPr lvl="1"/>
            <a:r>
              <a:rPr lang="en-US" dirty="0"/>
              <a:t>Round-Robin </a:t>
            </a:r>
          </a:p>
          <a:p>
            <a:pPr lvl="1"/>
            <a:endParaRPr lang="en-US" dirty="0"/>
          </a:p>
          <a:p>
            <a:pPr lvl="1"/>
            <a:endParaRPr lang="en-US" dirty="0"/>
          </a:p>
          <a:p>
            <a:pPr lvl="1"/>
            <a:r>
              <a:rPr lang="en-US" dirty="0" err="1"/>
              <a:t>Prioridad</a:t>
            </a:r>
            <a:endParaRPr lang="en-US" dirty="0"/>
          </a:p>
          <a:p>
            <a:pPr lvl="1"/>
            <a:endParaRPr lang="en-US" dirty="0"/>
          </a:p>
          <a:p>
            <a:pPr lvl="1"/>
            <a:endParaRPr lang="en-US" dirty="0"/>
          </a:p>
          <a:p>
            <a:pPr lvl="1"/>
            <a:r>
              <a:rPr lang="en-US" dirty="0"/>
              <a:t>Multilevel Feedback Queue</a:t>
            </a:r>
          </a:p>
          <a:p>
            <a:pPr lvl="1"/>
            <a:r>
              <a:rPr lang="en-US" dirty="0"/>
              <a:t>…</a:t>
            </a:r>
          </a:p>
          <a:p>
            <a:pPr lvl="1"/>
            <a:endParaRPr lang="en-US" dirty="0"/>
          </a:p>
          <a:p>
            <a:pPr lvl="1"/>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18</a:t>
            </a:fld>
            <a:endParaRPr lang="en-US"/>
          </a:p>
        </p:txBody>
      </p:sp>
      <p:pic>
        <p:nvPicPr>
          <p:cNvPr id="8" name="Imagen 7">
            <a:extLst>
              <a:ext uri="{FF2B5EF4-FFF2-40B4-BE49-F238E27FC236}">
                <a16:creationId xmlns:a16="http://schemas.microsoft.com/office/drawing/2014/main" id="{FB6905A7-CFF4-4854-914C-96FE4A9D5CC8}"/>
              </a:ext>
            </a:extLst>
          </p:cNvPr>
          <p:cNvPicPr>
            <a:picLocks noChangeAspect="1"/>
          </p:cNvPicPr>
          <p:nvPr/>
        </p:nvPicPr>
        <p:blipFill>
          <a:blip r:embed="rId3"/>
          <a:stretch>
            <a:fillRect/>
          </a:stretch>
        </p:blipFill>
        <p:spPr>
          <a:xfrm>
            <a:off x="2791543" y="2844197"/>
            <a:ext cx="6095996" cy="834571"/>
          </a:xfrm>
          <a:prstGeom prst="rect">
            <a:avLst/>
          </a:prstGeom>
        </p:spPr>
      </p:pic>
      <p:pic>
        <p:nvPicPr>
          <p:cNvPr id="10" name="Imagen 9">
            <a:extLst>
              <a:ext uri="{FF2B5EF4-FFF2-40B4-BE49-F238E27FC236}">
                <a16:creationId xmlns:a16="http://schemas.microsoft.com/office/drawing/2014/main" id="{7938454B-9C52-4D4D-B69B-8DA3E651FCD3}"/>
              </a:ext>
            </a:extLst>
          </p:cNvPr>
          <p:cNvPicPr>
            <a:picLocks noChangeAspect="1"/>
          </p:cNvPicPr>
          <p:nvPr/>
        </p:nvPicPr>
        <p:blipFill>
          <a:blip r:embed="rId4"/>
          <a:stretch>
            <a:fillRect/>
          </a:stretch>
        </p:blipFill>
        <p:spPr>
          <a:xfrm>
            <a:off x="4731916" y="4760510"/>
            <a:ext cx="2403760" cy="1474349"/>
          </a:xfrm>
          <a:prstGeom prst="rect">
            <a:avLst/>
          </a:prstGeom>
        </p:spPr>
      </p:pic>
      <p:pic>
        <p:nvPicPr>
          <p:cNvPr id="12" name="Imagen 11">
            <a:extLst>
              <a:ext uri="{FF2B5EF4-FFF2-40B4-BE49-F238E27FC236}">
                <a16:creationId xmlns:a16="http://schemas.microsoft.com/office/drawing/2014/main" id="{4FDF8590-7E05-4032-8F51-8021C9C59B13}"/>
              </a:ext>
            </a:extLst>
          </p:cNvPr>
          <p:cNvPicPr>
            <a:picLocks noChangeAspect="1"/>
          </p:cNvPicPr>
          <p:nvPr/>
        </p:nvPicPr>
        <p:blipFill>
          <a:blip r:embed="rId5"/>
          <a:stretch>
            <a:fillRect/>
          </a:stretch>
        </p:blipFill>
        <p:spPr>
          <a:xfrm>
            <a:off x="2637692" y="3832237"/>
            <a:ext cx="2351708" cy="887243"/>
          </a:xfrm>
          <a:prstGeom prst="rect">
            <a:avLst/>
          </a:prstGeom>
        </p:spPr>
      </p:pic>
      <p:pic>
        <p:nvPicPr>
          <p:cNvPr id="14" name="Imagen 13">
            <a:extLst>
              <a:ext uri="{FF2B5EF4-FFF2-40B4-BE49-F238E27FC236}">
                <a16:creationId xmlns:a16="http://schemas.microsoft.com/office/drawing/2014/main" id="{71EDFE09-EE4D-4154-8083-7F655635AC59}"/>
              </a:ext>
            </a:extLst>
          </p:cNvPr>
          <p:cNvPicPr>
            <a:picLocks noChangeAspect="1"/>
          </p:cNvPicPr>
          <p:nvPr/>
        </p:nvPicPr>
        <p:blipFill>
          <a:blip r:embed="rId6"/>
          <a:stretch>
            <a:fillRect/>
          </a:stretch>
        </p:blipFill>
        <p:spPr>
          <a:xfrm>
            <a:off x="5839541" y="3866382"/>
            <a:ext cx="5942151" cy="834572"/>
          </a:xfrm>
          <a:prstGeom prst="rect">
            <a:avLst/>
          </a:prstGeom>
        </p:spPr>
      </p:pic>
      <p:pic>
        <p:nvPicPr>
          <p:cNvPr id="20" name="Imagen 19">
            <a:extLst>
              <a:ext uri="{FF2B5EF4-FFF2-40B4-BE49-F238E27FC236}">
                <a16:creationId xmlns:a16="http://schemas.microsoft.com/office/drawing/2014/main" id="{939E0DFC-B16E-4AEB-8D13-184097221B91}"/>
              </a:ext>
            </a:extLst>
          </p:cNvPr>
          <p:cNvPicPr>
            <a:picLocks noChangeAspect="1"/>
          </p:cNvPicPr>
          <p:nvPr/>
        </p:nvPicPr>
        <p:blipFill>
          <a:blip r:embed="rId7"/>
          <a:stretch>
            <a:fillRect/>
          </a:stretch>
        </p:blipFill>
        <p:spPr>
          <a:xfrm>
            <a:off x="3259016" y="2135868"/>
            <a:ext cx="5267569" cy="708329"/>
          </a:xfrm>
          <a:prstGeom prst="rect">
            <a:avLst/>
          </a:prstGeom>
        </p:spPr>
      </p:pic>
      <p:pic>
        <p:nvPicPr>
          <p:cNvPr id="22" name="Imagen 21">
            <a:extLst>
              <a:ext uri="{FF2B5EF4-FFF2-40B4-BE49-F238E27FC236}">
                <a16:creationId xmlns:a16="http://schemas.microsoft.com/office/drawing/2014/main" id="{40A4AD5F-4B65-4F75-B847-A294714B57E6}"/>
              </a:ext>
            </a:extLst>
          </p:cNvPr>
          <p:cNvPicPr>
            <a:picLocks noChangeAspect="1"/>
          </p:cNvPicPr>
          <p:nvPr/>
        </p:nvPicPr>
        <p:blipFill>
          <a:blip r:embed="rId8"/>
          <a:stretch>
            <a:fillRect/>
          </a:stretch>
        </p:blipFill>
        <p:spPr>
          <a:xfrm>
            <a:off x="4498048" y="1330280"/>
            <a:ext cx="6285738" cy="834572"/>
          </a:xfrm>
          <a:prstGeom prst="rect">
            <a:avLst/>
          </a:prstGeom>
        </p:spPr>
      </p:pic>
    </p:spTree>
    <p:extLst>
      <p:ext uri="{BB962C8B-B14F-4D97-AF65-F5344CB8AC3E}">
        <p14:creationId xmlns:p14="http://schemas.microsoft.com/office/powerpoint/2010/main" val="1810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Planificación</a:t>
            </a:r>
            <a:r>
              <a:rPr lang="en-US" dirty="0"/>
              <a:t> de </a:t>
            </a:r>
            <a:r>
              <a:rPr lang="en-US" dirty="0" err="1"/>
              <a:t>procesos</a:t>
            </a:r>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19</a:t>
            </a:fld>
            <a:endParaRPr lang="en-US"/>
          </a:p>
        </p:txBody>
      </p:sp>
      <p:pic>
        <p:nvPicPr>
          <p:cNvPr id="10" name="Imagen 9">
            <a:extLst>
              <a:ext uri="{FF2B5EF4-FFF2-40B4-BE49-F238E27FC236}">
                <a16:creationId xmlns:a16="http://schemas.microsoft.com/office/drawing/2014/main" id="{F0187ACC-742D-4A5A-B80E-83F302FFA7FB}"/>
              </a:ext>
            </a:extLst>
          </p:cNvPr>
          <p:cNvPicPr>
            <a:picLocks noChangeAspect="1"/>
          </p:cNvPicPr>
          <p:nvPr/>
        </p:nvPicPr>
        <p:blipFill>
          <a:blip r:embed="rId2"/>
          <a:stretch>
            <a:fillRect/>
          </a:stretch>
        </p:blipFill>
        <p:spPr>
          <a:xfrm>
            <a:off x="0" y="1896344"/>
            <a:ext cx="12192000" cy="1532656"/>
          </a:xfrm>
          <a:prstGeom prst="rect">
            <a:avLst/>
          </a:prstGeom>
        </p:spPr>
      </p:pic>
    </p:spTree>
    <p:extLst>
      <p:ext uri="{BB962C8B-B14F-4D97-AF65-F5344CB8AC3E}">
        <p14:creationId xmlns:p14="http://schemas.microsoft.com/office/powerpoint/2010/main" val="29243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a:t>Que </a:t>
            </a:r>
            <a:r>
              <a:rPr lang="en-US" dirty="0" err="1"/>
              <a:t>veremos</a:t>
            </a:r>
            <a:r>
              <a:rPr lang="en-US" dirty="0"/>
              <a:t> hoy</a:t>
            </a:r>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p:txBody>
          <a:bodyPr>
            <a:normAutofit/>
          </a:bodyPr>
          <a:lstStyle/>
          <a:p>
            <a:r>
              <a:rPr lang="es-ES" sz="3600" dirty="0"/>
              <a:t>Test de Evaluación Formativa (TA)</a:t>
            </a:r>
          </a:p>
          <a:p>
            <a:r>
              <a:rPr lang="es-ES" sz="3600" dirty="0"/>
              <a:t>Resolución test </a:t>
            </a:r>
          </a:p>
          <a:p>
            <a:r>
              <a:rPr lang="es-ES" sz="3600" dirty="0"/>
              <a:t>Repaso</a:t>
            </a:r>
          </a:p>
          <a:p>
            <a:endParaRPr lang="en-US" sz="3600" dirty="0"/>
          </a:p>
          <a:p>
            <a:endParaRPr lang="en-US" sz="3600"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2</a:t>
            </a:fld>
            <a:endParaRPr lang="en-US"/>
          </a:p>
        </p:txBody>
      </p:sp>
    </p:spTree>
    <p:extLst>
      <p:ext uri="{BB962C8B-B14F-4D97-AF65-F5344CB8AC3E}">
        <p14:creationId xmlns:p14="http://schemas.microsoft.com/office/powerpoint/2010/main" val="2481815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Planificación</a:t>
            </a:r>
            <a:r>
              <a:rPr lang="en-US" dirty="0"/>
              <a:t> de </a:t>
            </a:r>
            <a:r>
              <a:rPr lang="en-US" dirty="0" err="1"/>
              <a:t>procesos</a:t>
            </a:r>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20</a:t>
            </a:fld>
            <a:endParaRPr lang="en-US"/>
          </a:p>
        </p:txBody>
      </p:sp>
      <p:pic>
        <p:nvPicPr>
          <p:cNvPr id="7" name="Imagen 6">
            <a:extLst>
              <a:ext uri="{FF2B5EF4-FFF2-40B4-BE49-F238E27FC236}">
                <a16:creationId xmlns:a16="http://schemas.microsoft.com/office/drawing/2014/main" id="{49A1BFF5-F530-4767-9E01-6356E032FB9D}"/>
              </a:ext>
            </a:extLst>
          </p:cNvPr>
          <p:cNvPicPr>
            <a:picLocks noChangeAspect="1"/>
          </p:cNvPicPr>
          <p:nvPr/>
        </p:nvPicPr>
        <p:blipFill>
          <a:blip r:embed="rId2"/>
          <a:stretch>
            <a:fillRect/>
          </a:stretch>
        </p:blipFill>
        <p:spPr>
          <a:xfrm>
            <a:off x="0" y="1599909"/>
            <a:ext cx="12192000" cy="2663099"/>
          </a:xfrm>
          <a:prstGeom prst="rect">
            <a:avLst/>
          </a:prstGeom>
        </p:spPr>
      </p:pic>
    </p:spTree>
    <p:extLst>
      <p:ext uri="{BB962C8B-B14F-4D97-AF65-F5344CB8AC3E}">
        <p14:creationId xmlns:p14="http://schemas.microsoft.com/office/powerpoint/2010/main" val="237380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3913-77D7-40A9-843F-EA5678DEEB7A}"/>
              </a:ext>
            </a:extLst>
          </p:cNvPr>
          <p:cNvSpPr>
            <a:spLocks noGrp="1"/>
          </p:cNvSpPr>
          <p:nvPr>
            <p:ph type="title"/>
          </p:nvPr>
        </p:nvSpPr>
        <p:spPr>
          <a:xfrm>
            <a:off x="838200" y="2429559"/>
            <a:ext cx="10515600" cy="999441"/>
          </a:xfrm>
        </p:spPr>
        <p:txBody>
          <a:bodyPr/>
          <a:lstStyle/>
          <a:p>
            <a:pPr algn="ctr"/>
            <a:r>
              <a:rPr lang="en-US" dirty="0"/>
              <a:t>Gracias</a:t>
            </a:r>
          </a:p>
        </p:txBody>
      </p:sp>
      <p:sp>
        <p:nvSpPr>
          <p:cNvPr id="3" name="Date Placeholder 2">
            <a:extLst>
              <a:ext uri="{FF2B5EF4-FFF2-40B4-BE49-F238E27FC236}">
                <a16:creationId xmlns:a16="http://schemas.microsoft.com/office/drawing/2014/main" id="{BBF46C8E-8057-4E9E-81C6-59615B40FB38}"/>
              </a:ext>
            </a:extLst>
          </p:cNvPr>
          <p:cNvSpPr>
            <a:spLocks noGrp="1"/>
          </p:cNvSpPr>
          <p:nvPr>
            <p:ph type="dt" sz="half" idx="10"/>
          </p:nvPr>
        </p:nvSpPr>
        <p:spPr/>
        <p:txBody>
          <a:bodyPr/>
          <a:lstStyle/>
          <a:p>
            <a:r>
              <a:rPr lang="es-ES"/>
              <a:t>Sistemes Operatius I</a:t>
            </a:r>
            <a:endParaRPr lang="en-US"/>
          </a:p>
        </p:txBody>
      </p:sp>
      <p:sp>
        <p:nvSpPr>
          <p:cNvPr id="4" name="Footer Placeholder 3">
            <a:extLst>
              <a:ext uri="{FF2B5EF4-FFF2-40B4-BE49-F238E27FC236}">
                <a16:creationId xmlns:a16="http://schemas.microsoft.com/office/drawing/2014/main" id="{638700CB-A6CA-426B-BA37-2D1633E95131}"/>
              </a:ext>
            </a:extLst>
          </p:cNvPr>
          <p:cNvSpPr>
            <a:spLocks noGrp="1"/>
          </p:cNvSpPr>
          <p:nvPr>
            <p:ph type="ftr" sz="quarter" idx="11"/>
          </p:nvPr>
        </p:nvSpPr>
        <p:spPr/>
        <p:txBody>
          <a:bodyPr/>
          <a:lstStyle/>
          <a:p>
            <a:r>
              <a:rPr lang="en-US"/>
              <a:t>Los Sistemas Operativos</a:t>
            </a:r>
          </a:p>
        </p:txBody>
      </p:sp>
      <p:sp>
        <p:nvSpPr>
          <p:cNvPr id="5" name="Slide Number Placeholder 4">
            <a:extLst>
              <a:ext uri="{FF2B5EF4-FFF2-40B4-BE49-F238E27FC236}">
                <a16:creationId xmlns:a16="http://schemas.microsoft.com/office/drawing/2014/main" id="{EC3FA7BC-7BCE-42C6-ADBA-0C592BD8284A}"/>
              </a:ext>
            </a:extLst>
          </p:cNvPr>
          <p:cNvSpPr>
            <a:spLocks noGrp="1"/>
          </p:cNvSpPr>
          <p:nvPr>
            <p:ph type="sldNum" sz="quarter" idx="12"/>
          </p:nvPr>
        </p:nvSpPr>
        <p:spPr/>
        <p:txBody>
          <a:bodyPr/>
          <a:lstStyle/>
          <a:p>
            <a:fld id="{B7CBE8AE-9389-4E4D-966C-8642C3CA71EB}" type="slidenum">
              <a:rPr lang="en-US" smtClean="0"/>
              <a:t>21</a:t>
            </a:fld>
            <a:endParaRPr lang="en-US"/>
          </a:p>
        </p:txBody>
      </p:sp>
    </p:spTree>
    <p:extLst>
      <p:ext uri="{BB962C8B-B14F-4D97-AF65-F5344CB8AC3E}">
        <p14:creationId xmlns:p14="http://schemas.microsoft.com/office/powerpoint/2010/main" val="237555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a:t>Test</a:t>
            </a:r>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3</a:t>
            </a:fld>
            <a:endParaRPr lang="en-US"/>
          </a:p>
        </p:txBody>
      </p:sp>
      <p:sp>
        <p:nvSpPr>
          <p:cNvPr id="21" name="Content Placeholder 2">
            <a:extLst>
              <a:ext uri="{FF2B5EF4-FFF2-40B4-BE49-F238E27FC236}">
                <a16:creationId xmlns:a16="http://schemas.microsoft.com/office/drawing/2014/main" id="{018379CD-8B2F-48EF-9E5B-4E66628A2510}"/>
              </a:ext>
            </a:extLst>
          </p:cNvPr>
          <p:cNvSpPr>
            <a:spLocks noGrp="1"/>
          </p:cNvSpPr>
          <p:nvPr>
            <p:ph idx="1"/>
          </p:nvPr>
        </p:nvSpPr>
        <p:spPr>
          <a:xfrm>
            <a:off x="3389851" y="5472283"/>
            <a:ext cx="5353539" cy="779544"/>
          </a:xfrm>
        </p:spPr>
        <p:txBody>
          <a:bodyPr>
            <a:normAutofit fontScale="85000" lnSpcReduction="10000"/>
          </a:bodyPr>
          <a:lstStyle/>
          <a:p>
            <a:pPr marL="0" indent="0">
              <a:buNone/>
            </a:pPr>
            <a:r>
              <a:rPr lang="en-US" sz="4000" b="1" dirty="0">
                <a:solidFill>
                  <a:srgbClr val="FF0000"/>
                </a:solidFill>
              </a:rPr>
              <a:t>11:15-11:40; Campus Virtual</a:t>
            </a:r>
          </a:p>
        </p:txBody>
      </p:sp>
      <p:pic>
        <p:nvPicPr>
          <p:cNvPr id="7" name="Imagen 6">
            <a:extLst>
              <a:ext uri="{FF2B5EF4-FFF2-40B4-BE49-F238E27FC236}">
                <a16:creationId xmlns:a16="http://schemas.microsoft.com/office/drawing/2014/main" id="{30B6DD35-4CA5-45CE-8AAE-F785A4A06441}"/>
              </a:ext>
            </a:extLst>
          </p:cNvPr>
          <p:cNvPicPr>
            <a:picLocks noChangeAspect="1"/>
          </p:cNvPicPr>
          <p:nvPr/>
        </p:nvPicPr>
        <p:blipFill>
          <a:blip r:embed="rId3"/>
          <a:stretch>
            <a:fillRect/>
          </a:stretch>
        </p:blipFill>
        <p:spPr>
          <a:xfrm>
            <a:off x="719960" y="1203570"/>
            <a:ext cx="10752080" cy="3770800"/>
          </a:xfrm>
          <a:prstGeom prst="rect">
            <a:avLst/>
          </a:prstGeom>
        </p:spPr>
      </p:pic>
    </p:spTree>
    <p:extLst>
      <p:ext uri="{BB962C8B-B14F-4D97-AF65-F5344CB8AC3E}">
        <p14:creationId xmlns:p14="http://schemas.microsoft.com/office/powerpoint/2010/main" val="155576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a:xfrm>
            <a:off x="2008553" y="2576854"/>
            <a:ext cx="8174893" cy="2550038"/>
          </a:xfrm>
        </p:spPr>
        <p:txBody>
          <a:bodyPr>
            <a:normAutofit fontScale="85000" lnSpcReduction="10000"/>
          </a:bodyPr>
          <a:lstStyle/>
          <a:p>
            <a:pPr marL="0" indent="0" algn="ctr">
              <a:buNone/>
            </a:pPr>
            <a:r>
              <a:rPr lang="en-US" sz="6000" b="1" dirty="0" err="1"/>
              <a:t>Asistencia</a:t>
            </a:r>
            <a:endParaRPr lang="en-US" sz="6000" b="1" dirty="0"/>
          </a:p>
          <a:p>
            <a:pPr marL="0" indent="0" algn="ctr">
              <a:buNone/>
            </a:pPr>
            <a:r>
              <a:rPr lang="en-US" sz="6000" dirty="0" err="1"/>
              <a:t>Formulario</a:t>
            </a:r>
            <a:r>
              <a:rPr lang="en-US" sz="6000" dirty="0"/>
              <a:t> Google</a:t>
            </a:r>
          </a:p>
          <a:p>
            <a:pPr marL="0" indent="0" algn="ctr">
              <a:buNone/>
            </a:pPr>
            <a:r>
              <a:rPr lang="en-US" sz="6000" dirty="0"/>
              <a:t>CV – Teoria (</a:t>
            </a:r>
            <a:r>
              <a:rPr lang="en-US" sz="6000" dirty="0" err="1"/>
              <a:t>Presencial</a:t>
            </a:r>
            <a:r>
              <a:rPr lang="en-US" sz="6000" dirty="0"/>
              <a:t>) o QR</a:t>
            </a:r>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dirty="0"/>
              <a:t>Los </a:t>
            </a:r>
            <a:r>
              <a:rPr lang="en-US" dirty="0" err="1"/>
              <a:t>Sistemas</a:t>
            </a:r>
            <a:r>
              <a:rPr lang="en-US" dirty="0"/>
              <a:t> </a:t>
            </a:r>
            <a:r>
              <a:rPr lang="en-US" dirty="0" err="1"/>
              <a:t>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4</a:t>
            </a:fld>
            <a:endParaRPr lang="en-US"/>
          </a:p>
        </p:txBody>
      </p:sp>
      <p:pic>
        <p:nvPicPr>
          <p:cNvPr id="10" name="Imagen 9" descr="Código QR&#10;&#10;Descripción generada automáticamente">
            <a:extLst>
              <a:ext uri="{FF2B5EF4-FFF2-40B4-BE49-F238E27FC236}">
                <a16:creationId xmlns:a16="http://schemas.microsoft.com/office/drawing/2014/main" id="{37F44EBB-6C33-49DB-8D25-7BDFD0ED0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69" y="1164492"/>
            <a:ext cx="2264508" cy="2264508"/>
          </a:xfrm>
          <a:prstGeom prst="rect">
            <a:avLst/>
          </a:prstGeom>
        </p:spPr>
      </p:pic>
    </p:spTree>
    <p:extLst>
      <p:ext uri="{BB962C8B-B14F-4D97-AF65-F5344CB8AC3E}">
        <p14:creationId xmlns:p14="http://schemas.microsoft.com/office/powerpoint/2010/main" val="44845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AC5C373-CCFB-46D7-BAE2-5628C1B69F78}"/>
              </a:ext>
            </a:extLst>
          </p:cNvPr>
          <p:cNvPicPr>
            <a:picLocks noChangeAspect="1"/>
          </p:cNvPicPr>
          <p:nvPr/>
        </p:nvPicPr>
        <p:blipFill>
          <a:blip r:embed="rId3"/>
          <a:stretch>
            <a:fillRect/>
          </a:stretch>
        </p:blipFill>
        <p:spPr>
          <a:xfrm>
            <a:off x="6924431" y="1255999"/>
            <a:ext cx="4732215" cy="4732215"/>
          </a:xfrm>
          <a:prstGeom prst="rect">
            <a:avLst/>
          </a:prstGeom>
        </p:spPr>
      </p:pic>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p:txBody>
          <a:bodyPr>
            <a:normAutofit/>
          </a:bodyPr>
          <a:lstStyle/>
          <a:p>
            <a:pPr>
              <a:lnSpc>
                <a:spcPct val="150000"/>
              </a:lnSpc>
            </a:pPr>
            <a:r>
              <a:rPr lang="en-US" b="1" dirty="0" err="1"/>
              <a:t>Vamos</a:t>
            </a:r>
            <a:r>
              <a:rPr lang="en-US" b="1" dirty="0"/>
              <a:t> a </a:t>
            </a:r>
            <a:r>
              <a:rPr lang="en-US" b="1" dirty="0" err="1"/>
              <a:t>ver</a:t>
            </a:r>
            <a:r>
              <a:rPr lang="en-US" b="1" dirty="0"/>
              <a:t> </a:t>
            </a:r>
            <a:r>
              <a:rPr lang="en-US" b="1" dirty="0" err="1"/>
              <a:t>si</a:t>
            </a:r>
            <a:r>
              <a:rPr lang="en-US" b="1" dirty="0"/>
              <a:t> </a:t>
            </a:r>
            <a:r>
              <a:rPr lang="en-US" b="1" dirty="0" err="1"/>
              <a:t>os</a:t>
            </a:r>
            <a:r>
              <a:rPr lang="en-US" b="1" dirty="0"/>
              <a:t> </a:t>
            </a:r>
            <a:r>
              <a:rPr lang="en-US" b="1" dirty="0" err="1"/>
              <a:t>habéis</a:t>
            </a:r>
            <a:r>
              <a:rPr lang="en-US" b="1" dirty="0"/>
              <a:t> </a:t>
            </a:r>
            <a:r>
              <a:rPr lang="en-US" b="1" dirty="0" err="1"/>
              <a:t>planificado</a:t>
            </a:r>
            <a:r>
              <a:rPr lang="en-US" b="1" dirty="0"/>
              <a:t> bien </a:t>
            </a:r>
            <a:r>
              <a:rPr lang="en-US" b="1" dirty="0" err="1"/>
              <a:t>el</a:t>
            </a:r>
            <a:r>
              <a:rPr lang="en-US" b="1" dirty="0"/>
              <a:t> test </a:t>
            </a:r>
            <a:endParaRPr lang="en-US" dirty="0"/>
          </a:p>
          <a:p>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5</a:t>
            </a:fld>
            <a:endParaRPr lang="en-US"/>
          </a:p>
        </p:txBody>
      </p:sp>
    </p:spTree>
    <p:extLst>
      <p:ext uri="{BB962C8B-B14F-4D97-AF65-F5344CB8AC3E}">
        <p14:creationId xmlns:p14="http://schemas.microsoft.com/office/powerpoint/2010/main" val="33530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Pregunta</a:t>
            </a:r>
            <a:r>
              <a:rPr lang="en-US" dirty="0"/>
              <a:t> 1</a:t>
            </a:r>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p:txBody>
          <a:bodyPr>
            <a:normAutofit/>
          </a:bodyPr>
          <a:lstStyle/>
          <a:p>
            <a:pPr>
              <a:lnSpc>
                <a:spcPct val="150000"/>
              </a:lnSpc>
            </a:pPr>
            <a:r>
              <a:rPr lang="en-US" b="1" dirty="0" err="1"/>
              <a:t>Què</a:t>
            </a:r>
            <a:r>
              <a:rPr lang="en-US" b="1" dirty="0"/>
              <a:t> </a:t>
            </a:r>
            <a:r>
              <a:rPr lang="en-US" b="1" dirty="0" err="1"/>
              <a:t>és</a:t>
            </a:r>
            <a:r>
              <a:rPr lang="en-US" b="1" dirty="0"/>
              <a:t> </a:t>
            </a:r>
            <a:r>
              <a:rPr lang="en-US" b="1" dirty="0" err="1"/>
              <a:t>el</a:t>
            </a:r>
            <a:r>
              <a:rPr lang="en-US" b="1" dirty="0"/>
              <a:t> </a:t>
            </a:r>
            <a:r>
              <a:rPr lang="en-US" b="1" dirty="0" err="1"/>
              <a:t>planificador</a:t>
            </a:r>
            <a:r>
              <a:rPr lang="en-US" b="1" dirty="0"/>
              <a:t> de </a:t>
            </a:r>
            <a:r>
              <a:rPr lang="en-US" b="1" dirty="0" err="1"/>
              <a:t>processos</a:t>
            </a:r>
            <a:r>
              <a:rPr lang="en-US" b="1" dirty="0"/>
              <a:t>?</a:t>
            </a:r>
            <a:endParaRPr lang="es-ES" b="1" dirty="0"/>
          </a:p>
          <a:p>
            <a:pPr marL="914400" lvl="1" indent="-457200">
              <a:lnSpc>
                <a:spcPct val="100000"/>
              </a:lnSpc>
              <a:buFont typeface="+mj-lt"/>
              <a:buAutoNum type="alphaLcParenR"/>
            </a:pPr>
            <a:r>
              <a:rPr lang="en-US" dirty="0" err="1"/>
              <a:t>És</a:t>
            </a:r>
            <a:r>
              <a:rPr lang="en-US" dirty="0"/>
              <a:t> </a:t>
            </a:r>
            <a:r>
              <a:rPr lang="en-US" dirty="0" err="1"/>
              <a:t>l’algorisme</a:t>
            </a:r>
            <a:r>
              <a:rPr lang="en-US" dirty="0"/>
              <a:t> del </a:t>
            </a:r>
            <a:r>
              <a:rPr lang="en-US" dirty="0" err="1"/>
              <a:t>sistema</a:t>
            </a:r>
            <a:r>
              <a:rPr lang="en-US" dirty="0"/>
              <a:t> </a:t>
            </a:r>
            <a:r>
              <a:rPr lang="en-US" dirty="0" err="1"/>
              <a:t>operatiu</a:t>
            </a:r>
            <a:r>
              <a:rPr lang="en-US" dirty="0"/>
              <a:t> que </a:t>
            </a:r>
            <a:r>
              <a:rPr lang="en-US" dirty="0" err="1"/>
              <a:t>decideix</a:t>
            </a:r>
            <a:r>
              <a:rPr lang="en-US" dirty="0"/>
              <a:t> </a:t>
            </a:r>
            <a:r>
              <a:rPr lang="en-US" dirty="0" err="1"/>
              <a:t>en</a:t>
            </a:r>
            <a:r>
              <a:rPr lang="en-US" dirty="0"/>
              <a:t> quin </a:t>
            </a:r>
            <a:r>
              <a:rPr lang="en-US" dirty="0" err="1"/>
              <a:t>ordre</a:t>
            </a:r>
            <a:r>
              <a:rPr lang="en-US" dirty="0"/>
              <a:t> </a:t>
            </a:r>
            <a:r>
              <a:rPr lang="en-US" dirty="0" err="1"/>
              <a:t>s’executen</a:t>
            </a:r>
            <a:r>
              <a:rPr lang="en-US" dirty="0"/>
              <a:t> </a:t>
            </a:r>
            <a:r>
              <a:rPr lang="en-US" dirty="0" err="1"/>
              <a:t>cadascuna</a:t>
            </a:r>
            <a:r>
              <a:rPr lang="en-US" dirty="0"/>
              <a:t> de les </a:t>
            </a:r>
            <a:r>
              <a:rPr lang="en-US" dirty="0" err="1"/>
              <a:t>tasques</a:t>
            </a:r>
            <a:r>
              <a:rPr lang="en-US" dirty="0"/>
              <a:t> internes del </a:t>
            </a:r>
            <a:r>
              <a:rPr lang="en-US" dirty="0" err="1"/>
              <a:t>propi</a:t>
            </a:r>
            <a:r>
              <a:rPr lang="en-US" dirty="0"/>
              <a:t> </a:t>
            </a:r>
            <a:r>
              <a:rPr lang="en-US" dirty="0" err="1"/>
              <a:t>sistema</a:t>
            </a:r>
            <a:r>
              <a:rPr lang="en-US" dirty="0"/>
              <a:t> </a:t>
            </a:r>
            <a:r>
              <a:rPr lang="en-US" dirty="0" err="1"/>
              <a:t>operatiu</a:t>
            </a:r>
            <a:r>
              <a:rPr lang="en-US" dirty="0"/>
              <a:t> (</a:t>
            </a:r>
            <a:r>
              <a:rPr lang="en-US" dirty="0" err="1"/>
              <a:t>lectura</a:t>
            </a:r>
            <a:r>
              <a:rPr lang="en-US" dirty="0"/>
              <a:t> de disc, </a:t>
            </a:r>
            <a:r>
              <a:rPr lang="en-US" dirty="0" err="1"/>
              <a:t>enviament</a:t>
            </a:r>
            <a:r>
              <a:rPr lang="en-US" dirty="0"/>
              <a:t> per </a:t>
            </a:r>
            <a:r>
              <a:rPr lang="en-US" dirty="0" err="1"/>
              <a:t>xarxa</a:t>
            </a:r>
            <a:r>
              <a:rPr lang="en-US" dirty="0"/>
              <a:t>, etc.)</a:t>
            </a:r>
          </a:p>
          <a:p>
            <a:pPr marL="914400" lvl="1" indent="-457200">
              <a:lnSpc>
                <a:spcPct val="100000"/>
              </a:lnSpc>
              <a:buFont typeface="+mj-lt"/>
              <a:buAutoNum type="alphaLcParenR"/>
            </a:pPr>
            <a:r>
              <a:rPr lang="en-US" dirty="0" err="1"/>
              <a:t>És</a:t>
            </a:r>
            <a:r>
              <a:rPr lang="en-US" dirty="0"/>
              <a:t> </a:t>
            </a:r>
            <a:r>
              <a:rPr lang="en-US" dirty="0" err="1"/>
              <a:t>l’algorisme</a:t>
            </a:r>
            <a:r>
              <a:rPr lang="en-US" dirty="0"/>
              <a:t> que </a:t>
            </a:r>
            <a:r>
              <a:rPr lang="en-US" dirty="0" err="1"/>
              <a:t>només</a:t>
            </a:r>
            <a:r>
              <a:rPr lang="en-US" dirty="0"/>
              <a:t> </a:t>
            </a:r>
            <a:r>
              <a:rPr lang="en-US" dirty="0" err="1"/>
              <a:t>s’executa</a:t>
            </a:r>
            <a:r>
              <a:rPr lang="en-US" dirty="0"/>
              <a:t> </a:t>
            </a:r>
            <a:r>
              <a:rPr lang="en-US" dirty="0" err="1"/>
              <a:t>en</a:t>
            </a:r>
            <a:r>
              <a:rPr lang="en-US" dirty="0"/>
              <a:t> </a:t>
            </a:r>
            <a:r>
              <a:rPr lang="en-US" dirty="0" err="1"/>
              <a:t>produir</a:t>
            </a:r>
            <a:r>
              <a:rPr lang="en-US" dirty="0"/>
              <a:t>-se </a:t>
            </a:r>
            <a:r>
              <a:rPr lang="en-US" dirty="0" err="1"/>
              <a:t>una</a:t>
            </a:r>
            <a:r>
              <a:rPr lang="en-US" dirty="0"/>
              <a:t> </a:t>
            </a:r>
            <a:r>
              <a:rPr lang="en-US" dirty="0" err="1"/>
              <a:t>interrupció</a:t>
            </a:r>
            <a:r>
              <a:rPr lang="en-US" dirty="0"/>
              <a:t> de </a:t>
            </a:r>
            <a:r>
              <a:rPr lang="en-US" dirty="0" err="1"/>
              <a:t>temporitzador</a:t>
            </a:r>
            <a:r>
              <a:rPr lang="en-US" dirty="0"/>
              <a:t> per </a:t>
            </a:r>
            <a:r>
              <a:rPr lang="en-US" dirty="0" err="1"/>
              <a:t>decidir</a:t>
            </a:r>
            <a:r>
              <a:rPr lang="en-US" dirty="0"/>
              <a:t> </a:t>
            </a:r>
            <a:r>
              <a:rPr lang="en-US" dirty="0" err="1"/>
              <a:t>el</a:t>
            </a:r>
            <a:r>
              <a:rPr lang="en-US" dirty="0"/>
              <a:t> </a:t>
            </a:r>
            <a:r>
              <a:rPr lang="en-US" dirty="0" err="1"/>
              <a:t>següent</a:t>
            </a:r>
            <a:r>
              <a:rPr lang="en-US" dirty="0"/>
              <a:t> </a:t>
            </a:r>
            <a:r>
              <a:rPr lang="en-US" dirty="0" err="1"/>
              <a:t>procés</a:t>
            </a:r>
            <a:r>
              <a:rPr lang="en-US" dirty="0"/>
              <a:t> a </a:t>
            </a:r>
            <a:r>
              <a:rPr lang="en-US" dirty="0" err="1"/>
              <a:t>executar</a:t>
            </a:r>
            <a:r>
              <a:rPr lang="en-US" dirty="0"/>
              <a:t>.</a:t>
            </a:r>
          </a:p>
          <a:p>
            <a:pPr marL="914400" lvl="1" indent="-457200">
              <a:lnSpc>
                <a:spcPct val="100000"/>
              </a:lnSpc>
              <a:buFont typeface="+mj-lt"/>
              <a:buAutoNum type="alphaLcParenR"/>
            </a:pPr>
            <a:r>
              <a:rPr lang="en-US" dirty="0" err="1"/>
              <a:t>És</a:t>
            </a:r>
            <a:r>
              <a:rPr lang="en-US" dirty="0"/>
              <a:t> </a:t>
            </a:r>
            <a:r>
              <a:rPr lang="en-US" dirty="0" err="1"/>
              <a:t>l’algorisme</a:t>
            </a:r>
            <a:r>
              <a:rPr lang="en-US" dirty="0"/>
              <a:t> que </a:t>
            </a:r>
            <a:r>
              <a:rPr lang="en-US" dirty="0" err="1"/>
              <a:t>decideix</a:t>
            </a:r>
            <a:r>
              <a:rPr lang="en-US" dirty="0"/>
              <a:t> quin </a:t>
            </a:r>
            <a:r>
              <a:rPr lang="en-US" dirty="0" err="1"/>
              <a:t>és</a:t>
            </a:r>
            <a:r>
              <a:rPr lang="en-US" dirty="0"/>
              <a:t> </a:t>
            </a:r>
            <a:r>
              <a:rPr lang="en-US" dirty="0" err="1"/>
              <a:t>el</a:t>
            </a:r>
            <a:r>
              <a:rPr lang="en-US" dirty="0"/>
              <a:t> </a:t>
            </a:r>
            <a:r>
              <a:rPr lang="en-US" dirty="0" err="1"/>
              <a:t>següent</a:t>
            </a:r>
            <a:r>
              <a:rPr lang="en-US" dirty="0"/>
              <a:t> </a:t>
            </a:r>
            <a:r>
              <a:rPr lang="en-US" dirty="0" err="1"/>
              <a:t>procés</a:t>
            </a:r>
            <a:r>
              <a:rPr lang="en-US" dirty="0"/>
              <a:t> a </a:t>
            </a:r>
            <a:r>
              <a:rPr lang="en-US" dirty="0" err="1"/>
              <a:t>executar</a:t>
            </a:r>
            <a:r>
              <a:rPr lang="en-US" dirty="0"/>
              <a:t> i que no </a:t>
            </a:r>
            <a:r>
              <a:rPr lang="en-US" dirty="0" err="1"/>
              <a:t>necessàriament</a:t>
            </a:r>
            <a:r>
              <a:rPr lang="en-US" dirty="0"/>
              <a:t> ha </a:t>
            </a:r>
            <a:r>
              <a:rPr lang="en-US" dirty="0" err="1"/>
              <a:t>d’executar</a:t>
            </a:r>
            <a:r>
              <a:rPr lang="en-US" dirty="0"/>
              <a:t>-se </a:t>
            </a:r>
            <a:r>
              <a:rPr lang="en-US" dirty="0" err="1"/>
              <a:t>en</a:t>
            </a:r>
            <a:r>
              <a:rPr lang="en-US" dirty="0"/>
              <a:t> </a:t>
            </a:r>
            <a:r>
              <a:rPr lang="en-US" dirty="0" err="1"/>
              <a:t>produir</a:t>
            </a:r>
            <a:r>
              <a:rPr lang="en-US" dirty="0"/>
              <a:t>-se </a:t>
            </a:r>
            <a:r>
              <a:rPr lang="en-US" dirty="0" err="1"/>
              <a:t>una</a:t>
            </a:r>
            <a:r>
              <a:rPr lang="en-US" dirty="0"/>
              <a:t> </a:t>
            </a:r>
            <a:r>
              <a:rPr lang="en-US" dirty="0" err="1"/>
              <a:t>interrupció</a:t>
            </a:r>
            <a:r>
              <a:rPr lang="en-US" dirty="0"/>
              <a:t> de </a:t>
            </a:r>
            <a:r>
              <a:rPr lang="en-US" dirty="0" err="1"/>
              <a:t>temporitzador</a:t>
            </a:r>
            <a:r>
              <a:rPr lang="en-US" dirty="0"/>
              <a:t>.</a:t>
            </a:r>
          </a:p>
          <a:p>
            <a:pPr marL="914400" lvl="1" indent="-457200">
              <a:lnSpc>
                <a:spcPct val="100000"/>
              </a:lnSpc>
              <a:buFont typeface="+mj-lt"/>
              <a:buAutoNum type="alphaLcParenR"/>
            </a:pPr>
            <a:r>
              <a:rPr lang="en-US" dirty="0" err="1"/>
              <a:t>És</a:t>
            </a:r>
            <a:r>
              <a:rPr lang="en-US" dirty="0"/>
              <a:t> </a:t>
            </a:r>
            <a:r>
              <a:rPr lang="en-US" dirty="0" err="1"/>
              <a:t>l’algorisme</a:t>
            </a:r>
            <a:r>
              <a:rPr lang="en-US" dirty="0"/>
              <a:t> que </a:t>
            </a:r>
            <a:r>
              <a:rPr lang="en-US" dirty="0" err="1"/>
              <a:t>el</a:t>
            </a:r>
            <a:r>
              <a:rPr lang="en-US" dirty="0"/>
              <a:t> </a:t>
            </a:r>
            <a:r>
              <a:rPr lang="en-US" dirty="0" err="1"/>
              <a:t>sistema</a:t>
            </a:r>
            <a:r>
              <a:rPr lang="en-US" dirty="0"/>
              <a:t> </a:t>
            </a:r>
            <a:r>
              <a:rPr lang="en-US" dirty="0" err="1"/>
              <a:t>operatiu</a:t>
            </a:r>
            <a:r>
              <a:rPr lang="en-US" dirty="0"/>
              <a:t> ha </a:t>
            </a:r>
            <a:r>
              <a:rPr lang="en-US" dirty="0" err="1"/>
              <a:t>d’executar</a:t>
            </a:r>
            <a:r>
              <a:rPr lang="en-US" dirty="0"/>
              <a:t> per fer un </a:t>
            </a:r>
            <a:r>
              <a:rPr lang="en-US" dirty="0" err="1"/>
              <a:t>canvi</a:t>
            </a:r>
            <a:r>
              <a:rPr lang="en-US" dirty="0"/>
              <a:t> de context.</a:t>
            </a:r>
          </a:p>
          <a:p>
            <a:pPr marL="914400" lvl="1" indent="-457200">
              <a:lnSpc>
                <a:spcPct val="100000"/>
              </a:lnSpc>
              <a:buFont typeface="+mj-lt"/>
              <a:buAutoNum type="alphaLcParenR"/>
            </a:pPr>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6</a:t>
            </a:fld>
            <a:endParaRPr lang="en-US"/>
          </a:p>
        </p:txBody>
      </p:sp>
    </p:spTree>
    <p:extLst>
      <p:ext uri="{BB962C8B-B14F-4D97-AF65-F5344CB8AC3E}">
        <p14:creationId xmlns:p14="http://schemas.microsoft.com/office/powerpoint/2010/main" val="355841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Pregunta</a:t>
            </a:r>
            <a:r>
              <a:rPr lang="en-US" dirty="0"/>
              <a:t> 2 </a:t>
            </a:r>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p:txBody>
          <a:bodyPr>
            <a:normAutofit/>
          </a:bodyPr>
          <a:lstStyle/>
          <a:p>
            <a:pPr>
              <a:lnSpc>
                <a:spcPct val="150000"/>
              </a:lnSpc>
            </a:pPr>
            <a:r>
              <a:rPr lang="es-ES" sz="3000" b="1" dirty="0"/>
              <a:t>En </a:t>
            </a:r>
            <a:r>
              <a:rPr lang="es-ES" sz="3000" b="1" dirty="0" err="1"/>
              <a:t>quin</a:t>
            </a:r>
            <a:r>
              <a:rPr lang="es-ES" sz="3000" b="1" dirty="0"/>
              <a:t> del </a:t>
            </a:r>
            <a:r>
              <a:rPr lang="es-ES" sz="3000" b="1" dirty="0" err="1"/>
              <a:t>següents</a:t>
            </a:r>
            <a:r>
              <a:rPr lang="es-ES" sz="3000" b="1" dirty="0"/>
              <a:t> </a:t>
            </a:r>
            <a:r>
              <a:rPr lang="es-ES" sz="3000" b="1" dirty="0" err="1"/>
              <a:t>exemples</a:t>
            </a:r>
            <a:r>
              <a:rPr lang="es-ES" sz="3000" b="1" dirty="0"/>
              <a:t> </a:t>
            </a:r>
            <a:r>
              <a:rPr lang="es-ES" sz="3000" b="1" dirty="0" err="1"/>
              <a:t>decideix</a:t>
            </a:r>
            <a:r>
              <a:rPr lang="es-ES" sz="3000" b="1" dirty="0"/>
              <a:t>, el planificador </a:t>
            </a:r>
            <a:r>
              <a:rPr lang="es-ES" sz="3000" b="1" dirty="0" err="1"/>
              <a:t>d’un</a:t>
            </a:r>
            <a:r>
              <a:rPr lang="es-ES" sz="3000" b="1" dirty="0"/>
              <a:t> sistema </a:t>
            </a:r>
            <a:r>
              <a:rPr lang="es-ES" sz="3000" b="1" dirty="0" err="1"/>
              <a:t>operatiu</a:t>
            </a:r>
            <a:r>
              <a:rPr lang="es-ES" sz="3000" b="1" dirty="0"/>
              <a:t>, </a:t>
            </a:r>
            <a:r>
              <a:rPr lang="es-ES" sz="3000" b="1" dirty="0" err="1"/>
              <a:t>passar</a:t>
            </a:r>
            <a:r>
              <a:rPr lang="es-ES" sz="3000" b="1" dirty="0"/>
              <a:t> un </a:t>
            </a:r>
            <a:r>
              <a:rPr lang="es-ES" sz="3000" b="1" dirty="0" err="1"/>
              <a:t>procés</a:t>
            </a:r>
            <a:r>
              <a:rPr lang="es-ES" sz="3000" b="1" dirty="0"/>
              <a:t> de </a:t>
            </a:r>
            <a:r>
              <a:rPr lang="es-ES" sz="3000" b="1" dirty="0" err="1"/>
              <a:t>l’estat</a:t>
            </a:r>
            <a:r>
              <a:rPr lang="es-ES" sz="3000" b="1" dirty="0"/>
              <a:t> </a:t>
            </a:r>
            <a:r>
              <a:rPr lang="es-ES" sz="3000" b="1" dirty="0" err="1"/>
              <a:t>d’execució</a:t>
            </a:r>
            <a:r>
              <a:rPr lang="es-ES" sz="3000" b="1" dirty="0"/>
              <a:t> a </a:t>
            </a:r>
            <a:r>
              <a:rPr lang="es-ES" sz="3000" b="1" dirty="0" err="1"/>
              <a:t>bloquejat</a:t>
            </a:r>
            <a:endParaRPr lang="es-ES" sz="3000" b="1" dirty="0"/>
          </a:p>
          <a:p>
            <a:pPr marL="914400" lvl="1" indent="-457200">
              <a:lnSpc>
                <a:spcPct val="150000"/>
              </a:lnSpc>
              <a:buFont typeface="+mj-lt"/>
              <a:buAutoNum type="alphaLcParenR"/>
            </a:pPr>
            <a:r>
              <a:rPr lang="en-US" dirty="0"/>
              <a:t>El </a:t>
            </a:r>
            <a:r>
              <a:rPr lang="en-US" dirty="0" err="1"/>
              <a:t>procés</a:t>
            </a:r>
            <a:r>
              <a:rPr lang="en-US" dirty="0"/>
              <a:t> que </a:t>
            </a:r>
            <a:r>
              <a:rPr lang="en-US" dirty="0" err="1"/>
              <a:t>s’està</a:t>
            </a:r>
            <a:r>
              <a:rPr lang="en-US" dirty="0"/>
              <a:t> executant ha </a:t>
            </a:r>
            <a:r>
              <a:rPr lang="en-US" dirty="0" err="1"/>
              <a:t>exhaurit</a:t>
            </a:r>
            <a:r>
              <a:rPr lang="en-US" dirty="0"/>
              <a:t> la seva </a:t>
            </a:r>
            <a:r>
              <a:rPr lang="en-US" dirty="0" err="1"/>
              <a:t>llesca</a:t>
            </a:r>
            <a:r>
              <a:rPr lang="en-US" dirty="0"/>
              <a:t> de temps.</a:t>
            </a:r>
          </a:p>
          <a:p>
            <a:pPr marL="914400" lvl="1" indent="-457200">
              <a:lnSpc>
                <a:spcPct val="150000"/>
              </a:lnSpc>
              <a:buFont typeface="+mj-lt"/>
              <a:buAutoNum type="alphaLcParenR"/>
            </a:pPr>
            <a:r>
              <a:rPr lang="en-US" dirty="0"/>
              <a:t>El </a:t>
            </a:r>
            <a:r>
              <a:rPr lang="en-US" dirty="0" err="1"/>
              <a:t>procés</a:t>
            </a:r>
            <a:r>
              <a:rPr lang="en-US" dirty="0"/>
              <a:t> </a:t>
            </a:r>
            <a:r>
              <a:rPr lang="en-US" dirty="0" err="1"/>
              <a:t>està</a:t>
            </a:r>
            <a:r>
              <a:rPr lang="en-US" dirty="0"/>
              <a:t> </a:t>
            </a:r>
            <a:r>
              <a:rPr lang="en-US" dirty="0" err="1"/>
              <a:t>en</a:t>
            </a:r>
            <a:r>
              <a:rPr lang="en-US" dirty="0"/>
              <a:t> mode </a:t>
            </a:r>
            <a:r>
              <a:rPr lang="en-US" dirty="0" err="1"/>
              <a:t>d’execució</a:t>
            </a:r>
            <a:r>
              <a:rPr lang="en-US" dirty="0"/>
              <a:t> i </a:t>
            </a:r>
            <a:r>
              <a:rPr lang="en-US" dirty="0" err="1"/>
              <a:t>realitza</a:t>
            </a:r>
            <a:r>
              <a:rPr lang="en-US" dirty="0"/>
              <a:t> </a:t>
            </a:r>
            <a:r>
              <a:rPr lang="en-US" dirty="0" err="1"/>
              <a:t>una</a:t>
            </a:r>
            <a:r>
              <a:rPr lang="en-US" dirty="0"/>
              <a:t> </a:t>
            </a:r>
            <a:r>
              <a:rPr lang="en-US" dirty="0" err="1"/>
              <a:t>operació</a:t>
            </a:r>
            <a:r>
              <a:rPr lang="en-US" dirty="0"/>
              <a:t> de </a:t>
            </a:r>
            <a:r>
              <a:rPr lang="en-US" dirty="0" err="1"/>
              <a:t>lectura</a:t>
            </a:r>
            <a:r>
              <a:rPr lang="en-US" dirty="0"/>
              <a:t> a disc.</a:t>
            </a:r>
          </a:p>
          <a:p>
            <a:pPr marL="914400" lvl="1" indent="-457200">
              <a:lnSpc>
                <a:spcPct val="150000"/>
              </a:lnSpc>
              <a:buFont typeface="+mj-lt"/>
              <a:buAutoNum type="alphaLcParenR"/>
            </a:pPr>
            <a:r>
              <a:rPr lang="en-US" dirty="0"/>
              <a:t>El </a:t>
            </a:r>
            <a:r>
              <a:rPr lang="en-US" dirty="0" err="1"/>
              <a:t>procés</a:t>
            </a:r>
            <a:r>
              <a:rPr lang="en-US" dirty="0"/>
              <a:t> </a:t>
            </a:r>
            <a:r>
              <a:rPr lang="en-US" dirty="0" err="1"/>
              <a:t>està</a:t>
            </a:r>
            <a:r>
              <a:rPr lang="en-US" dirty="0"/>
              <a:t> </a:t>
            </a:r>
            <a:r>
              <a:rPr lang="en-US" dirty="0" err="1"/>
              <a:t>en</a:t>
            </a:r>
            <a:r>
              <a:rPr lang="en-US" dirty="0"/>
              <a:t> mode </a:t>
            </a:r>
            <a:r>
              <a:rPr lang="en-US" dirty="0" err="1"/>
              <a:t>preparat</a:t>
            </a:r>
            <a:r>
              <a:rPr lang="en-US" dirty="0"/>
              <a:t> i </a:t>
            </a:r>
            <a:r>
              <a:rPr lang="en-US" dirty="0" err="1"/>
              <a:t>realitza</a:t>
            </a:r>
            <a:r>
              <a:rPr lang="en-US" dirty="0"/>
              <a:t> </a:t>
            </a:r>
            <a:r>
              <a:rPr lang="en-US" dirty="0" err="1"/>
              <a:t>una</a:t>
            </a:r>
            <a:r>
              <a:rPr lang="en-US" dirty="0"/>
              <a:t> </a:t>
            </a:r>
            <a:r>
              <a:rPr lang="en-US" dirty="0" err="1"/>
              <a:t>crida</a:t>
            </a:r>
            <a:r>
              <a:rPr lang="en-US" dirty="0"/>
              <a:t> a la </a:t>
            </a:r>
            <a:r>
              <a:rPr lang="en-US" dirty="0" err="1"/>
              <a:t>funció</a:t>
            </a:r>
            <a:r>
              <a:rPr lang="en-US" dirty="0"/>
              <a:t> sleep per </a:t>
            </a:r>
            <a:r>
              <a:rPr lang="en-US" dirty="0" err="1"/>
              <a:t>adormir</a:t>
            </a:r>
            <a:r>
              <a:rPr lang="en-US" dirty="0"/>
              <a:t>-se.</a:t>
            </a:r>
          </a:p>
          <a:p>
            <a:pPr marL="914400" lvl="1" indent="-457200">
              <a:lnSpc>
                <a:spcPct val="150000"/>
              </a:lnSpc>
              <a:buFont typeface="+mj-lt"/>
              <a:buAutoNum type="alphaLcParenR"/>
            </a:pPr>
            <a:r>
              <a:rPr lang="en-US" dirty="0"/>
              <a:t>Un </a:t>
            </a:r>
            <a:r>
              <a:rPr lang="en-US" dirty="0" err="1"/>
              <a:t>segon</a:t>
            </a:r>
            <a:r>
              <a:rPr lang="en-US" dirty="0"/>
              <a:t> </a:t>
            </a:r>
            <a:r>
              <a:rPr lang="en-US" dirty="0" err="1"/>
              <a:t>procés</a:t>
            </a:r>
            <a:r>
              <a:rPr lang="en-US" dirty="0"/>
              <a:t> que </a:t>
            </a:r>
            <a:r>
              <a:rPr lang="en-US" dirty="0" err="1"/>
              <a:t>està</a:t>
            </a:r>
            <a:r>
              <a:rPr lang="en-US" dirty="0"/>
              <a:t> </a:t>
            </a:r>
            <a:r>
              <a:rPr lang="en-US" dirty="0" err="1"/>
              <a:t>preparat</a:t>
            </a:r>
            <a:r>
              <a:rPr lang="en-US" dirty="0"/>
              <a:t> </a:t>
            </a:r>
            <a:r>
              <a:rPr lang="en-US" dirty="0" err="1"/>
              <a:t>decideix</a:t>
            </a:r>
            <a:r>
              <a:rPr lang="en-US" dirty="0"/>
              <a:t> </a:t>
            </a:r>
            <a:r>
              <a:rPr lang="en-US" dirty="0" err="1"/>
              <a:t>bloquejar</a:t>
            </a:r>
            <a:r>
              <a:rPr lang="en-US" dirty="0"/>
              <a:t> un </a:t>
            </a:r>
            <a:r>
              <a:rPr lang="en-US" dirty="0" err="1"/>
              <a:t>altre</a:t>
            </a:r>
            <a:r>
              <a:rPr lang="en-US" dirty="0"/>
              <a:t> </a:t>
            </a:r>
            <a:r>
              <a:rPr lang="en-US" dirty="0" err="1"/>
              <a:t>procés</a:t>
            </a:r>
            <a:r>
              <a:rPr lang="en-US" dirty="0"/>
              <a:t> ja que </a:t>
            </a:r>
            <a:r>
              <a:rPr lang="en-US" dirty="0" err="1"/>
              <a:t>el</a:t>
            </a:r>
            <a:r>
              <a:rPr lang="en-US" dirty="0"/>
              <a:t> </a:t>
            </a:r>
            <a:r>
              <a:rPr lang="en-US" dirty="0" err="1"/>
              <a:t>segon</a:t>
            </a:r>
            <a:r>
              <a:rPr lang="en-US" dirty="0"/>
              <a:t> </a:t>
            </a:r>
            <a:r>
              <a:rPr lang="en-US" dirty="0" err="1"/>
              <a:t>procés</a:t>
            </a:r>
            <a:r>
              <a:rPr lang="en-US" dirty="0"/>
              <a:t> </a:t>
            </a:r>
            <a:r>
              <a:rPr lang="en-US" dirty="0" err="1"/>
              <a:t>té</a:t>
            </a:r>
            <a:r>
              <a:rPr lang="en-US" dirty="0"/>
              <a:t> </a:t>
            </a:r>
            <a:r>
              <a:rPr lang="en-US" dirty="0" err="1"/>
              <a:t>prioritat</a:t>
            </a:r>
            <a:r>
              <a:rPr lang="en-US" dirty="0"/>
              <a:t> </a:t>
            </a:r>
            <a:r>
              <a:rPr lang="en-US" dirty="0" err="1"/>
              <a:t>sobre</a:t>
            </a:r>
            <a:r>
              <a:rPr lang="en-US" dirty="0"/>
              <a:t> </a:t>
            </a:r>
            <a:r>
              <a:rPr lang="en-US" dirty="0" err="1"/>
              <a:t>el</a:t>
            </a:r>
            <a:r>
              <a:rPr lang="en-US" dirty="0"/>
              <a:t> primer.</a:t>
            </a:r>
          </a:p>
          <a:p>
            <a:pPr marL="914400" lvl="1" indent="-457200">
              <a:lnSpc>
                <a:spcPct val="150000"/>
              </a:lnSpc>
              <a:buFont typeface="+mj-lt"/>
              <a:buAutoNum type="alphaLcParenR"/>
            </a:pPr>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7</a:t>
            </a:fld>
            <a:endParaRPr lang="en-US"/>
          </a:p>
        </p:txBody>
      </p:sp>
    </p:spTree>
    <p:extLst>
      <p:ext uri="{BB962C8B-B14F-4D97-AF65-F5344CB8AC3E}">
        <p14:creationId xmlns:p14="http://schemas.microsoft.com/office/powerpoint/2010/main" val="253495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Pregunta</a:t>
            </a:r>
            <a:r>
              <a:rPr lang="en-US" dirty="0"/>
              <a:t> 3 </a:t>
            </a:r>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p:txBody>
          <a:bodyPr>
            <a:normAutofit/>
          </a:bodyPr>
          <a:lstStyle/>
          <a:p>
            <a:pPr>
              <a:lnSpc>
                <a:spcPct val="150000"/>
              </a:lnSpc>
            </a:pPr>
            <a:r>
              <a:rPr lang="en-US" b="1" dirty="0" err="1"/>
              <a:t>En</a:t>
            </a:r>
            <a:r>
              <a:rPr lang="en-US" b="1" dirty="0"/>
              <a:t> quin </a:t>
            </a:r>
            <a:r>
              <a:rPr lang="en-US" b="1" dirty="0" err="1"/>
              <a:t>dels</a:t>
            </a:r>
            <a:r>
              <a:rPr lang="en-US" b="1" dirty="0"/>
              <a:t> </a:t>
            </a:r>
            <a:r>
              <a:rPr lang="en-US" b="1" dirty="0" err="1"/>
              <a:t>següents</a:t>
            </a:r>
            <a:r>
              <a:rPr lang="en-US" b="1" dirty="0"/>
              <a:t> </a:t>
            </a:r>
            <a:r>
              <a:rPr lang="en-US" b="1" dirty="0" err="1"/>
              <a:t>exemples</a:t>
            </a:r>
            <a:r>
              <a:rPr lang="en-US" b="1" dirty="0"/>
              <a:t> </a:t>
            </a:r>
            <a:r>
              <a:rPr lang="en-US" b="1" dirty="0" err="1"/>
              <a:t>decideix</a:t>
            </a:r>
            <a:r>
              <a:rPr lang="en-US" b="1" dirty="0"/>
              <a:t>, </a:t>
            </a:r>
            <a:r>
              <a:rPr lang="en-US" b="1" dirty="0" err="1"/>
              <a:t>el</a:t>
            </a:r>
            <a:r>
              <a:rPr lang="en-US" b="1" dirty="0"/>
              <a:t> </a:t>
            </a:r>
            <a:r>
              <a:rPr lang="en-US" b="1" dirty="0" err="1"/>
              <a:t>planificador</a:t>
            </a:r>
            <a:r>
              <a:rPr lang="en-US" b="1" dirty="0"/>
              <a:t> d’un </a:t>
            </a:r>
            <a:r>
              <a:rPr lang="en-US" b="1" dirty="0" err="1"/>
              <a:t>sistema</a:t>
            </a:r>
            <a:r>
              <a:rPr lang="en-US" b="1" dirty="0"/>
              <a:t> </a:t>
            </a:r>
            <a:r>
              <a:rPr lang="en-US" b="1" dirty="0" err="1"/>
              <a:t>operatiu</a:t>
            </a:r>
            <a:r>
              <a:rPr lang="en-US" b="1" dirty="0"/>
              <a:t>, </a:t>
            </a:r>
            <a:r>
              <a:rPr lang="en-US" b="1" dirty="0" err="1"/>
              <a:t>passar</a:t>
            </a:r>
            <a:r>
              <a:rPr lang="en-US" b="1" dirty="0"/>
              <a:t> un </a:t>
            </a:r>
            <a:r>
              <a:rPr lang="en-US" b="1" dirty="0" err="1"/>
              <a:t>procés</a:t>
            </a:r>
            <a:r>
              <a:rPr lang="en-US" b="1" dirty="0"/>
              <a:t> de </a:t>
            </a:r>
            <a:r>
              <a:rPr lang="en-US" b="1" dirty="0" err="1"/>
              <a:t>l’estat</a:t>
            </a:r>
            <a:r>
              <a:rPr lang="en-US" b="1" dirty="0"/>
              <a:t> </a:t>
            </a:r>
            <a:r>
              <a:rPr lang="en-US" b="1" dirty="0" err="1"/>
              <a:t>d’execució</a:t>
            </a:r>
            <a:r>
              <a:rPr lang="en-US" b="1" dirty="0"/>
              <a:t> a </a:t>
            </a:r>
            <a:r>
              <a:rPr lang="en-US" b="1" dirty="0" err="1"/>
              <a:t>preparat</a:t>
            </a:r>
            <a:r>
              <a:rPr lang="en-US" b="1" dirty="0"/>
              <a:t>. </a:t>
            </a:r>
          </a:p>
          <a:p>
            <a:pPr marL="914400" lvl="1" indent="-457200">
              <a:lnSpc>
                <a:spcPct val="150000"/>
              </a:lnSpc>
              <a:buFont typeface="+mj-lt"/>
              <a:buAutoNum type="alphaLcParenR"/>
            </a:pPr>
            <a:r>
              <a:rPr lang="en-US" dirty="0"/>
              <a:t>El </a:t>
            </a:r>
            <a:r>
              <a:rPr lang="en-US" dirty="0" err="1"/>
              <a:t>procés</a:t>
            </a:r>
            <a:r>
              <a:rPr lang="en-US" dirty="0"/>
              <a:t> que </a:t>
            </a:r>
            <a:r>
              <a:rPr lang="en-US" dirty="0" err="1"/>
              <a:t>s’està</a:t>
            </a:r>
            <a:r>
              <a:rPr lang="en-US" dirty="0"/>
              <a:t> executant ha </a:t>
            </a:r>
            <a:r>
              <a:rPr lang="en-US" dirty="0" err="1"/>
              <a:t>exhaurit</a:t>
            </a:r>
            <a:r>
              <a:rPr lang="en-US" dirty="0"/>
              <a:t> la seva </a:t>
            </a:r>
            <a:r>
              <a:rPr lang="en-US" dirty="0" err="1"/>
              <a:t>llesca</a:t>
            </a:r>
            <a:r>
              <a:rPr lang="en-US" dirty="0"/>
              <a:t> de temps.</a:t>
            </a:r>
          </a:p>
          <a:p>
            <a:pPr marL="914400" lvl="1" indent="-457200">
              <a:lnSpc>
                <a:spcPct val="150000"/>
              </a:lnSpc>
              <a:buFont typeface="+mj-lt"/>
              <a:buAutoNum type="alphaLcParenR"/>
            </a:pPr>
            <a:r>
              <a:rPr lang="en-US" dirty="0"/>
              <a:t>El </a:t>
            </a:r>
            <a:r>
              <a:rPr lang="en-US" dirty="0" err="1"/>
              <a:t>procés</a:t>
            </a:r>
            <a:r>
              <a:rPr lang="en-US" dirty="0"/>
              <a:t> </a:t>
            </a:r>
            <a:r>
              <a:rPr lang="en-US" dirty="0" err="1"/>
              <a:t>està</a:t>
            </a:r>
            <a:r>
              <a:rPr lang="en-US" dirty="0"/>
              <a:t> </a:t>
            </a:r>
            <a:r>
              <a:rPr lang="en-US" dirty="0" err="1"/>
              <a:t>en</a:t>
            </a:r>
            <a:r>
              <a:rPr lang="en-US" dirty="0"/>
              <a:t> mode </a:t>
            </a:r>
            <a:r>
              <a:rPr lang="en-US" dirty="0" err="1"/>
              <a:t>d’execució</a:t>
            </a:r>
            <a:r>
              <a:rPr lang="en-US" dirty="0"/>
              <a:t> i </a:t>
            </a:r>
            <a:r>
              <a:rPr lang="en-US" dirty="0" err="1"/>
              <a:t>realitza</a:t>
            </a:r>
            <a:r>
              <a:rPr lang="en-US" dirty="0"/>
              <a:t> </a:t>
            </a:r>
            <a:r>
              <a:rPr lang="en-US" dirty="0" err="1"/>
              <a:t>una</a:t>
            </a:r>
            <a:r>
              <a:rPr lang="en-US" dirty="0"/>
              <a:t> </a:t>
            </a:r>
            <a:r>
              <a:rPr lang="en-US" dirty="0" err="1"/>
              <a:t>operació</a:t>
            </a:r>
            <a:r>
              <a:rPr lang="en-US" dirty="0"/>
              <a:t> de </a:t>
            </a:r>
            <a:r>
              <a:rPr lang="en-US" dirty="0" err="1"/>
              <a:t>lectura</a:t>
            </a:r>
            <a:r>
              <a:rPr lang="en-US" dirty="0"/>
              <a:t> a disc.</a:t>
            </a:r>
          </a:p>
          <a:p>
            <a:pPr marL="914400" lvl="1" indent="-457200">
              <a:lnSpc>
                <a:spcPct val="150000"/>
              </a:lnSpc>
              <a:buFont typeface="+mj-lt"/>
              <a:buAutoNum type="alphaLcParenR"/>
            </a:pPr>
            <a:r>
              <a:rPr lang="en-US" dirty="0"/>
              <a:t>El </a:t>
            </a:r>
            <a:r>
              <a:rPr lang="en-US" dirty="0" err="1"/>
              <a:t>procés</a:t>
            </a:r>
            <a:r>
              <a:rPr lang="en-US" dirty="0"/>
              <a:t> </a:t>
            </a:r>
            <a:r>
              <a:rPr lang="en-US" dirty="0" err="1"/>
              <a:t>està</a:t>
            </a:r>
            <a:r>
              <a:rPr lang="en-US" dirty="0"/>
              <a:t> </a:t>
            </a:r>
            <a:r>
              <a:rPr lang="en-US" dirty="0" err="1"/>
              <a:t>en</a:t>
            </a:r>
            <a:r>
              <a:rPr lang="en-US" dirty="0"/>
              <a:t> mode </a:t>
            </a:r>
            <a:r>
              <a:rPr lang="en-US" dirty="0" err="1"/>
              <a:t>d’execució</a:t>
            </a:r>
            <a:r>
              <a:rPr lang="en-US" dirty="0"/>
              <a:t> i </a:t>
            </a:r>
            <a:r>
              <a:rPr lang="en-US" dirty="0" err="1"/>
              <a:t>realitza</a:t>
            </a:r>
            <a:r>
              <a:rPr lang="en-US" dirty="0"/>
              <a:t> </a:t>
            </a:r>
            <a:r>
              <a:rPr lang="en-US" dirty="0" err="1"/>
              <a:t>una</a:t>
            </a:r>
            <a:r>
              <a:rPr lang="en-US" dirty="0"/>
              <a:t> </a:t>
            </a:r>
            <a:r>
              <a:rPr lang="en-US" dirty="0" err="1"/>
              <a:t>crida</a:t>
            </a:r>
            <a:r>
              <a:rPr lang="en-US" dirty="0"/>
              <a:t> a la </a:t>
            </a:r>
            <a:r>
              <a:rPr lang="en-US" dirty="0" err="1"/>
              <a:t>funció</a:t>
            </a:r>
            <a:r>
              <a:rPr lang="en-US" dirty="0"/>
              <a:t> sleep per </a:t>
            </a:r>
            <a:r>
              <a:rPr lang="en-US" dirty="0" err="1"/>
              <a:t>adormir</a:t>
            </a:r>
            <a:r>
              <a:rPr lang="en-US" dirty="0"/>
              <a:t>-se.</a:t>
            </a:r>
          </a:p>
          <a:p>
            <a:pPr marL="914400" lvl="1" indent="-457200">
              <a:lnSpc>
                <a:spcPct val="150000"/>
              </a:lnSpc>
              <a:buFont typeface="+mj-lt"/>
              <a:buAutoNum type="alphaLcParenR"/>
            </a:pPr>
            <a:r>
              <a:rPr lang="en-US" dirty="0"/>
              <a:t>Un </a:t>
            </a:r>
            <a:r>
              <a:rPr lang="en-US" dirty="0" err="1"/>
              <a:t>segon</a:t>
            </a:r>
            <a:r>
              <a:rPr lang="en-US" dirty="0"/>
              <a:t> </a:t>
            </a:r>
            <a:r>
              <a:rPr lang="en-US" dirty="0" err="1"/>
              <a:t>procés</a:t>
            </a:r>
            <a:r>
              <a:rPr lang="en-US" dirty="0"/>
              <a:t> que </a:t>
            </a:r>
            <a:r>
              <a:rPr lang="en-US" dirty="0" err="1"/>
              <a:t>està</a:t>
            </a:r>
            <a:r>
              <a:rPr lang="en-US" dirty="0"/>
              <a:t> </a:t>
            </a:r>
            <a:r>
              <a:rPr lang="en-US" dirty="0" err="1"/>
              <a:t>preparat</a:t>
            </a:r>
            <a:r>
              <a:rPr lang="en-US" dirty="0"/>
              <a:t> </a:t>
            </a:r>
            <a:r>
              <a:rPr lang="en-US" dirty="0" err="1"/>
              <a:t>decideix</a:t>
            </a:r>
            <a:r>
              <a:rPr lang="en-US" dirty="0"/>
              <a:t> </a:t>
            </a:r>
            <a:r>
              <a:rPr lang="en-US" dirty="0" err="1"/>
              <a:t>bloquejar</a:t>
            </a:r>
            <a:r>
              <a:rPr lang="en-US" dirty="0"/>
              <a:t> un </a:t>
            </a:r>
            <a:r>
              <a:rPr lang="en-US" dirty="0" err="1"/>
              <a:t>altre</a:t>
            </a:r>
            <a:r>
              <a:rPr lang="en-US" dirty="0"/>
              <a:t> </a:t>
            </a:r>
            <a:r>
              <a:rPr lang="en-US" dirty="0" err="1"/>
              <a:t>procés</a:t>
            </a:r>
            <a:r>
              <a:rPr lang="en-US" dirty="0"/>
              <a:t> ja que </a:t>
            </a:r>
            <a:r>
              <a:rPr lang="en-US" dirty="0" err="1"/>
              <a:t>el</a:t>
            </a:r>
            <a:r>
              <a:rPr lang="en-US" dirty="0"/>
              <a:t> </a:t>
            </a:r>
            <a:r>
              <a:rPr lang="en-US" dirty="0" err="1"/>
              <a:t>segon</a:t>
            </a:r>
            <a:r>
              <a:rPr lang="en-US" dirty="0"/>
              <a:t> </a:t>
            </a:r>
            <a:r>
              <a:rPr lang="en-US" dirty="0" err="1"/>
              <a:t>procés</a:t>
            </a:r>
            <a:r>
              <a:rPr lang="en-US" dirty="0"/>
              <a:t> </a:t>
            </a:r>
            <a:r>
              <a:rPr lang="en-US" dirty="0" err="1"/>
              <a:t>té</a:t>
            </a:r>
            <a:r>
              <a:rPr lang="en-US" dirty="0"/>
              <a:t> </a:t>
            </a:r>
            <a:r>
              <a:rPr lang="en-US" dirty="0" err="1"/>
              <a:t>prioritat</a:t>
            </a:r>
            <a:r>
              <a:rPr lang="en-US" dirty="0"/>
              <a:t> </a:t>
            </a:r>
            <a:r>
              <a:rPr lang="en-US" dirty="0" err="1"/>
              <a:t>sobre</a:t>
            </a:r>
            <a:r>
              <a:rPr lang="en-US" dirty="0"/>
              <a:t> </a:t>
            </a:r>
            <a:r>
              <a:rPr lang="en-US" dirty="0" err="1"/>
              <a:t>el</a:t>
            </a:r>
            <a:r>
              <a:rPr lang="en-US" dirty="0"/>
              <a:t> primer.</a:t>
            </a:r>
          </a:p>
          <a:p>
            <a:pPr marL="914400" lvl="1" indent="-457200">
              <a:lnSpc>
                <a:spcPct val="150000"/>
              </a:lnSpc>
              <a:buFont typeface="+mj-lt"/>
              <a:buAutoNum type="alphaLcParenR"/>
            </a:pPr>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8</a:t>
            </a:fld>
            <a:endParaRPr lang="en-US"/>
          </a:p>
        </p:txBody>
      </p:sp>
    </p:spTree>
    <p:extLst>
      <p:ext uri="{BB962C8B-B14F-4D97-AF65-F5344CB8AC3E}">
        <p14:creationId xmlns:p14="http://schemas.microsoft.com/office/powerpoint/2010/main" val="42374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p:txBody>
          <a:bodyPr/>
          <a:lstStyle/>
          <a:p>
            <a:r>
              <a:rPr lang="en-US" dirty="0" err="1"/>
              <a:t>Pregunta</a:t>
            </a:r>
            <a:r>
              <a:rPr lang="en-US" dirty="0"/>
              <a:t> 4 </a:t>
            </a:r>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p:txBody>
          <a:bodyPr>
            <a:normAutofit/>
          </a:bodyPr>
          <a:lstStyle/>
          <a:p>
            <a:pPr>
              <a:lnSpc>
                <a:spcPct val="150000"/>
              </a:lnSpc>
            </a:pPr>
            <a:r>
              <a:rPr lang="es-ES" b="1" dirty="0"/>
              <a:t>A </a:t>
            </a:r>
            <a:r>
              <a:rPr lang="es-ES" b="1" dirty="0" err="1"/>
              <a:t>planificació</a:t>
            </a:r>
            <a:r>
              <a:rPr lang="es-ES" b="1" dirty="0"/>
              <a:t>, quina de les </a:t>
            </a:r>
            <a:r>
              <a:rPr lang="es-ES" b="1" dirty="0" err="1"/>
              <a:t>següents</a:t>
            </a:r>
            <a:r>
              <a:rPr lang="es-ES" b="1" dirty="0"/>
              <a:t> </a:t>
            </a:r>
            <a:r>
              <a:rPr lang="es-ES" b="1" dirty="0" err="1"/>
              <a:t>afirmacions</a:t>
            </a:r>
            <a:r>
              <a:rPr lang="es-ES" b="1" dirty="0"/>
              <a:t> </a:t>
            </a:r>
            <a:r>
              <a:rPr lang="es-ES" b="1" dirty="0" err="1"/>
              <a:t>és</a:t>
            </a:r>
            <a:r>
              <a:rPr lang="es-ES" b="1" dirty="0"/>
              <a:t> incorrecte en una </a:t>
            </a:r>
            <a:r>
              <a:rPr lang="es-ES" b="1" dirty="0" err="1"/>
              <a:t>cua</a:t>
            </a:r>
            <a:r>
              <a:rPr lang="es-ES" b="1" dirty="0"/>
              <a:t> </a:t>
            </a:r>
            <a:r>
              <a:rPr lang="es-ES" b="1" dirty="0" err="1"/>
              <a:t>multi-level</a:t>
            </a:r>
            <a:r>
              <a:rPr lang="es-ES" b="1" dirty="0"/>
              <a:t> </a:t>
            </a:r>
            <a:r>
              <a:rPr lang="es-ES" b="1" dirty="0" err="1"/>
              <a:t>feedback</a:t>
            </a:r>
            <a:r>
              <a:rPr lang="es-ES" b="1" dirty="0"/>
              <a:t> </a:t>
            </a:r>
            <a:r>
              <a:rPr lang="es-ES" b="1" dirty="0" err="1"/>
              <a:t>queue</a:t>
            </a:r>
            <a:r>
              <a:rPr lang="es-ES" b="1" dirty="0"/>
              <a:t> (MFQ)?</a:t>
            </a:r>
          </a:p>
          <a:p>
            <a:pPr marL="914400" lvl="1" indent="-457200">
              <a:lnSpc>
                <a:spcPct val="150000"/>
              </a:lnSpc>
              <a:buFont typeface="+mj-lt"/>
              <a:buAutoNum type="alphaLcParenR"/>
            </a:pPr>
            <a:r>
              <a:rPr lang="en-US" dirty="0"/>
              <a:t>La MFQ </a:t>
            </a:r>
            <a:r>
              <a:rPr lang="en-US" dirty="0" err="1"/>
              <a:t>permet</a:t>
            </a:r>
            <a:r>
              <a:rPr lang="en-US" dirty="0"/>
              <a:t> </a:t>
            </a:r>
            <a:r>
              <a:rPr lang="en-US" dirty="0" err="1"/>
              <a:t>implementar</a:t>
            </a:r>
            <a:r>
              <a:rPr lang="en-US" dirty="0"/>
              <a:t> </a:t>
            </a:r>
            <a:r>
              <a:rPr lang="en-US" dirty="0" err="1"/>
              <a:t>una</a:t>
            </a:r>
            <a:r>
              <a:rPr lang="en-US" dirty="0"/>
              <a:t> </a:t>
            </a:r>
            <a:r>
              <a:rPr lang="en-US" dirty="0" err="1"/>
              <a:t>aproximació</a:t>
            </a:r>
            <a:r>
              <a:rPr lang="en-US" dirty="0"/>
              <a:t> de </a:t>
            </a:r>
            <a:r>
              <a:rPr lang="en-US" dirty="0" err="1"/>
              <a:t>l’algorisme</a:t>
            </a:r>
            <a:r>
              <a:rPr lang="en-US" dirty="0"/>
              <a:t> max-min fairness. </a:t>
            </a:r>
          </a:p>
          <a:p>
            <a:pPr marL="914400" lvl="1" indent="-457200">
              <a:lnSpc>
                <a:spcPct val="150000"/>
              </a:lnSpc>
              <a:buFont typeface="+mj-lt"/>
              <a:buAutoNum type="alphaLcParenR"/>
            </a:pPr>
            <a:r>
              <a:rPr lang="en-US" dirty="0"/>
              <a:t>La MFQ </a:t>
            </a:r>
            <a:r>
              <a:rPr lang="en-US" dirty="0" err="1"/>
              <a:t>utilitza</a:t>
            </a:r>
            <a:r>
              <a:rPr lang="en-US" dirty="0"/>
              <a:t> </a:t>
            </a:r>
            <a:r>
              <a:rPr lang="en-US" dirty="0" err="1"/>
              <a:t>múltiples</a:t>
            </a:r>
            <a:r>
              <a:rPr lang="en-US" dirty="0"/>
              <a:t> cues round robin, on </a:t>
            </a:r>
            <a:r>
              <a:rPr lang="en-US" dirty="0" err="1"/>
              <a:t>cada</a:t>
            </a:r>
            <a:r>
              <a:rPr lang="en-US" dirty="0"/>
              <a:t> </a:t>
            </a:r>
            <a:r>
              <a:rPr lang="en-US" dirty="0" err="1"/>
              <a:t>cua</a:t>
            </a:r>
            <a:r>
              <a:rPr lang="en-US" dirty="0"/>
              <a:t> </a:t>
            </a:r>
            <a:r>
              <a:rPr lang="en-US" dirty="0" err="1"/>
              <a:t>té</a:t>
            </a:r>
            <a:r>
              <a:rPr lang="en-US" dirty="0"/>
              <a:t> </a:t>
            </a:r>
            <a:r>
              <a:rPr lang="en-US" dirty="0" err="1"/>
              <a:t>una</a:t>
            </a:r>
            <a:r>
              <a:rPr lang="en-US" dirty="0"/>
              <a:t> </a:t>
            </a:r>
            <a:r>
              <a:rPr lang="en-US" dirty="0" err="1"/>
              <a:t>llesca</a:t>
            </a:r>
            <a:r>
              <a:rPr lang="en-US" dirty="0"/>
              <a:t> de temps </a:t>
            </a:r>
            <a:r>
              <a:rPr lang="en-US" dirty="0" err="1"/>
              <a:t>diferent</a:t>
            </a:r>
            <a:r>
              <a:rPr lang="en-US" dirty="0"/>
              <a:t>. </a:t>
            </a:r>
          </a:p>
          <a:p>
            <a:pPr marL="914400" lvl="1" indent="-457200">
              <a:lnSpc>
                <a:spcPct val="150000"/>
              </a:lnSpc>
              <a:buFont typeface="+mj-lt"/>
              <a:buAutoNum type="alphaLcParenR"/>
            </a:pPr>
            <a:r>
              <a:rPr lang="en-US" dirty="0"/>
              <a:t>La MFQ </a:t>
            </a:r>
            <a:r>
              <a:rPr lang="en-US" dirty="0" err="1"/>
              <a:t>funciona</a:t>
            </a:r>
            <a:r>
              <a:rPr lang="en-US" dirty="0"/>
              <a:t> de forma </a:t>
            </a:r>
            <a:r>
              <a:rPr lang="en-US" dirty="0" err="1"/>
              <a:t>correcta</a:t>
            </a:r>
            <a:r>
              <a:rPr lang="en-US" dirty="0"/>
              <a:t> </a:t>
            </a:r>
            <a:r>
              <a:rPr lang="en-US" dirty="0" err="1"/>
              <a:t>en</a:t>
            </a:r>
            <a:r>
              <a:rPr lang="en-US" dirty="0"/>
              <a:t> </a:t>
            </a:r>
            <a:r>
              <a:rPr lang="en-US" dirty="0" err="1"/>
              <a:t>cas</a:t>
            </a:r>
            <a:r>
              <a:rPr lang="en-US" dirty="0"/>
              <a:t> que la </a:t>
            </a:r>
            <a:r>
              <a:rPr lang="en-US" dirty="0" err="1"/>
              <a:t>càrrega</a:t>
            </a:r>
            <a:r>
              <a:rPr lang="en-US" dirty="0"/>
              <a:t> </a:t>
            </a:r>
            <a:r>
              <a:rPr lang="en-US" dirty="0" err="1"/>
              <a:t>sigui</a:t>
            </a:r>
            <a:r>
              <a:rPr lang="en-US" dirty="0"/>
              <a:t> </a:t>
            </a:r>
            <a:r>
              <a:rPr lang="en-US" dirty="0" err="1"/>
              <a:t>variada</a:t>
            </a:r>
            <a:r>
              <a:rPr lang="en-US" dirty="0"/>
              <a:t> (CPU-bound i IO-bound), </a:t>
            </a:r>
            <a:r>
              <a:rPr lang="en-US" dirty="0" err="1"/>
              <a:t>però</a:t>
            </a:r>
            <a:r>
              <a:rPr lang="en-US" dirty="0"/>
              <a:t> no ho </a:t>
            </a:r>
            <a:r>
              <a:rPr lang="en-US" dirty="0" err="1"/>
              <a:t>farà</a:t>
            </a:r>
            <a:r>
              <a:rPr lang="en-US" dirty="0"/>
              <a:t> </a:t>
            </a:r>
            <a:r>
              <a:rPr lang="en-US" dirty="0" err="1"/>
              <a:t>en</a:t>
            </a:r>
            <a:r>
              <a:rPr lang="en-US" dirty="0"/>
              <a:t> </a:t>
            </a:r>
            <a:r>
              <a:rPr lang="en-US" dirty="0" err="1"/>
              <a:t>cas</a:t>
            </a:r>
            <a:r>
              <a:rPr lang="en-US" dirty="0"/>
              <a:t> que la </a:t>
            </a:r>
            <a:r>
              <a:rPr lang="en-US" dirty="0" err="1"/>
              <a:t>càrrega</a:t>
            </a:r>
            <a:r>
              <a:rPr lang="en-US" dirty="0"/>
              <a:t> </a:t>
            </a:r>
            <a:r>
              <a:rPr lang="en-US" dirty="0" err="1"/>
              <a:t>sigui</a:t>
            </a:r>
            <a:r>
              <a:rPr lang="en-US" dirty="0"/>
              <a:t> del </a:t>
            </a:r>
            <a:r>
              <a:rPr lang="en-US" dirty="0" err="1"/>
              <a:t>mateix</a:t>
            </a:r>
            <a:r>
              <a:rPr lang="en-US" dirty="0"/>
              <a:t> </a:t>
            </a:r>
            <a:r>
              <a:rPr lang="en-US" dirty="0" err="1"/>
              <a:t>tipus</a:t>
            </a:r>
            <a:r>
              <a:rPr lang="en-US" dirty="0"/>
              <a:t> (per </a:t>
            </a:r>
            <a:r>
              <a:rPr lang="en-US" dirty="0" err="1"/>
              <a:t>exemple</a:t>
            </a:r>
            <a:r>
              <a:rPr lang="en-US" dirty="0"/>
              <a:t>, </a:t>
            </a:r>
            <a:r>
              <a:rPr lang="en-US" dirty="0" err="1"/>
              <a:t>només</a:t>
            </a:r>
            <a:r>
              <a:rPr lang="en-US" dirty="0"/>
              <a:t> CPU-bound).</a:t>
            </a:r>
          </a:p>
          <a:p>
            <a:pPr marL="914400" lvl="1" indent="-457200">
              <a:lnSpc>
                <a:spcPct val="150000"/>
              </a:lnSpc>
              <a:buFont typeface="+mj-lt"/>
              <a:buAutoNum type="alphaLcParenR"/>
            </a:pPr>
            <a:r>
              <a:rPr lang="en-US" dirty="0"/>
              <a:t>La MFQ fa </a:t>
            </a:r>
            <a:r>
              <a:rPr lang="en-US" dirty="0" err="1"/>
              <a:t>moure</a:t>
            </a:r>
            <a:r>
              <a:rPr lang="en-US" dirty="0"/>
              <a:t> les </a:t>
            </a:r>
            <a:r>
              <a:rPr lang="en-US" dirty="0" err="1"/>
              <a:t>tasques</a:t>
            </a:r>
            <a:r>
              <a:rPr lang="en-US" dirty="0"/>
              <a:t> entre les cues per </a:t>
            </a:r>
            <a:r>
              <a:rPr lang="en-US" dirty="0" err="1"/>
              <a:t>obtenir</a:t>
            </a:r>
            <a:r>
              <a:rPr lang="en-US" dirty="0"/>
              <a:t> </a:t>
            </a:r>
            <a:r>
              <a:rPr lang="en-US" dirty="0" err="1"/>
              <a:t>equitat</a:t>
            </a:r>
            <a:r>
              <a:rPr lang="en-US" dirty="0"/>
              <a:t>.</a:t>
            </a:r>
          </a:p>
          <a:p>
            <a:pPr marL="914400" lvl="1" indent="-457200">
              <a:lnSpc>
                <a:spcPct val="150000"/>
              </a:lnSpc>
              <a:buFont typeface="+mj-lt"/>
              <a:buAutoNum type="alphaLcParenR"/>
            </a:pPr>
            <a:endParaRPr lang="en-US"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r>
              <a:rPr lang="es-ES"/>
              <a:t>Sistemes Operatius I</a:t>
            </a:r>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Los Sistemas Operativos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9</a:t>
            </a:fld>
            <a:endParaRPr lang="en-US"/>
          </a:p>
        </p:txBody>
      </p:sp>
    </p:spTree>
    <p:extLst>
      <p:ext uri="{BB962C8B-B14F-4D97-AF65-F5344CB8AC3E}">
        <p14:creationId xmlns:p14="http://schemas.microsoft.com/office/powerpoint/2010/main" val="153351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75C528E-1BA2-4382-8856-345AFECED076}" vid="{376DE555-1096-43FB-960B-E5A523914F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2295</TotalTime>
  <Words>1696</Words>
  <Application>Microsoft Office PowerPoint</Application>
  <PresentationFormat>Panorámica</PresentationFormat>
  <Paragraphs>205</Paragraphs>
  <Slides>21</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Arial</vt:lpstr>
      <vt:lpstr>Bell MT</vt:lpstr>
      <vt:lpstr>Calibri</vt:lpstr>
      <vt:lpstr>inherit</vt:lpstr>
      <vt:lpstr>Open Sans</vt:lpstr>
      <vt:lpstr>PalatinoLTStd-Bold</vt:lpstr>
      <vt:lpstr>PalatinoLTStd-Roman</vt:lpstr>
      <vt:lpstr>Wingdings</vt:lpstr>
      <vt:lpstr>Office Theme</vt:lpstr>
      <vt:lpstr>Planificación de procesos (Scheduling)</vt:lpstr>
      <vt:lpstr>Que veremos hoy</vt:lpstr>
      <vt:lpstr>Test</vt:lpstr>
      <vt:lpstr>Presentación de PowerPoint</vt:lpstr>
      <vt:lpstr>Test</vt:lpstr>
      <vt:lpstr>Pregunta 1</vt:lpstr>
      <vt:lpstr>Pregunta 2 </vt:lpstr>
      <vt:lpstr>Pregunta 3 </vt:lpstr>
      <vt:lpstr>Pregunta 4 </vt:lpstr>
      <vt:lpstr>Pregunta 5 </vt:lpstr>
      <vt:lpstr>Estados de un proceso</vt:lpstr>
      <vt:lpstr>Estados de un proceso</vt:lpstr>
      <vt:lpstr>Process control block (PCB)</vt:lpstr>
      <vt:lpstr>Las colas de “ready” y “waiting” </vt:lpstr>
      <vt:lpstr>Diagrama de colas</vt:lpstr>
      <vt:lpstr>Cambio de contexto</vt:lpstr>
      <vt:lpstr>Resumen</vt:lpstr>
      <vt:lpstr>Resumen</vt:lpstr>
      <vt:lpstr>Planificación de procesos</vt:lpstr>
      <vt:lpstr>Planificación de procesos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Debelo</dc:creator>
  <cp:lastModifiedBy>Oliver Díaz</cp:lastModifiedBy>
  <cp:revision>27</cp:revision>
  <dcterms:created xsi:type="dcterms:W3CDTF">2021-01-07T18:19:09Z</dcterms:created>
  <dcterms:modified xsi:type="dcterms:W3CDTF">2022-04-26T10:31:22Z</dcterms:modified>
</cp:coreProperties>
</file>